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73" r:id="rId6"/>
    <p:sldId id="261" r:id="rId7"/>
    <p:sldId id="266" r:id="rId8"/>
    <p:sldId id="267" r:id="rId9"/>
    <p:sldId id="274" r:id="rId10"/>
    <p:sldId id="27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5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E274D9-FDB4-4696-AF12-1CF126C68F79}" type="doc">
      <dgm:prSet loTypeId="urn:microsoft.com/office/officeart/2005/8/layout/radial4" loCatId="relationship" qsTypeId="urn:microsoft.com/office/officeart/2005/8/quickstyle/3d4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00459CE0-A3E5-4484-9D5A-ED390E66FD99}">
      <dgm:prSet phldrT="[Текст]"/>
      <dgm:spPr/>
      <dgm:t>
        <a:bodyPr/>
        <a:lstStyle/>
        <a:p>
          <a:r>
            <a:rPr lang="ru-RU" dirty="0" smtClean="0"/>
            <a:t>Мотивация</a:t>
          </a:r>
          <a:endParaRPr lang="ru-RU" dirty="0"/>
        </a:p>
      </dgm:t>
    </dgm:pt>
    <dgm:pt modelId="{2482E30F-573B-4A38-B4B1-A58D16037B65}" type="parTrans" cxnId="{C1B2F976-4BE6-4342-9B02-CFFA0C725D12}">
      <dgm:prSet/>
      <dgm:spPr/>
      <dgm:t>
        <a:bodyPr/>
        <a:lstStyle/>
        <a:p>
          <a:endParaRPr lang="ru-RU"/>
        </a:p>
      </dgm:t>
    </dgm:pt>
    <dgm:pt modelId="{4998123D-BF0A-45B1-A9B3-E9969C36CCA8}" type="sibTrans" cxnId="{C1B2F976-4BE6-4342-9B02-CFFA0C725D12}">
      <dgm:prSet/>
      <dgm:spPr/>
      <dgm:t>
        <a:bodyPr/>
        <a:lstStyle/>
        <a:p>
          <a:endParaRPr lang="ru-RU"/>
        </a:p>
      </dgm:t>
    </dgm:pt>
    <dgm:pt modelId="{EEEBA006-6C3C-4BFC-BA9A-CF3C4CAE08A4}">
      <dgm:prSet phldrT="[Текст]"/>
      <dgm:spPr/>
      <dgm:t>
        <a:bodyPr/>
        <a:lstStyle/>
        <a:p>
          <a:r>
            <a:rPr lang="ru-RU" dirty="0" smtClean="0"/>
            <a:t>Устойчивая </a:t>
          </a:r>
          <a:endParaRPr lang="ru-RU" dirty="0"/>
        </a:p>
      </dgm:t>
    </dgm:pt>
    <dgm:pt modelId="{99007E78-23FB-4438-B83C-CAEB2BD591C2}" type="parTrans" cxnId="{0DCFFD69-BC2F-45CD-9858-D5B99C2FC8A6}">
      <dgm:prSet/>
      <dgm:spPr/>
      <dgm:t>
        <a:bodyPr/>
        <a:lstStyle/>
        <a:p>
          <a:endParaRPr lang="ru-RU"/>
        </a:p>
      </dgm:t>
    </dgm:pt>
    <dgm:pt modelId="{07B8F1CF-447B-4771-9C71-38D7A8E8DA5E}" type="sibTrans" cxnId="{0DCFFD69-BC2F-45CD-9858-D5B99C2FC8A6}">
      <dgm:prSet/>
      <dgm:spPr/>
      <dgm:t>
        <a:bodyPr/>
        <a:lstStyle/>
        <a:p>
          <a:endParaRPr lang="ru-RU"/>
        </a:p>
      </dgm:t>
    </dgm:pt>
    <dgm:pt modelId="{EBCAABE4-98A8-4992-80D3-86CE52431EC1}">
      <dgm:prSet phldrT="[Текст]"/>
      <dgm:spPr/>
      <dgm:t>
        <a:bodyPr/>
        <a:lstStyle/>
        <a:p>
          <a:r>
            <a:rPr lang="ru-RU" dirty="0" smtClean="0"/>
            <a:t>Неустойчивая</a:t>
          </a:r>
          <a:endParaRPr lang="ru-RU" dirty="0"/>
        </a:p>
      </dgm:t>
    </dgm:pt>
    <dgm:pt modelId="{7CDB812D-78E3-4FF5-AA96-98208B08CAB1}" type="parTrans" cxnId="{E432E032-1B24-42F5-B516-C02EDC5CDB80}">
      <dgm:prSet/>
      <dgm:spPr/>
      <dgm:t>
        <a:bodyPr/>
        <a:lstStyle/>
        <a:p>
          <a:endParaRPr lang="ru-RU"/>
        </a:p>
      </dgm:t>
    </dgm:pt>
    <dgm:pt modelId="{FDB4D7F0-2096-4761-9543-32D5B3C8A616}" type="sibTrans" cxnId="{E432E032-1B24-42F5-B516-C02EDC5CDB80}">
      <dgm:prSet/>
      <dgm:spPr/>
      <dgm:t>
        <a:bodyPr/>
        <a:lstStyle/>
        <a:p>
          <a:endParaRPr lang="ru-RU"/>
        </a:p>
      </dgm:t>
    </dgm:pt>
    <dgm:pt modelId="{59623804-EFE2-4A66-BAC2-649A0BB612BE}" type="pres">
      <dgm:prSet presAssocID="{6FE274D9-FDB4-4696-AF12-1CF126C68F79}" presName="cycle" presStyleCnt="0">
        <dgm:presLayoutVars>
          <dgm:chMax val="1"/>
          <dgm:dir val="rev"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78AB2B-0B3D-441B-869C-7E0EC12FBA76}" type="pres">
      <dgm:prSet presAssocID="{00459CE0-A3E5-4484-9D5A-ED390E66FD99}" presName="centerShape" presStyleLbl="node0" presStyleIdx="0" presStyleCnt="1"/>
      <dgm:spPr/>
      <dgm:t>
        <a:bodyPr/>
        <a:lstStyle/>
        <a:p>
          <a:endParaRPr lang="ru-RU"/>
        </a:p>
      </dgm:t>
    </dgm:pt>
    <dgm:pt modelId="{89574EF5-F585-4BF9-BA55-AA5202ECBFFC}" type="pres">
      <dgm:prSet presAssocID="{99007E78-23FB-4438-B83C-CAEB2BD591C2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E23552AE-95B7-4086-AD0F-65F30157D696}" type="pres">
      <dgm:prSet presAssocID="{EEEBA006-6C3C-4BFC-BA9A-CF3C4CAE08A4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F78E6A-05E3-48C3-A93C-C13939092C2E}" type="pres">
      <dgm:prSet presAssocID="{7CDB812D-78E3-4FF5-AA96-98208B08CAB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E72CEBDB-4ECB-4621-B100-64835F64DF56}" type="pres">
      <dgm:prSet presAssocID="{EBCAABE4-98A8-4992-80D3-86CE52431EC1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D9C62D-486F-43F8-8EC2-7652A36BCB6B}" type="presOf" srcId="{00459CE0-A3E5-4484-9D5A-ED390E66FD99}" destId="{E678AB2B-0B3D-441B-869C-7E0EC12FBA76}" srcOrd="0" destOrd="0" presId="urn:microsoft.com/office/officeart/2005/8/layout/radial4"/>
    <dgm:cxn modelId="{4CC67E27-3C59-4D6C-B062-00902C0CC9D9}" type="presOf" srcId="{7CDB812D-78E3-4FF5-AA96-98208B08CAB1}" destId="{E0F78E6A-05E3-48C3-A93C-C13939092C2E}" srcOrd="0" destOrd="0" presId="urn:microsoft.com/office/officeart/2005/8/layout/radial4"/>
    <dgm:cxn modelId="{930C4A30-5BF7-4297-B329-30D87C3DCC9F}" type="presOf" srcId="{99007E78-23FB-4438-B83C-CAEB2BD591C2}" destId="{89574EF5-F585-4BF9-BA55-AA5202ECBFFC}" srcOrd="0" destOrd="0" presId="urn:microsoft.com/office/officeart/2005/8/layout/radial4"/>
    <dgm:cxn modelId="{C7F9D60C-8973-4CB9-9EBB-6D6602C6AC36}" type="presOf" srcId="{EEEBA006-6C3C-4BFC-BA9A-CF3C4CAE08A4}" destId="{E23552AE-95B7-4086-AD0F-65F30157D696}" srcOrd="0" destOrd="0" presId="urn:microsoft.com/office/officeart/2005/8/layout/radial4"/>
    <dgm:cxn modelId="{0DCFFD69-BC2F-45CD-9858-D5B99C2FC8A6}" srcId="{00459CE0-A3E5-4484-9D5A-ED390E66FD99}" destId="{EEEBA006-6C3C-4BFC-BA9A-CF3C4CAE08A4}" srcOrd="0" destOrd="0" parTransId="{99007E78-23FB-4438-B83C-CAEB2BD591C2}" sibTransId="{07B8F1CF-447B-4771-9C71-38D7A8E8DA5E}"/>
    <dgm:cxn modelId="{F3283AD3-2A3D-4901-9840-1871175B7119}" type="presOf" srcId="{6FE274D9-FDB4-4696-AF12-1CF126C68F79}" destId="{59623804-EFE2-4A66-BAC2-649A0BB612BE}" srcOrd="0" destOrd="0" presId="urn:microsoft.com/office/officeart/2005/8/layout/radial4"/>
    <dgm:cxn modelId="{39F57989-E299-4043-ABFC-DEB028F19C25}" type="presOf" srcId="{EBCAABE4-98A8-4992-80D3-86CE52431EC1}" destId="{E72CEBDB-4ECB-4621-B100-64835F64DF56}" srcOrd="0" destOrd="0" presId="urn:microsoft.com/office/officeart/2005/8/layout/radial4"/>
    <dgm:cxn modelId="{C1B2F976-4BE6-4342-9B02-CFFA0C725D12}" srcId="{6FE274D9-FDB4-4696-AF12-1CF126C68F79}" destId="{00459CE0-A3E5-4484-9D5A-ED390E66FD99}" srcOrd="0" destOrd="0" parTransId="{2482E30F-573B-4A38-B4B1-A58D16037B65}" sibTransId="{4998123D-BF0A-45B1-A9B3-E9969C36CCA8}"/>
    <dgm:cxn modelId="{E432E032-1B24-42F5-B516-C02EDC5CDB80}" srcId="{00459CE0-A3E5-4484-9D5A-ED390E66FD99}" destId="{EBCAABE4-98A8-4992-80D3-86CE52431EC1}" srcOrd="1" destOrd="0" parTransId="{7CDB812D-78E3-4FF5-AA96-98208B08CAB1}" sibTransId="{FDB4D7F0-2096-4761-9543-32D5B3C8A616}"/>
    <dgm:cxn modelId="{E55A4456-38F4-4DB3-BC04-AC46B5379C11}" type="presParOf" srcId="{59623804-EFE2-4A66-BAC2-649A0BB612BE}" destId="{E678AB2B-0B3D-441B-869C-7E0EC12FBA76}" srcOrd="0" destOrd="0" presId="urn:microsoft.com/office/officeart/2005/8/layout/radial4"/>
    <dgm:cxn modelId="{3D50F122-B243-43EE-B540-6F396D81A556}" type="presParOf" srcId="{59623804-EFE2-4A66-BAC2-649A0BB612BE}" destId="{89574EF5-F585-4BF9-BA55-AA5202ECBFFC}" srcOrd="1" destOrd="0" presId="urn:microsoft.com/office/officeart/2005/8/layout/radial4"/>
    <dgm:cxn modelId="{492E9F6E-A53E-4822-A623-40EEB012D727}" type="presParOf" srcId="{59623804-EFE2-4A66-BAC2-649A0BB612BE}" destId="{E23552AE-95B7-4086-AD0F-65F30157D696}" srcOrd="2" destOrd="0" presId="urn:microsoft.com/office/officeart/2005/8/layout/radial4"/>
    <dgm:cxn modelId="{48AB4A2A-5EB5-4D87-99D3-B77EEE004512}" type="presParOf" srcId="{59623804-EFE2-4A66-BAC2-649A0BB612BE}" destId="{E0F78E6A-05E3-48C3-A93C-C13939092C2E}" srcOrd="3" destOrd="0" presId="urn:microsoft.com/office/officeart/2005/8/layout/radial4"/>
    <dgm:cxn modelId="{7D2C1659-29A6-46A4-9B8C-44A217C113AD}" type="presParOf" srcId="{59623804-EFE2-4A66-BAC2-649A0BB612BE}" destId="{E72CEBDB-4ECB-4621-B100-64835F64DF56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CC247F-8FC4-4B87-B70E-4012DCE4CEA5}" type="doc">
      <dgm:prSet loTypeId="urn:microsoft.com/office/officeart/2005/8/layout/process1" loCatId="process" qsTypeId="urn:microsoft.com/office/officeart/2005/8/quickstyle/simple5" qsCatId="simple" csTypeId="urn:microsoft.com/office/officeart/2005/8/colors/accent0_3" csCatId="mainScheme" phldr="1"/>
      <dgm:spPr/>
    </dgm:pt>
    <dgm:pt modelId="{3282D62B-E43F-44A3-8C5C-E94D978700CC}">
      <dgm:prSet phldrT="[Текст]"/>
      <dgm:spPr/>
      <dgm:t>
        <a:bodyPr/>
        <a:lstStyle/>
        <a:p>
          <a:r>
            <a:rPr lang="ru-RU" dirty="0" smtClean="0"/>
            <a:t>НУЖДА</a:t>
          </a:r>
          <a:endParaRPr lang="ru-RU" dirty="0"/>
        </a:p>
      </dgm:t>
    </dgm:pt>
    <dgm:pt modelId="{4F4B4D93-DE78-4469-A63F-32ECF2A89090}" type="parTrans" cxnId="{CA29CB8F-E52A-430A-962C-5D0547D52E05}">
      <dgm:prSet/>
      <dgm:spPr/>
      <dgm:t>
        <a:bodyPr/>
        <a:lstStyle/>
        <a:p>
          <a:endParaRPr lang="ru-RU"/>
        </a:p>
      </dgm:t>
    </dgm:pt>
    <dgm:pt modelId="{674AABCF-7EA8-4711-9DBF-44B9C5C7987A}" type="sibTrans" cxnId="{CA29CB8F-E52A-430A-962C-5D0547D52E05}">
      <dgm:prSet/>
      <dgm:spPr/>
      <dgm:t>
        <a:bodyPr/>
        <a:lstStyle/>
        <a:p>
          <a:endParaRPr lang="ru-RU"/>
        </a:p>
      </dgm:t>
    </dgm:pt>
    <dgm:pt modelId="{F7A20FD5-B77D-4E36-AFAF-D23793A8AFD8}">
      <dgm:prSet phldrT="[Текст]"/>
      <dgm:spPr/>
      <dgm:t>
        <a:bodyPr/>
        <a:lstStyle/>
        <a:p>
          <a:r>
            <a:rPr lang="ru-RU" dirty="0" smtClean="0"/>
            <a:t>ПОТРЕБНОСТЬ</a:t>
          </a:r>
          <a:endParaRPr lang="ru-RU" dirty="0"/>
        </a:p>
      </dgm:t>
    </dgm:pt>
    <dgm:pt modelId="{68EF632E-FA39-4379-8D49-D8B73046FDE1}" type="parTrans" cxnId="{72FA1A55-7AD2-41F0-8D3F-D1EA41DBF038}">
      <dgm:prSet/>
      <dgm:spPr/>
      <dgm:t>
        <a:bodyPr/>
        <a:lstStyle/>
        <a:p>
          <a:endParaRPr lang="ru-RU"/>
        </a:p>
      </dgm:t>
    </dgm:pt>
    <dgm:pt modelId="{FAF078D9-D243-4B70-8209-138A0A413AF6}" type="sibTrans" cxnId="{72FA1A55-7AD2-41F0-8D3F-D1EA41DBF038}">
      <dgm:prSet/>
      <dgm:spPr/>
      <dgm:t>
        <a:bodyPr/>
        <a:lstStyle/>
        <a:p>
          <a:endParaRPr lang="ru-RU"/>
        </a:p>
      </dgm:t>
    </dgm:pt>
    <dgm:pt modelId="{AB4CF004-4B24-42DC-AC58-0FED6A61965E}">
      <dgm:prSet phldrT="[Текст]"/>
      <dgm:spPr/>
      <dgm:t>
        <a:bodyPr/>
        <a:lstStyle/>
        <a:p>
          <a:r>
            <a:rPr lang="ru-RU" dirty="0" smtClean="0"/>
            <a:t>МОТИВ</a:t>
          </a:r>
          <a:endParaRPr lang="ru-RU" dirty="0"/>
        </a:p>
      </dgm:t>
    </dgm:pt>
    <dgm:pt modelId="{04CB95AC-29AD-4A46-BB9B-EF49FF2E8638}" type="parTrans" cxnId="{D06CC497-6EB3-4C74-9AC6-1B583C5AB6A2}">
      <dgm:prSet/>
      <dgm:spPr/>
      <dgm:t>
        <a:bodyPr/>
        <a:lstStyle/>
        <a:p>
          <a:endParaRPr lang="ru-RU"/>
        </a:p>
      </dgm:t>
    </dgm:pt>
    <dgm:pt modelId="{D68E030B-A67E-456A-9AC9-4F3E839C7790}" type="sibTrans" cxnId="{D06CC497-6EB3-4C74-9AC6-1B583C5AB6A2}">
      <dgm:prSet/>
      <dgm:spPr/>
      <dgm:t>
        <a:bodyPr/>
        <a:lstStyle/>
        <a:p>
          <a:endParaRPr lang="ru-RU"/>
        </a:p>
      </dgm:t>
    </dgm:pt>
    <dgm:pt modelId="{D160E08A-832B-45D5-849E-341BB172E5FB}" type="pres">
      <dgm:prSet presAssocID="{E3CC247F-8FC4-4B87-B70E-4012DCE4CEA5}" presName="Name0" presStyleCnt="0">
        <dgm:presLayoutVars>
          <dgm:dir/>
          <dgm:resizeHandles val="exact"/>
        </dgm:presLayoutVars>
      </dgm:prSet>
      <dgm:spPr/>
    </dgm:pt>
    <dgm:pt modelId="{947C3845-5FEC-4260-9D63-21C1EE60D706}" type="pres">
      <dgm:prSet presAssocID="{3282D62B-E43F-44A3-8C5C-E94D978700CC}" presName="node" presStyleLbl="node1" presStyleIdx="0" presStyleCnt="3">
        <dgm:presLayoutVars>
          <dgm:bulletEnabled val="1"/>
        </dgm:presLayoutVars>
      </dgm:prSet>
      <dgm:spPr/>
    </dgm:pt>
    <dgm:pt modelId="{48B5E495-D1CE-4EDB-9DD2-61478ACC1693}" type="pres">
      <dgm:prSet presAssocID="{674AABCF-7EA8-4711-9DBF-44B9C5C7987A}" presName="sibTrans" presStyleLbl="sibTrans2D1" presStyleIdx="0" presStyleCnt="2"/>
      <dgm:spPr/>
    </dgm:pt>
    <dgm:pt modelId="{85EF1265-327C-48D1-B7BD-E07305040665}" type="pres">
      <dgm:prSet presAssocID="{674AABCF-7EA8-4711-9DBF-44B9C5C7987A}" presName="connectorText" presStyleLbl="sibTrans2D1" presStyleIdx="0" presStyleCnt="2"/>
      <dgm:spPr/>
    </dgm:pt>
    <dgm:pt modelId="{C09012B5-66EC-4E3C-B9FC-9737E97BAED6}" type="pres">
      <dgm:prSet presAssocID="{F7A20FD5-B77D-4E36-AFAF-D23793A8AFD8}" presName="node" presStyleLbl="node1" presStyleIdx="1" presStyleCnt="3">
        <dgm:presLayoutVars>
          <dgm:bulletEnabled val="1"/>
        </dgm:presLayoutVars>
      </dgm:prSet>
      <dgm:spPr/>
    </dgm:pt>
    <dgm:pt modelId="{10D4A2ED-C3C1-4196-8563-6D7D9AE9010E}" type="pres">
      <dgm:prSet presAssocID="{FAF078D9-D243-4B70-8209-138A0A413AF6}" presName="sibTrans" presStyleLbl="sibTrans2D1" presStyleIdx="1" presStyleCnt="2"/>
      <dgm:spPr/>
    </dgm:pt>
    <dgm:pt modelId="{5B80B561-6187-48E9-B781-A2C2187350CF}" type="pres">
      <dgm:prSet presAssocID="{FAF078D9-D243-4B70-8209-138A0A413AF6}" presName="connectorText" presStyleLbl="sibTrans2D1" presStyleIdx="1" presStyleCnt="2"/>
      <dgm:spPr/>
    </dgm:pt>
    <dgm:pt modelId="{58D70A10-6876-4892-ADAD-061EBC91F72C}" type="pres">
      <dgm:prSet presAssocID="{AB4CF004-4B24-42DC-AC58-0FED6A61965E}" presName="node" presStyleLbl="node1" presStyleIdx="2" presStyleCnt="3">
        <dgm:presLayoutVars>
          <dgm:bulletEnabled val="1"/>
        </dgm:presLayoutVars>
      </dgm:prSet>
      <dgm:spPr/>
    </dgm:pt>
  </dgm:ptLst>
  <dgm:cxnLst>
    <dgm:cxn modelId="{492F92AC-B571-4124-8333-4FCF1AC4FB75}" type="presOf" srcId="{674AABCF-7EA8-4711-9DBF-44B9C5C7987A}" destId="{85EF1265-327C-48D1-B7BD-E07305040665}" srcOrd="1" destOrd="0" presId="urn:microsoft.com/office/officeart/2005/8/layout/process1"/>
    <dgm:cxn modelId="{E544C745-A43F-4632-860E-2EF6998FD1D1}" type="presOf" srcId="{674AABCF-7EA8-4711-9DBF-44B9C5C7987A}" destId="{48B5E495-D1CE-4EDB-9DD2-61478ACC1693}" srcOrd="0" destOrd="0" presId="urn:microsoft.com/office/officeart/2005/8/layout/process1"/>
    <dgm:cxn modelId="{CA29CB8F-E52A-430A-962C-5D0547D52E05}" srcId="{E3CC247F-8FC4-4B87-B70E-4012DCE4CEA5}" destId="{3282D62B-E43F-44A3-8C5C-E94D978700CC}" srcOrd="0" destOrd="0" parTransId="{4F4B4D93-DE78-4469-A63F-32ECF2A89090}" sibTransId="{674AABCF-7EA8-4711-9DBF-44B9C5C7987A}"/>
    <dgm:cxn modelId="{3B1CA88F-4CE3-482D-A0F4-62B43A08FAED}" type="presOf" srcId="{3282D62B-E43F-44A3-8C5C-E94D978700CC}" destId="{947C3845-5FEC-4260-9D63-21C1EE60D706}" srcOrd="0" destOrd="0" presId="urn:microsoft.com/office/officeart/2005/8/layout/process1"/>
    <dgm:cxn modelId="{9D2394AC-B9B1-4879-967C-B80CD64E5DF5}" type="presOf" srcId="{FAF078D9-D243-4B70-8209-138A0A413AF6}" destId="{10D4A2ED-C3C1-4196-8563-6D7D9AE9010E}" srcOrd="0" destOrd="0" presId="urn:microsoft.com/office/officeart/2005/8/layout/process1"/>
    <dgm:cxn modelId="{FB2ED4EE-8B50-4745-9A4E-CF1970315D2A}" type="presOf" srcId="{FAF078D9-D243-4B70-8209-138A0A413AF6}" destId="{5B80B561-6187-48E9-B781-A2C2187350CF}" srcOrd="1" destOrd="0" presId="urn:microsoft.com/office/officeart/2005/8/layout/process1"/>
    <dgm:cxn modelId="{9B568108-EB04-413E-A3E6-590BF5D9CAF5}" type="presOf" srcId="{F7A20FD5-B77D-4E36-AFAF-D23793A8AFD8}" destId="{C09012B5-66EC-4E3C-B9FC-9737E97BAED6}" srcOrd="0" destOrd="0" presId="urn:microsoft.com/office/officeart/2005/8/layout/process1"/>
    <dgm:cxn modelId="{6427E3AB-DEF6-4A95-98E9-F5ED00D2E3D7}" type="presOf" srcId="{AB4CF004-4B24-42DC-AC58-0FED6A61965E}" destId="{58D70A10-6876-4892-ADAD-061EBC91F72C}" srcOrd="0" destOrd="0" presId="urn:microsoft.com/office/officeart/2005/8/layout/process1"/>
    <dgm:cxn modelId="{D06CC497-6EB3-4C74-9AC6-1B583C5AB6A2}" srcId="{E3CC247F-8FC4-4B87-B70E-4012DCE4CEA5}" destId="{AB4CF004-4B24-42DC-AC58-0FED6A61965E}" srcOrd="2" destOrd="0" parTransId="{04CB95AC-29AD-4A46-BB9B-EF49FF2E8638}" sibTransId="{D68E030B-A67E-456A-9AC9-4F3E839C7790}"/>
    <dgm:cxn modelId="{72FA1A55-7AD2-41F0-8D3F-D1EA41DBF038}" srcId="{E3CC247F-8FC4-4B87-B70E-4012DCE4CEA5}" destId="{F7A20FD5-B77D-4E36-AFAF-D23793A8AFD8}" srcOrd="1" destOrd="0" parTransId="{68EF632E-FA39-4379-8D49-D8B73046FDE1}" sibTransId="{FAF078D9-D243-4B70-8209-138A0A413AF6}"/>
    <dgm:cxn modelId="{E9CAD817-2EFB-4323-BCE3-49374CD91D69}" type="presOf" srcId="{E3CC247F-8FC4-4B87-B70E-4012DCE4CEA5}" destId="{D160E08A-832B-45D5-849E-341BB172E5FB}" srcOrd="0" destOrd="0" presId="urn:microsoft.com/office/officeart/2005/8/layout/process1"/>
    <dgm:cxn modelId="{015F6326-E688-464D-807E-64F156CF4EB2}" type="presParOf" srcId="{D160E08A-832B-45D5-849E-341BB172E5FB}" destId="{947C3845-5FEC-4260-9D63-21C1EE60D706}" srcOrd="0" destOrd="0" presId="urn:microsoft.com/office/officeart/2005/8/layout/process1"/>
    <dgm:cxn modelId="{1A85E9B0-A8DE-4988-9B4A-DEFAE6964CFE}" type="presParOf" srcId="{D160E08A-832B-45D5-849E-341BB172E5FB}" destId="{48B5E495-D1CE-4EDB-9DD2-61478ACC1693}" srcOrd="1" destOrd="0" presId="urn:microsoft.com/office/officeart/2005/8/layout/process1"/>
    <dgm:cxn modelId="{6609A4F9-A32E-4BF7-93A9-6A44B3FE91F0}" type="presParOf" srcId="{48B5E495-D1CE-4EDB-9DD2-61478ACC1693}" destId="{85EF1265-327C-48D1-B7BD-E07305040665}" srcOrd="0" destOrd="0" presId="urn:microsoft.com/office/officeart/2005/8/layout/process1"/>
    <dgm:cxn modelId="{C4BA2FB6-2E68-495C-A01B-204E373D6BAF}" type="presParOf" srcId="{D160E08A-832B-45D5-849E-341BB172E5FB}" destId="{C09012B5-66EC-4E3C-B9FC-9737E97BAED6}" srcOrd="2" destOrd="0" presId="urn:microsoft.com/office/officeart/2005/8/layout/process1"/>
    <dgm:cxn modelId="{7E8F56CA-E763-4590-AAFA-A1A3F0AB5477}" type="presParOf" srcId="{D160E08A-832B-45D5-849E-341BB172E5FB}" destId="{10D4A2ED-C3C1-4196-8563-6D7D9AE9010E}" srcOrd="3" destOrd="0" presId="urn:microsoft.com/office/officeart/2005/8/layout/process1"/>
    <dgm:cxn modelId="{B8503DDF-8649-4DA7-8638-3E61DECE3E80}" type="presParOf" srcId="{10D4A2ED-C3C1-4196-8563-6D7D9AE9010E}" destId="{5B80B561-6187-48E9-B781-A2C2187350CF}" srcOrd="0" destOrd="0" presId="urn:microsoft.com/office/officeart/2005/8/layout/process1"/>
    <dgm:cxn modelId="{F13679DA-0CA3-4A01-98C9-498CC8AF435F}" type="presParOf" srcId="{D160E08A-832B-45D5-849E-341BB172E5FB}" destId="{58D70A10-6876-4892-ADAD-061EBC91F72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13D58C-1089-4BB2-A856-3AC90FE78E1B}" type="doc">
      <dgm:prSet loTypeId="urn:microsoft.com/office/officeart/2008/layout/VerticalAccentList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9FFF75E2-5674-498F-A240-B65486F4405E}">
      <dgm:prSet phldrT="[Текст]"/>
      <dgm:spPr/>
      <dgm:t>
        <a:bodyPr/>
        <a:lstStyle/>
        <a:p>
          <a:r>
            <a:rPr lang="ru-RU" dirty="0" smtClean="0"/>
            <a:t>Жажда – это </a:t>
          </a:r>
          <a:r>
            <a:rPr lang="ru-RU" dirty="0" smtClean="0">
              <a:effectLst/>
            </a:rPr>
            <a:t>потребность</a:t>
          </a:r>
          <a:endParaRPr lang="ru-RU" dirty="0">
            <a:effectLst/>
          </a:endParaRPr>
        </a:p>
      </dgm:t>
    </dgm:pt>
    <dgm:pt modelId="{3DAE05C4-680A-4879-8FBD-144DEC44766C}" type="parTrans" cxnId="{92477058-E340-4A3A-BBEC-6A9919209B6F}">
      <dgm:prSet/>
      <dgm:spPr/>
      <dgm:t>
        <a:bodyPr/>
        <a:lstStyle/>
        <a:p>
          <a:endParaRPr lang="ru-RU"/>
        </a:p>
      </dgm:t>
    </dgm:pt>
    <dgm:pt modelId="{EFC6E92C-B108-4CFE-913C-92BD259B2ACB}" type="sibTrans" cxnId="{92477058-E340-4A3A-BBEC-6A9919209B6F}">
      <dgm:prSet/>
      <dgm:spPr/>
      <dgm:t>
        <a:bodyPr/>
        <a:lstStyle/>
        <a:p>
          <a:endParaRPr lang="ru-RU"/>
        </a:p>
      </dgm:t>
    </dgm:pt>
    <dgm:pt modelId="{EC4FC757-B31E-4449-BE2F-51DEF21BF25E}">
      <dgm:prSet phldrT="[Текст]" phldr="1"/>
      <dgm:spPr/>
      <dgm:t>
        <a:bodyPr/>
        <a:lstStyle/>
        <a:p>
          <a:endParaRPr lang="ru-RU"/>
        </a:p>
      </dgm:t>
    </dgm:pt>
    <dgm:pt modelId="{C4FD6F62-B13E-46EF-8421-05D6B4AD4CEA}" type="parTrans" cxnId="{3D195299-6B21-49D0-9B83-765F5DFEDBAF}">
      <dgm:prSet/>
      <dgm:spPr/>
      <dgm:t>
        <a:bodyPr/>
        <a:lstStyle/>
        <a:p>
          <a:endParaRPr lang="ru-RU"/>
        </a:p>
      </dgm:t>
    </dgm:pt>
    <dgm:pt modelId="{AD234B33-37A6-4FE8-AB68-719F7327B5CE}" type="sibTrans" cxnId="{3D195299-6B21-49D0-9B83-765F5DFEDBAF}">
      <dgm:prSet/>
      <dgm:spPr/>
      <dgm:t>
        <a:bodyPr/>
        <a:lstStyle/>
        <a:p>
          <a:endParaRPr lang="ru-RU"/>
        </a:p>
      </dgm:t>
    </dgm:pt>
    <dgm:pt modelId="{04001544-02CA-4E18-A2CC-DAB7EA6CF463}">
      <dgm:prSet phldrT="[Текст]"/>
      <dgm:spPr/>
      <dgm:t>
        <a:bodyPr/>
        <a:lstStyle/>
        <a:p>
          <a:r>
            <a:rPr lang="ru-RU" dirty="0" smtClean="0"/>
            <a:t>Желание утолить жажду – это мотив</a:t>
          </a:r>
          <a:endParaRPr lang="ru-RU" dirty="0"/>
        </a:p>
      </dgm:t>
    </dgm:pt>
    <dgm:pt modelId="{2D60DB44-F624-4509-8606-1FAF908BCF94}" type="parTrans" cxnId="{C7AAC9EC-78BC-4942-AF06-719112739021}">
      <dgm:prSet/>
      <dgm:spPr/>
      <dgm:t>
        <a:bodyPr/>
        <a:lstStyle/>
        <a:p>
          <a:endParaRPr lang="ru-RU"/>
        </a:p>
      </dgm:t>
    </dgm:pt>
    <dgm:pt modelId="{3B21C54E-1383-4802-B004-7020FB22F422}" type="sibTrans" cxnId="{C7AAC9EC-78BC-4942-AF06-719112739021}">
      <dgm:prSet/>
      <dgm:spPr/>
      <dgm:t>
        <a:bodyPr/>
        <a:lstStyle/>
        <a:p>
          <a:endParaRPr lang="ru-RU"/>
        </a:p>
      </dgm:t>
    </dgm:pt>
    <dgm:pt modelId="{4B8CFD79-5D4A-4A7C-A901-25C78A107651}">
      <dgm:prSet phldrT="[Текст]" phldr="1"/>
      <dgm:spPr/>
      <dgm:t>
        <a:bodyPr/>
        <a:lstStyle/>
        <a:p>
          <a:endParaRPr lang="ru-RU"/>
        </a:p>
      </dgm:t>
    </dgm:pt>
    <dgm:pt modelId="{AE0F9E95-740D-4387-9E3D-690400AD7129}" type="parTrans" cxnId="{17FBDF4B-FE95-457D-9FFD-269CCB989EE1}">
      <dgm:prSet/>
      <dgm:spPr/>
      <dgm:t>
        <a:bodyPr/>
        <a:lstStyle/>
        <a:p>
          <a:endParaRPr lang="ru-RU"/>
        </a:p>
      </dgm:t>
    </dgm:pt>
    <dgm:pt modelId="{2FE242F2-B161-4488-93DC-8D982F6CE737}" type="sibTrans" cxnId="{17FBDF4B-FE95-457D-9FFD-269CCB989EE1}">
      <dgm:prSet/>
      <dgm:spPr/>
      <dgm:t>
        <a:bodyPr/>
        <a:lstStyle/>
        <a:p>
          <a:endParaRPr lang="ru-RU"/>
        </a:p>
      </dgm:t>
    </dgm:pt>
    <dgm:pt modelId="{496669B2-4968-46E5-B702-94EA16386172}">
      <dgm:prSet phldrT="[Текст]"/>
      <dgm:spPr/>
      <dgm:t>
        <a:bodyPr/>
        <a:lstStyle/>
        <a:p>
          <a:r>
            <a:rPr lang="ru-RU" dirty="0" smtClean="0"/>
            <a:t>Бутылка с водой, к которой человек тянется – это цель</a:t>
          </a:r>
          <a:endParaRPr lang="ru-RU" dirty="0"/>
        </a:p>
      </dgm:t>
    </dgm:pt>
    <dgm:pt modelId="{B0B0FE31-6C35-434B-A448-753AD720768E}" type="parTrans" cxnId="{DB429C3E-01F4-497B-B8EA-2B1F7E69C97A}">
      <dgm:prSet/>
      <dgm:spPr/>
      <dgm:t>
        <a:bodyPr/>
        <a:lstStyle/>
        <a:p>
          <a:endParaRPr lang="ru-RU"/>
        </a:p>
      </dgm:t>
    </dgm:pt>
    <dgm:pt modelId="{A8E22443-698D-4B21-88B2-4639AA89050D}" type="sibTrans" cxnId="{DB429C3E-01F4-497B-B8EA-2B1F7E69C97A}">
      <dgm:prSet/>
      <dgm:spPr/>
      <dgm:t>
        <a:bodyPr/>
        <a:lstStyle/>
        <a:p>
          <a:endParaRPr lang="ru-RU"/>
        </a:p>
      </dgm:t>
    </dgm:pt>
    <dgm:pt modelId="{6417EF4C-4176-441E-937A-21D8485A334A}">
      <dgm:prSet phldrT="[Текст]" phldr="1"/>
      <dgm:spPr/>
      <dgm:t>
        <a:bodyPr/>
        <a:lstStyle/>
        <a:p>
          <a:endParaRPr lang="ru-RU" dirty="0"/>
        </a:p>
      </dgm:t>
    </dgm:pt>
    <dgm:pt modelId="{4C55A06F-C52B-4F1A-8635-C67269E8CDCB}" type="sibTrans" cxnId="{47C94371-AB00-4FC0-9402-A244B7CC92D5}">
      <dgm:prSet/>
      <dgm:spPr/>
      <dgm:t>
        <a:bodyPr/>
        <a:lstStyle/>
        <a:p>
          <a:endParaRPr lang="ru-RU"/>
        </a:p>
      </dgm:t>
    </dgm:pt>
    <dgm:pt modelId="{FB9D61AB-774D-46A2-A525-B559C25BBF0F}" type="parTrans" cxnId="{47C94371-AB00-4FC0-9402-A244B7CC92D5}">
      <dgm:prSet/>
      <dgm:spPr/>
      <dgm:t>
        <a:bodyPr/>
        <a:lstStyle/>
        <a:p>
          <a:endParaRPr lang="ru-RU"/>
        </a:p>
      </dgm:t>
    </dgm:pt>
    <dgm:pt modelId="{B63B9C7F-8916-4A26-997D-F582FC7376FC}" type="pres">
      <dgm:prSet presAssocID="{CB13D58C-1089-4BB2-A856-3AC90FE78E1B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241D890E-8D8B-42EC-B4AC-4A232892A667}" type="pres">
      <dgm:prSet presAssocID="{6417EF4C-4176-441E-937A-21D8485A334A}" presName="parenttextcomposite" presStyleCnt="0"/>
      <dgm:spPr/>
    </dgm:pt>
    <dgm:pt modelId="{D54130FC-DC48-46E0-B3DA-15C4BDE032CC}" type="pres">
      <dgm:prSet presAssocID="{6417EF4C-4176-441E-937A-21D8485A334A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117E7-5097-4DE7-80CB-E89D41C394DB}" type="pres">
      <dgm:prSet presAssocID="{6417EF4C-4176-441E-937A-21D8485A334A}" presName="composite" presStyleCnt="0"/>
      <dgm:spPr/>
    </dgm:pt>
    <dgm:pt modelId="{56524534-20A6-4991-8001-C725C1A98D3A}" type="pres">
      <dgm:prSet presAssocID="{6417EF4C-4176-441E-937A-21D8485A334A}" presName="chevron1" presStyleLbl="alignNode1" presStyleIdx="0" presStyleCnt="21"/>
      <dgm:spPr/>
    </dgm:pt>
    <dgm:pt modelId="{7C4599EF-0FD7-4D79-BF29-B899B71AD853}" type="pres">
      <dgm:prSet presAssocID="{6417EF4C-4176-441E-937A-21D8485A334A}" presName="chevron2" presStyleLbl="alignNode1" presStyleIdx="1" presStyleCnt="21"/>
      <dgm:spPr/>
    </dgm:pt>
    <dgm:pt modelId="{68B1AC10-745F-4BD0-AEE8-B53E3FF77C26}" type="pres">
      <dgm:prSet presAssocID="{6417EF4C-4176-441E-937A-21D8485A334A}" presName="chevron3" presStyleLbl="alignNode1" presStyleIdx="2" presStyleCnt="21"/>
      <dgm:spPr/>
    </dgm:pt>
    <dgm:pt modelId="{21B7AD7D-2221-4334-AF7D-17D327B7ACC7}" type="pres">
      <dgm:prSet presAssocID="{6417EF4C-4176-441E-937A-21D8485A334A}" presName="chevron4" presStyleLbl="alignNode1" presStyleIdx="3" presStyleCnt="21"/>
      <dgm:spPr/>
    </dgm:pt>
    <dgm:pt modelId="{F75BF06C-50FA-4B56-8F33-405D50EE82E1}" type="pres">
      <dgm:prSet presAssocID="{6417EF4C-4176-441E-937A-21D8485A334A}" presName="chevron5" presStyleLbl="alignNode1" presStyleIdx="4" presStyleCnt="21"/>
      <dgm:spPr/>
    </dgm:pt>
    <dgm:pt modelId="{F1352983-ED80-43ED-BDC0-868E048C12AA}" type="pres">
      <dgm:prSet presAssocID="{6417EF4C-4176-441E-937A-21D8485A334A}" presName="chevron6" presStyleLbl="alignNode1" presStyleIdx="5" presStyleCnt="21"/>
      <dgm:spPr/>
    </dgm:pt>
    <dgm:pt modelId="{539A8A0F-2215-473C-9B68-3B2D5CCC07A5}" type="pres">
      <dgm:prSet presAssocID="{6417EF4C-4176-441E-937A-21D8485A334A}" presName="chevron7" presStyleLbl="alignNode1" presStyleIdx="6" presStyleCnt="21"/>
      <dgm:spPr/>
    </dgm:pt>
    <dgm:pt modelId="{6661A981-054F-456A-85AF-7E578F54EC4E}" type="pres">
      <dgm:prSet presAssocID="{6417EF4C-4176-441E-937A-21D8485A334A}" presName="childtext" presStyleLbl="solidFgAcc1" presStyleIdx="0" presStyleCnt="3" custScaleX="164010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F2C014-2C87-4513-AB7F-FECF6AC70A84}" type="pres">
      <dgm:prSet presAssocID="{4C55A06F-C52B-4F1A-8635-C67269E8CDCB}" presName="sibTrans" presStyleCnt="0"/>
      <dgm:spPr/>
    </dgm:pt>
    <dgm:pt modelId="{214F2735-FF90-4A0F-BB70-C24DDAE1A99F}" type="pres">
      <dgm:prSet presAssocID="{EC4FC757-B31E-4449-BE2F-51DEF21BF25E}" presName="parenttextcomposite" presStyleCnt="0"/>
      <dgm:spPr/>
    </dgm:pt>
    <dgm:pt modelId="{64CDE60D-63E5-4E3C-866C-6C119F9A850F}" type="pres">
      <dgm:prSet presAssocID="{EC4FC757-B31E-4449-BE2F-51DEF21BF25E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2DCFCE-36FB-4D49-922F-14723700D79D}" type="pres">
      <dgm:prSet presAssocID="{EC4FC757-B31E-4449-BE2F-51DEF21BF25E}" presName="composite" presStyleCnt="0"/>
      <dgm:spPr/>
    </dgm:pt>
    <dgm:pt modelId="{A68CCBDD-AB9D-403D-8CA9-32D42EE3584B}" type="pres">
      <dgm:prSet presAssocID="{EC4FC757-B31E-4449-BE2F-51DEF21BF25E}" presName="chevron1" presStyleLbl="alignNode1" presStyleIdx="7" presStyleCnt="21"/>
      <dgm:spPr/>
    </dgm:pt>
    <dgm:pt modelId="{1075D359-79C4-4E36-AB25-AC414BC1CEAB}" type="pres">
      <dgm:prSet presAssocID="{EC4FC757-B31E-4449-BE2F-51DEF21BF25E}" presName="chevron2" presStyleLbl="alignNode1" presStyleIdx="8" presStyleCnt="21"/>
      <dgm:spPr/>
    </dgm:pt>
    <dgm:pt modelId="{561C33AE-57BB-42AC-9961-5C0B6BD74D09}" type="pres">
      <dgm:prSet presAssocID="{EC4FC757-B31E-4449-BE2F-51DEF21BF25E}" presName="chevron3" presStyleLbl="alignNode1" presStyleIdx="9" presStyleCnt="21"/>
      <dgm:spPr/>
    </dgm:pt>
    <dgm:pt modelId="{87E8407C-32A5-4FA1-B501-D777B3284E01}" type="pres">
      <dgm:prSet presAssocID="{EC4FC757-B31E-4449-BE2F-51DEF21BF25E}" presName="chevron4" presStyleLbl="alignNode1" presStyleIdx="10" presStyleCnt="21"/>
      <dgm:spPr/>
    </dgm:pt>
    <dgm:pt modelId="{7462B4F0-603C-46DE-9058-2CD83516FAE4}" type="pres">
      <dgm:prSet presAssocID="{EC4FC757-B31E-4449-BE2F-51DEF21BF25E}" presName="chevron5" presStyleLbl="alignNode1" presStyleIdx="11" presStyleCnt="21"/>
      <dgm:spPr/>
    </dgm:pt>
    <dgm:pt modelId="{E35A5800-2E2E-48E4-A01C-640A13A66C87}" type="pres">
      <dgm:prSet presAssocID="{EC4FC757-B31E-4449-BE2F-51DEF21BF25E}" presName="chevron6" presStyleLbl="alignNode1" presStyleIdx="12" presStyleCnt="21"/>
      <dgm:spPr/>
    </dgm:pt>
    <dgm:pt modelId="{799607CF-4769-4269-A2C1-FCD556742EEE}" type="pres">
      <dgm:prSet presAssocID="{EC4FC757-B31E-4449-BE2F-51DEF21BF25E}" presName="chevron7" presStyleLbl="alignNode1" presStyleIdx="13" presStyleCnt="21"/>
      <dgm:spPr/>
    </dgm:pt>
    <dgm:pt modelId="{A1BEEF01-1511-4FE4-9423-245536331165}" type="pres">
      <dgm:prSet presAssocID="{EC4FC757-B31E-4449-BE2F-51DEF21BF25E}" presName="childtext" presStyleLbl="solidFgAcc1" presStyleIdx="1" presStyleCnt="3" custScaleX="163084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E38C7D-2A61-4E4D-B6DE-DADA16C280D7}" type="pres">
      <dgm:prSet presAssocID="{AD234B33-37A6-4FE8-AB68-719F7327B5CE}" presName="sibTrans" presStyleCnt="0"/>
      <dgm:spPr/>
    </dgm:pt>
    <dgm:pt modelId="{DB694BB8-AD07-4247-B203-75687B1CF8EE}" type="pres">
      <dgm:prSet presAssocID="{4B8CFD79-5D4A-4A7C-A901-25C78A107651}" presName="parenttextcomposite" presStyleCnt="0"/>
      <dgm:spPr/>
    </dgm:pt>
    <dgm:pt modelId="{37286342-15B4-451C-AACE-E88D5A0FDB39}" type="pres">
      <dgm:prSet presAssocID="{4B8CFD79-5D4A-4A7C-A901-25C78A107651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EBABE0-6870-430B-9198-3C9802B10D84}" type="pres">
      <dgm:prSet presAssocID="{4B8CFD79-5D4A-4A7C-A901-25C78A107651}" presName="composite" presStyleCnt="0"/>
      <dgm:spPr/>
    </dgm:pt>
    <dgm:pt modelId="{933D71AD-D831-4A2F-BB21-F767AB7CE22F}" type="pres">
      <dgm:prSet presAssocID="{4B8CFD79-5D4A-4A7C-A901-25C78A107651}" presName="chevron1" presStyleLbl="alignNode1" presStyleIdx="14" presStyleCnt="21"/>
      <dgm:spPr/>
    </dgm:pt>
    <dgm:pt modelId="{BD9CE531-B525-4447-84E1-ED8548C510E4}" type="pres">
      <dgm:prSet presAssocID="{4B8CFD79-5D4A-4A7C-A901-25C78A107651}" presName="chevron2" presStyleLbl="alignNode1" presStyleIdx="15" presStyleCnt="21"/>
      <dgm:spPr/>
    </dgm:pt>
    <dgm:pt modelId="{26FD872F-DEFC-46B6-8620-1731B573CFC8}" type="pres">
      <dgm:prSet presAssocID="{4B8CFD79-5D4A-4A7C-A901-25C78A107651}" presName="chevron3" presStyleLbl="alignNode1" presStyleIdx="16" presStyleCnt="21"/>
      <dgm:spPr/>
    </dgm:pt>
    <dgm:pt modelId="{6D21B6D2-F737-4DD5-860B-7B0C19A20266}" type="pres">
      <dgm:prSet presAssocID="{4B8CFD79-5D4A-4A7C-A901-25C78A107651}" presName="chevron4" presStyleLbl="alignNode1" presStyleIdx="17" presStyleCnt="21"/>
      <dgm:spPr/>
    </dgm:pt>
    <dgm:pt modelId="{F791DD9A-9EB4-412A-B1FD-E735237627C8}" type="pres">
      <dgm:prSet presAssocID="{4B8CFD79-5D4A-4A7C-A901-25C78A107651}" presName="chevron5" presStyleLbl="alignNode1" presStyleIdx="18" presStyleCnt="21"/>
      <dgm:spPr/>
    </dgm:pt>
    <dgm:pt modelId="{99303C73-9A71-4F00-935F-3628DA1A27EB}" type="pres">
      <dgm:prSet presAssocID="{4B8CFD79-5D4A-4A7C-A901-25C78A107651}" presName="chevron6" presStyleLbl="alignNode1" presStyleIdx="19" presStyleCnt="21"/>
      <dgm:spPr/>
    </dgm:pt>
    <dgm:pt modelId="{429F6886-1EE1-494D-8A53-FDEE9AE77079}" type="pres">
      <dgm:prSet presAssocID="{4B8CFD79-5D4A-4A7C-A901-25C78A107651}" presName="chevron7" presStyleLbl="alignNode1" presStyleIdx="20" presStyleCnt="21"/>
      <dgm:spPr/>
    </dgm:pt>
    <dgm:pt modelId="{653704B4-8F49-408C-83C8-0810826806B8}" type="pres">
      <dgm:prSet presAssocID="{4B8CFD79-5D4A-4A7C-A901-25C78A107651}" presName="childtext" presStyleLbl="solidFgAcc1" presStyleIdx="2" presStyleCnt="3" custScaleX="163084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61E8AB-DC63-4B16-8E8A-6626D2B622B2}" type="presOf" srcId="{4B8CFD79-5D4A-4A7C-A901-25C78A107651}" destId="{37286342-15B4-451C-AACE-E88D5A0FDB39}" srcOrd="0" destOrd="0" presId="urn:microsoft.com/office/officeart/2008/layout/VerticalAccentList"/>
    <dgm:cxn modelId="{DB429C3E-01F4-497B-B8EA-2B1F7E69C97A}" srcId="{4B8CFD79-5D4A-4A7C-A901-25C78A107651}" destId="{496669B2-4968-46E5-B702-94EA16386172}" srcOrd="0" destOrd="0" parTransId="{B0B0FE31-6C35-434B-A448-753AD720768E}" sibTransId="{A8E22443-698D-4B21-88B2-4639AA89050D}"/>
    <dgm:cxn modelId="{CAF28D1F-28D0-4706-ACC0-2B057FB5BC32}" type="presOf" srcId="{CB13D58C-1089-4BB2-A856-3AC90FE78E1B}" destId="{B63B9C7F-8916-4A26-997D-F582FC7376FC}" srcOrd="0" destOrd="0" presId="urn:microsoft.com/office/officeart/2008/layout/VerticalAccentList"/>
    <dgm:cxn modelId="{AE94177D-7502-470E-A7CB-FB5A54E4844E}" type="presOf" srcId="{496669B2-4968-46E5-B702-94EA16386172}" destId="{653704B4-8F49-408C-83C8-0810826806B8}" srcOrd="0" destOrd="0" presId="urn:microsoft.com/office/officeart/2008/layout/VerticalAccentList"/>
    <dgm:cxn modelId="{8371C593-6612-4BF0-805D-D3BCAB4DC52E}" type="presOf" srcId="{EC4FC757-B31E-4449-BE2F-51DEF21BF25E}" destId="{64CDE60D-63E5-4E3C-866C-6C119F9A850F}" srcOrd="0" destOrd="0" presId="urn:microsoft.com/office/officeart/2008/layout/VerticalAccentList"/>
    <dgm:cxn modelId="{92477058-E340-4A3A-BBEC-6A9919209B6F}" srcId="{6417EF4C-4176-441E-937A-21D8485A334A}" destId="{9FFF75E2-5674-498F-A240-B65486F4405E}" srcOrd="0" destOrd="0" parTransId="{3DAE05C4-680A-4879-8FBD-144DEC44766C}" sibTransId="{EFC6E92C-B108-4CFE-913C-92BD259B2ACB}"/>
    <dgm:cxn modelId="{17FBDF4B-FE95-457D-9FFD-269CCB989EE1}" srcId="{CB13D58C-1089-4BB2-A856-3AC90FE78E1B}" destId="{4B8CFD79-5D4A-4A7C-A901-25C78A107651}" srcOrd="2" destOrd="0" parTransId="{AE0F9E95-740D-4387-9E3D-690400AD7129}" sibTransId="{2FE242F2-B161-4488-93DC-8D982F6CE737}"/>
    <dgm:cxn modelId="{3B34D00C-38C5-4357-874A-C4A733F1B69B}" type="presOf" srcId="{6417EF4C-4176-441E-937A-21D8485A334A}" destId="{D54130FC-DC48-46E0-B3DA-15C4BDE032CC}" srcOrd="0" destOrd="0" presId="urn:microsoft.com/office/officeart/2008/layout/VerticalAccentList"/>
    <dgm:cxn modelId="{47C94371-AB00-4FC0-9402-A244B7CC92D5}" srcId="{CB13D58C-1089-4BB2-A856-3AC90FE78E1B}" destId="{6417EF4C-4176-441E-937A-21D8485A334A}" srcOrd="0" destOrd="0" parTransId="{FB9D61AB-774D-46A2-A525-B559C25BBF0F}" sibTransId="{4C55A06F-C52B-4F1A-8635-C67269E8CDCB}"/>
    <dgm:cxn modelId="{3D195299-6B21-49D0-9B83-765F5DFEDBAF}" srcId="{CB13D58C-1089-4BB2-A856-3AC90FE78E1B}" destId="{EC4FC757-B31E-4449-BE2F-51DEF21BF25E}" srcOrd="1" destOrd="0" parTransId="{C4FD6F62-B13E-46EF-8421-05D6B4AD4CEA}" sibTransId="{AD234B33-37A6-4FE8-AB68-719F7327B5CE}"/>
    <dgm:cxn modelId="{C7AAC9EC-78BC-4942-AF06-719112739021}" srcId="{EC4FC757-B31E-4449-BE2F-51DEF21BF25E}" destId="{04001544-02CA-4E18-A2CC-DAB7EA6CF463}" srcOrd="0" destOrd="0" parTransId="{2D60DB44-F624-4509-8606-1FAF908BCF94}" sibTransId="{3B21C54E-1383-4802-B004-7020FB22F422}"/>
    <dgm:cxn modelId="{7D65F35E-CD84-4447-9773-7ECA0BC7CBF4}" type="presOf" srcId="{04001544-02CA-4E18-A2CC-DAB7EA6CF463}" destId="{A1BEEF01-1511-4FE4-9423-245536331165}" srcOrd="0" destOrd="0" presId="urn:microsoft.com/office/officeart/2008/layout/VerticalAccentList"/>
    <dgm:cxn modelId="{AE01EC3D-1149-47CF-AB4D-B771BB150724}" type="presOf" srcId="{9FFF75E2-5674-498F-A240-B65486F4405E}" destId="{6661A981-054F-456A-85AF-7E578F54EC4E}" srcOrd="0" destOrd="0" presId="urn:microsoft.com/office/officeart/2008/layout/VerticalAccentList"/>
    <dgm:cxn modelId="{9ED1EC88-75A8-475C-A0AB-09A6D3CD1B1F}" type="presParOf" srcId="{B63B9C7F-8916-4A26-997D-F582FC7376FC}" destId="{241D890E-8D8B-42EC-B4AC-4A232892A667}" srcOrd="0" destOrd="0" presId="urn:microsoft.com/office/officeart/2008/layout/VerticalAccentList"/>
    <dgm:cxn modelId="{005BA1B2-A312-4A8E-8F73-9E389C75B2D8}" type="presParOf" srcId="{241D890E-8D8B-42EC-B4AC-4A232892A667}" destId="{D54130FC-DC48-46E0-B3DA-15C4BDE032CC}" srcOrd="0" destOrd="0" presId="urn:microsoft.com/office/officeart/2008/layout/VerticalAccentList"/>
    <dgm:cxn modelId="{6A68638A-DA91-4B13-8811-803E999CE9E8}" type="presParOf" srcId="{B63B9C7F-8916-4A26-997D-F582FC7376FC}" destId="{E32117E7-5097-4DE7-80CB-E89D41C394DB}" srcOrd="1" destOrd="0" presId="urn:microsoft.com/office/officeart/2008/layout/VerticalAccentList"/>
    <dgm:cxn modelId="{3B7079F5-19E9-4C73-B4FB-E5CFA1030FB3}" type="presParOf" srcId="{E32117E7-5097-4DE7-80CB-E89D41C394DB}" destId="{56524534-20A6-4991-8001-C725C1A98D3A}" srcOrd="0" destOrd="0" presId="urn:microsoft.com/office/officeart/2008/layout/VerticalAccentList"/>
    <dgm:cxn modelId="{46755D0E-C8FD-4549-B444-B21896DA5D28}" type="presParOf" srcId="{E32117E7-5097-4DE7-80CB-E89D41C394DB}" destId="{7C4599EF-0FD7-4D79-BF29-B899B71AD853}" srcOrd="1" destOrd="0" presId="urn:microsoft.com/office/officeart/2008/layout/VerticalAccentList"/>
    <dgm:cxn modelId="{069C79BE-7E4E-4120-ADAD-BB1FF2DBBCAB}" type="presParOf" srcId="{E32117E7-5097-4DE7-80CB-E89D41C394DB}" destId="{68B1AC10-745F-4BD0-AEE8-B53E3FF77C26}" srcOrd="2" destOrd="0" presId="urn:microsoft.com/office/officeart/2008/layout/VerticalAccentList"/>
    <dgm:cxn modelId="{384DA6A4-44FD-4E34-A7A0-4615F6EF0338}" type="presParOf" srcId="{E32117E7-5097-4DE7-80CB-E89D41C394DB}" destId="{21B7AD7D-2221-4334-AF7D-17D327B7ACC7}" srcOrd="3" destOrd="0" presId="urn:microsoft.com/office/officeart/2008/layout/VerticalAccentList"/>
    <dgm:cxn modelId="{4F47D5DB-17B9-4FFA-A814-567D2F76965F}" type="presParOf" srcId="{E32117E7-5097-4DE7-80CB-E89D41C394DB}" destId="{F75BF06C-50FA-4B56-8F33-405D50EE82E1}" srcOrd="4" destOrd="0" presId="urn:microsoft.com/office/officeart/2008/layout/VerticalAccentList"/>
    <dgm:cxn modelId="{230410A4-6119-4B6C-8F0A-EB248C0D0889}" type="presParOf" srcId="{E32117E7-5097-4DE7-80CB-E89D41C394DB}" destId="{F1352983-ED80-43ED-BDC0-868E048C12AA}" srcOrd="5" destOrd="0" presId="urn:microsoft.com/office/officeart/2008/layout/VerticalAccentList"/>
    <dgm:cxn modelId="{509597DF-2264-43F1-B859-B74348F748DD}" type="presParOf" srcId="{E32117E7-5097-4DE7-80CB-E89D41C394DB}" destId="{539A8A0F-2215-473C-9B68-3B2D5CCC07A5}" srcOrd="6" destOrd="0" presId="urn:microsoft.com/office/officeart/2008/layout/VerticalAccentList"/>
    <dgm:cxn modelId="{4D209403-86A0-4E39-B722-B73F40A40488}" type="presParOf" srcId="{E32117E7-5097-4DE7-80CB-E89D41C394DB}" destId="{6661A981-054F-456A-85AF-7E578F54EC4E}" srcOrd="7" destOrd="0" presId="urn:microsoft.com/office/officeart/2008/layout/VerticalAccentList"/>
    <dgm:cxn modelId="{2A1311F9-1818-4BEC-95FB-D06BE6D216EE}" type="presParOf" srcId="{B63B9C7F-8916-4A26-997D-F582FC7376FC}" destId="{AFF2C014-2C87-4513-AB7F-FECF6AC70A84}" srcOrd="2" destOrd="0" presId="urn:microsoft.com/office/officeart/2008/layout/VerticalAccentList"/>
    <dgm:cxn modelId="{E20EAE1A-0D17-4BA4-A2C6-A85085A69A66}" type="presParOf" srcId="{B63B9C7F-8916-4A26-997D-F582FC7376FC}" destId="{214F2735-FF90-4A0F-BB70-C24DDAE1A99F}" srcOrd="3" destOrd="0" presId="urn:microsoft.com/office/officeart/2008/layout/VerticalAccentList"/>
    <dgm:cxn modelId="{3C12823F-B6C2-4955-95B7-7471467F8D27}" type="presParOf" srcId="{214F2735-FF90-4A0F-BB70-C24DDAE1A99F}" destId="{64CDE60D-63E5-4E3C-866C-6C119F9A850F}" srcOrd="0" destOrd="0" presId="urn:microsoft.com/office/officeart/2008/layout/VerticalAccentList"/>
    <dgm:cxn modelId="{19A30519-6719-4067-A8F9-ADD5CAFA0531}" type="presParOf" srcId="{B63B9C7F-8916-4A26-997D-F582FC7376FC}" destId="{152DCFCE-36FB-4D49-922F-14723700D79D}" srcOrd="4" destOrd="0" presId="urn:microsoft.com/office/officeart/2008/layout/VerticalAccentList"/>
    <dgm:cxn modelId="{7DCB47BE-66C6-4D9F-8ED2-5F7C884A36D9}" type="presParOf" srcId="{152DCFCE-36FB-4D49-922F-14723700D79D}" destId="{A68CCBDD-AB9D-403D-8CA9-32D42EE3584B}" srcOrd="0" destOrd="0" presId="urn:microsoft.com/office/officeart/2008/layout/VerticalAccentList"/>
    <dgm:cxn modelId="{0171757C-7C28-4F1A-989D-FC9895352BE5}" type="presParOf" srcId="{152DCFCE-36FB-4D49-922F-14723700D79D}" destId="{1075D359-79C4-4E36-AB25-AC414BC1CEAB}" srcOrd="1" destOrd="0" presId="urn:microsoft.com/office/officeart/2008/layout/VerticalAccentList"/>
    <dgm:cxn modelId="{8FC6FE19-868D-48BC-87D1-57AB7F62FD7A}" type="presParOf" srcId="{152DCFCE-36FB-4D49-922F-14723700D79D}" destId="{561C33AE-57BB-42AC-9961-5C0B6BD74D09}" srcOrd="2" destOrd="0" presId="urn:microsoft.com/office/officeart/2008/layout/VerticalAccentList"/>
    <dgm:cxn modelId="{8BAECAC9-6100-41AC-8C79-994C9B9D93D3}" type="presParOf" srcId="{152DCFCE-36FB-4D49-922F-14723700D79D}" destId="{87E8407C-32A5-4FA1-B501-D777B3284E01}" srcOrd="3" destOrd="0" presId="urn:microsoft.com/office/officeart/2008/layout/VerticalAccentList"/>
    <dgm:cxn modelId="{35B26FBE-0BBE-4EC0-9790-3060D87F9C8D}" type="presParOf" srcId="{152DCFCE-36FB-4D49-922F-14723700D79D}" destId="{7462B4F0-603C-46DE-9058-2CD83516FAE4}" srcOrd="4" destOrd="0" presId="urn:microsoft.com/office/officeart/2008/layout/VerticalAccentList"/>
    <dgm:cxn modelId="{F88AE70C-A32C-4965-8205-F03CD11E2E48}" type="presParOf" srcId="{152DCFCE-36FB-4D49-922F-14723700D79D}" destId="{E35A5800-2E2E-48E4-A01C-640A13A66C87}" srcOrd="5" destOrd="0" presId="urn:microsoft.com/office/officeart/2008/layout/VerticalAccentList"/>
    <dgm:cxn modelId="{C6E99B32-FC81-4F7D-8C3F-7C775DAC453F}" type="presParOf" srcId="{152DCFCE-36FB-4D49-922F-14723700D79D}" destId="{799607CF-4769-4269-A2C1-FCD556742EEE}" srcOrd="6" destOrd="0" presId="urn:microsoft.com/office/officeart/2008/layout/VerticalAccentList"/>
    <dgm:cxn modelId="{5077346D-E0B8-4D08-9843-627EBAD71220}" type="presParOf" srcId="{152DCFCE-36FB-4D49-922F-14723700D79D}" destId="{A1BEEF01-1511-4FE4-9423-245536331165}" srcOrd="7" destOrd="0" presId="urn:microsoft.com/office/officeart/2008/layout/VerticalAccentList"/>
    <dgm:cxn modelId="{EC3E0C6E-C1D4-48F5-A69A-D7B4AD92E4B0}" type="presParOf" srcId="{B63B9C7F-8916-4A26-997D-F582FC7376FC}" destId="{54E38C7D-2A61-4E4D-B6DE-DADA16C280D7}" srcOrd="5" destOrd="0" presId="urn:microsoft.com/office/officeart/2008/layout/VerticalAccentList"/>
    <dgm:cxn modelId="{981263E7-DDAB-40BD-BAB6-A9144ED7B387}" type="presParOf" srcId="{B63B9C7F-8916-4A26-997D-F582FC7376FC}" destId="{DB694BB8-AD07-4247-B203-75687B1CF8EE}" srcOrd="6" destOrd="0" presId="urn:microsoft.com/office/officeart/2008/layout/VerticalAccentList"/>
    <dgm:cxn modelId="{E52C60F3-1A8D-481F-BD1E-9FAD02F70B0D}" type="presParOf" srcId="{DB694BB8-AD07-4247-B203-75687B1CF8EE}" destId="{37286342-15B4-451C-AACE-E88D5A0FDB39}" srcOrd="0" destOrd="0" presId="urn:microsoft.com/office/officeart/2008/layout/VerticalAccentList"/>
    <dgm:cxn modelId="{E4DB8A86-4F6F-4B70-968A-72540A21A825}" type="presParOf" srcId="{B63B9C7F-8916-4A26-997D-F582FC7376FC}" destId="{7EEBABE0-6870-430B-9198-3C9802B10D84}" srcOrd="7" destOrd="0" presId="urn:microsoft.com/office/officeart/2008/layout/VerticalAccentList"/>
    <dgm:cxn modelId="{0244274A-4DCD-46D3-BFC2-7078EBD858DE}" type="presParOf" srcId="{7EEBABE0-6870-430B-9198-3C9802B10D84}" destId="{933D71AD-D831-4A2F-BB21-F767AB7CE22F}" srcOrd="0" destOrd="0" presId="urn:microsoft.com/office/officeart/2008/layout/VerticalAccentList"/>
    <dgm:cxn modelId="{83456915-99DF-4D40-BCE1-51B0F0A5FFDA}" type="presParOf" srcId="{7EEBABE0-6870-430B-9198-3C9802B10D84}" destId="{BD9CE531-B525-4447-84E1-ED8548C510E4}" srcOrd="1" destOrd="0" presId="urn:microsoft.com/office/officeart/2008/layout/VerticalAccentList"/>
    <dgm:cxn modelId="{032CC5AB-AEA2-47E2-A32D-A100AA3583D8}" type="presParOf" srcId="{7EEBABE0-6870-430B-9198-3C9802B10D84}" destId="{26FD872F-DEFC-46B6-8620-1731B573CFC8}" srcOrd="2" destOrd="0" presId="urn:microsoft.com/office/officeart/2008/layout/VerticalAccentList"/>
    <dgm:cxn modelId="{5A7AC8C1-CEAA-4BB1-8F6D-49FEBD5DC16A}" type="presParOf" srcId="{7EEBABE0-6870-430B-9198-3C9802B10D84}" destId="{6D21B6D2-F737-4DD5-860B-7B0C19A20266}" srcOrd="3" destOrd="0" presId="urn:microsoft.com/office/officeart/2008/layout/VerticalAccentList"/>
    <dgm:cxn modelId="{BFED1BC8-87CB-4F04-BC12-B095FD1CC8E2}" type="presParOf" srcId="{7EEBABE0-6870-430B-9198-3C9802B10D84}" destId="{F791DD9A-9EB4-412A-B1FD-E735237627C8}" srcOrd="4" destOrd="0" presId="urn:microsoft.com/office/officeart/2008/layout/VerticalAccentList"/>
    <dgm:cxn modelId="{F072E694-8CB9-4463-9EB8-9700E116DB2F}" type="presParOf" srcId="{7EEBABE0-6870-430B-9198-3C9802B10D84}" destId="{99303C73-9A71-4F00-935F-3628DA1A27EB}" srcOrd="5" destOrd="0" presId="urn:microsoft.com/office/officeart/2008/layout/VerticalAccentList"/>
    <dgm:cxn modelId="{05A48C2D-6352-461E-916C-97B7635AB254}" type="presParOf" srcId="{7EEBABE0-6870-430B-9198-3C9802B10D84}" destId="{429F6886-1EE1-494D-8A53-FDEE9AE77079}" srcOrd="6" destOrd="0" presId="urn:microsoft.com/office/officeart/2008/layout/VerticalAccentList"/>
    <dgm:cxn modelId="{6010992D-DFC4-4CA2-A7D9-20DB9F4B2DCC}" type="presParOf" srcId="{7EEBABE0-6870-430B-9198-3C9802B10D84}" destId="{653704B4-8F49-408C-83C8-0810826806B8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AE9A446-85A5-43EF-97FB-253B19AE8E47}" type="doc">
      <dgm:prSet loTypeId="urn:microsoft.com/office/officeart/2005/8/layout/pyramid1" loCatId="pyramid" qsTypeId="urn:microsoft.com/office/officeart/2005/8/quickstyle/3d5" qsCatId="3D" csTypeId="urn:microsoft.com/office/officeart/2005/8/colors/colorful1" csCatId="colorful" phldr="1"/>
      <dgm:spPr/>
    </dgm:pt>
    <dgm:pt modelId="{CF121AF2-1327-4EBA-B856-5CF3AB588530}">
      <dgm:prSet phldrT="[Текст]" custT="1"/>
      <dgm:spPr/>
      <dgm:t>
        <a:bodyPr/>
        <a:lstStyle/>
        <a:p>
          <a:endParaRPr lang="ru-RU" sz="1000" dirty="0"/>
        </a:p>
      </dgm:t>
    </dgm:pt>
    <dgm:pt modelId="{16AC8E66-3F0E-46DF-A5AE-9292B59700B0}" type="parTrans" cxnId="{1608AC1D-1EDD-4DAE-839A-F0326EF1B976}">
      <dgm:prSet/>
      <dgm:spPr/>
      <dgm:t>
        <a:bodyPr/>
        <a:lstStyle/>
        <a:p>
          <a:endParaRPr lang="ru-RU"/>
        </a:p>
      </dgm:t>
    </dgm:pt>
    <dgm:pt modelId="{C19CF0AB-16BD-41BE-A875-9B725DB994EE}" type="sibTrans" cxnId="{1608AC1D-1EDD-4DAE-839A-F0326EF1B976}">
      <dgm:prSet/>
      <dgm:spPr/>
      <dgm:t>
        <a:bodyPr/>
        <a:lstStyle/>
        <a:p>
          <a:endParaRPr lang="ru-RU"/>
        </a:p>
      </dgm:t>
    </dgm:pt>
    <dgm:pt modelId="{0E3AD31C-1D4A-40B0-AD50-7590280AB757}">
      <dgm:prSet phldrT="[Текст]" custT="1"/>
      <dgm:spPr/>
      <dgm:t>
        <a:bodyPr/>
        <a:lstStyle/>
        <a:p>
          <a:r>
            <a:rPr lang="ru-RU" sz="2000" dirty="0" smtClean="0"/>
            <a:t>Потребность в безопасности</a:t>
          </a:r>
          <a:endParaRPr lang="ru-RU" sz="2000" dirty="0"/>
        </a:p>
      </dgm:t>
    </dgm:pt>
    <dgm:pt modelId="{982C62DD-3652-4228-B2E7-F437C259C068}" type="parTrans" cxnId="{3B06772D-21AF-4603-85B2-D498BA01C3AF}">
      <dgm:prSet/>
      <dgm:spPr/>
      <dgm:t>
        <a:bodyPr/>
        <a:lstStyle/>
        <a:p>
          <a:endParaRPr lang="ru-RU"/>
        </a:p>
      </dgm:t>
    </dgm:pt>
    <dgm:pt modelId="{07573812-AB66-4321-88A2-56521C03C88C}" type="sibTrans" cxnId="{3B06772D-21AF-4603-85B2-D498BA01C3AF}">
      <dgm:prSet/>
      <dgm:spPr/>
      <dgm:t>
        <a:bodyPr/>
        <a:lstStyle/>
        <a:p>
          <a:endParaRPr lang="ru-RU"/>
        </a:p>
      </dgm:t>
    </dgm:pt>
    <dgm:pt modelId="{9335EB6F-A8AB-4FFB-AE3C-2BBF3929D115}">
      <dgm:prSet phldrT="[Текст]" custT="1"/>
      <dgm:spPr/>
      <dgm:t>
        <a:bodyPr/>
        <a:lstStyle/>
        <a:p>
          <a:r>
            <a:rPr lang="ru-RU" sz="2400" dirty="0" smtClean="0"/>
            <a:t>Физиологические потребности</a:t>
          </a:r>
          <a:endParaRPr lang="ru-RU" sz="2400" dirty="0"/>
        </a:p>
      </dgm:t>
    </dgm:pt>
    <dgm:pt modelId="{C9F8BDD7-358C-44E1-9BA7-DB0880C5D40A}" type="parTrans" cxnId="{40D20002-9F47-4C6D-A237-8313D9811EA0}">
      <dgm:prSet/>
      <dgm:spPr/>
      <dgm:t>
        <a:bodyPr/>
        <a:lstStyle/>
        <a:p>
          <a:endParaRPr lang="ru-RU"/>
        </a:p>
      </dgm:t>
    </dgm:pt>
    <dgm:pt modelId="{5B591625-6F20-4C4D-B309-2BE6ED638E46}" type="sibTrans" cxnId="{40D20002-9F47-4C6D-A237-8313D9811EA0}">
      <dgm:prSet/>
      <dgm:spPr/>
      <dgm:t>
        <a:bodyPr/>
        <a:lstStyle/>
        <a:p>
          <a:endParaRPr lang="ru-RU"/>
        </a:p>
      </dgm:t>
    </dgm:pt>
    <dgm:pt modelId="{2343DBD6-817E-43F4-9E7A-A74FC2AF9552}">
      <dgm:prSet custT="1"/>
      <dgm:spPr/>
      <dgm:t>
        <a:bodyPr/>
        <a:lstStyle/>
        <a:p>
          <a:r>
            <a:rPr lang="ru-RU" sz="1400" dirty="0" smtClean="0"/>
            <a:t>Эстетические потребности</a:t>
          </a:r>
          <a:endParaRPr lang="ru-RU" sz="1200" dirty="0"/>
        </a:p>
      </dgm:t>
    </dgm:pt>
    <dgm:pt modelId="{0E033083-27AE-4544-9337-75AFBA514974}" type="parTrans" cxnId="{26FE6859-213F-4ECB-83C0-F5C58F477554}">
      <dgm:prSet/>
      <dgm:spPr/>
      <dgm:t>
        <a:bodyPr/>
        <a:lstStyle/>
        <a:p>
          <a:endParaRPr lang="ru-RU"/>
        </a:p>
      </dgm:t>
    </dgm:pt>
    <dgm:pt modelId="{CE38F56B-AF02-44BD-A49E-37DB91D9F58F}" type="sibTrans" cxnId="{26FE6859-213F-4ECB-83C0-F5C58F477554}">
      <dgm:prSet/>
      <dgm:spPr/>
      <dgm:t>
        <a:bodyPr/>
        <a:lstStyle/>
        <a:p>
          <a:endParaRPr lang="ru-RU"/>
        </a:p>
      </dgm:t>
    </dgm:pt>
    <dgm:pt modelId="{0553F838-4A73-4D75-B645-207F050E396B}">
      <dgm:prSet custT="1"/>
      <dgm:spPr/>
      <dgm:t>
        <a:bodyPr/>
        <a:lstStyle/>
        <a:p>
          <a:r>
            <a:rPr lang="ru-RU" sz="1400" dirty="0" smtClean="0"/>
            <a:t>Познавательные потребности</a:t>
          </a:r>
          <a:endParaRPr lang="ru-RU" sz="1400" dirty="0"/>
        </a:p>
      </dgm:t>
    </dgm:pt>
    <dgm:pt modelId="{4B4792F8-026B-4A65-9D4B-90173D84B090}" type="parTrans" cxnId="{78AC0FFF-5E54-42DB-B99E-2A3A7280B63A}">
      <dgm:prSet/>
      <dgm:spPr/>
      <dgm:t>
        <a:bodyPr/>
        <a:lstStyle/>
        <a:p>
          <a:endParaRPr lang="ru-RU"/>
        </a:p>
      </dgm:t>
    </dgm:pt>
    <dgm:pt modelId="{7093B70F-0C68-4E04-969D-180116B83038}" type="sibTrans" cxnId="{78AC0FFF-5E54-42DB-B99E-2A3A7280B63A}">
      <dgm:prSet/>
      <dgm:spPr/>
      <dgm:t>
        <a:bodyPr/>
        <a:lstStyle/>
        <a:p>
          <a:endParaRPr lang="ru-RU"/>
        </a:p>
      </dgm:t>
    </dgm:pt>
    <dgm:pt modelId="{731AE763-BCAE-4FA8-B3E4-CF661BDE27EC}">
      <dgm:prSet custT="1"/>
      <dgm:spPr/>
      <dgm:t>
        <a:bodyPr/>
        <a:lstStyle/>
        <a:p>
          <a:r>
            <a:rPr lang="ru-RU" sz="1800" dirty="0" smtClean="0"/>
            <a:t>Потребность в уважении</a:t>
          </a:r>
          <a:endParaRPr lang="ru-RU" sz="1800" dirty="0"/>
        </a:p>
      </dgm:t>
    </dgm:pt>
    <dgm:pt modelId="{E1E70C04-ED46-408B-9CC6-4F600B156731}" type="parTrans" cxnId="{B1E3614B-3229-407D-9880-2D6B23529444}">
      <dgm:prSet/>
      <dgm:spPr/>
      <dgm:t>
        <a:bodyPr/>
        <a:lstStyle/>
        <a:p>
          <a:endParaRPr lang="ru-RU"/>
        </a:p>
      </dgm:t>
    </dgm:pt>
    <dgm:pt modelId="{158CA7C3-3341-4D17-91F4-7065523EFDD0}" type="sibTrans" cxnId="{B1E3614B-3229-407D-9880-2D6B23529444}">
      <dgm:prSet/>
      <dgm:spPr/>
      <dgm:t>
        <a:bodyPr/>
        <a:lstStyle/>
        <a:p>
          <a:endParaRPr lang="ru-RU"/>
        </a:p>
      </dgm:t>
    </dgm:pt>
    <dgm:pt modelId="{4EF60507-5030-4724-B485-A085339B4BD0}">
      <dgm:prSet custT="1"/>
      <dgm:spPr/>
      <dgm:t>
        <a:bodyPr/>
        <a:lstStyle/>
        <a:p>
          <a:r>
            <a:rPr lang="ru-RU" sz="1600" dirty="0" smtClean="0"/>
            <a:t>Потребность в принадлежности и любви</a:t>
          </a:r>
          <a:endParaRPr lang="ru-RU" sz="1600" dirty="0"/>
        </a:p>
      </dgm:t>
    </dgm:pt>
    <dgm:pt modelId="{D8E6F160-699A-4EFA-A795-DFA44FA38F9F}" type="parTrans" cxnId="{606A666C-22B8-4184-A111-CFA0E330D43E}">
      <dgm:prSet/>
      <dgm:spPr/>
      <dgm:t>
        <a:bodyPr/>
        <a:lstStyle/>
        <a:p>
          <a:endParaRPr lang="ru-RU"/>
        </a:p>
      </dgm:t>
    </dgm:pt>
    <dgm:pt modelId="{F39409C8-002B-42F4-9E1B-54FB3B4853A5}" type="sibTrans" cxnId="{606A666C-22B8-4184-A111-CFA0E330D43E}">
      <dgm:prSet/>
      <dgm:spPr/>
      <dgm:t>
        <a:bodyPr/>
        <a:lstStyle/>
        <a:p>
          <a:endParaRPr lang="ru-RU"/>
        </a:p>
      </dgm:t>
    </dgm:pt>
    <dgm:pt modelId="{A2584A66-AEAF-49DB-94C9-35F63F037D67}">
      <dgm:prSet/>
      <dgm:spPr/>
      <dgm:t>
        <a:bodyPr/>
        <a:lstStyle/>
        <a:p>
          <a:r>
            <a:rPr lang="ru-RU" dirty="0" smtClean="0"/>
            <a:t>Гармония, порядок, красота</a:t>
          </a:r>
          <a:endParaRPr lang="ru-RU" dirty="0"/>
        </a:p>
      </dgm:t>
    </dgm:pt>
    <dgm:pt modelId="{DFDD1E95-9F28-4A35-A8FF-040619195328}" type="parTrans" cxnId="{BF7DF947-367D-435D-9F59-EF689C784858}">
      <dgm:prSet/>
      <dgm:spPr/>
      <dgm:t>
        <a:bodyPr/>
        <a:lstStyle/>
        <a:p>
          <a:endParaRPr lang="ru-RU"/>
        </a:p>
      </dgm:t>
    </dgm:pt>
    <dgm:pt modelId="{B69EE788-9A37-49A0-AEAF-EFD4A58B033B}" type="sibTrans" cxnId="{BF7DF947-367D-435D-9F59-EF689C784858}">
      <dgm:prSet/>
      <dgm:spPr/>
      <dgm:t>
        <a:bodyPr/>
        <a:lstStyle/>
        <a:p>
          <a:endParaRPr lang="ru-RU"/>
        </a:p>
      </dgm:t>
    </dgm:pt>
    <dgm:pt modelId="{7B8AD2DD-5822-4B26-9FF6-56FA070462A4}">
      <dgm:prSet/>
      <dgm:spPr/>
      <dgm:t>
        <a:bodyPr/>
        <a:lstStyle/>
        <a:p>
          <a:r>
            <a:rPr lang="ru-RU" dirty="0" smtClean="0"/>
            <a:t>Потребность в </a:t>
          </a:r>
          <a:r>
            <a:rPr lang="ru-RU" dirty="0" err="1" smtClean="0"/>
            <a:t>самоактуализации</a:t>
          </a:r>
          <a:r>
            <a:rPr lang="ru-RU" dirty="0" smtClean="0"/>
            <a:t> ( самовыражение, реализация идей, развитие способностей ) </a:t>
          </a:r>
          <a:endParaRPr lang="ru-RU" dirty="0"/>
        </a:p>
      </dgm:t>
    </dgm:pt>
    <dgm:pt modelId="{FDAC0BCA-22DD-4C65-8825-3142254E4880}" type="parTrans" cxnId="{03049182-0A44-4D68-B302-0BFDAB9F9CE4}">
      <dgm:prSet/>
      <dgm:spPr/>
      <dgm:t>
        <a:bodyPr/>
        <a:lstStyle/>
        <a:p>
          <a:endParaRPr lang="ru-RU"/>
        </a:p>
      </dgm:t>
    </dgm:pt>
    <dgm:pt modelId="{A8D03F79-8ADA-4928-B432-306D60BE1436}" type="sibTrans" cxnId="{03049182-0A44-4D68-B302-0BFDAB9F9CE4}">
      <dgm:prSet/>
      <dgm:spPr/>
      <dgm:t>
        <a:bodyPr/>
        <a:lstStyle/>
        <a:p>
          <a:endParaRPr lang="ru-RU"/>
        </a:p>
      </dgm:t>
    </dgm:pt>
    <dgm:pt modelId="{D585E7BD-9E09-4FB1-B21A-CF8A2841FD74}">
      <dgm:prSet/>
      <dgm:spPr/>
      <dgm:t>
        <a:bodyPr/>
        <a:lstStyle/>
        <a:p>
          <a:r>
            <a:rPr lang="ru-RU" dirty="0" smtClean="0"/>
            <a:t>Знать, понимать, уметь, исследовать</a:t>
          </a:r>
          <a:endParaRPr lang="ru-RU" dirty="0"/>
        </a:p>
      </dgm:t>
    </dgm:pt>
    <dgm:pt modelId="{74D4E04B-932C-406A-BA11-D3961D3CDA51}" type="parTrans" cxnId="{EB4E1A43-963C-4DCB-89C4-F1C334910642}">
      <dgm:prSet/>
      <dgm:spPr/>
      <dgm:t>
        <a:bodyPr/>
        <a:lstStyle/>
        <a:p>
          <a:endParaRPr lang="ru-RU"/>
        </a:p>
      </dgm:t>
    </dgm:pt>
    <dgm:pt modelId="{B8B99213-384C-4423-86A7-E5ABF40D1DF7}" type="sibTrans" cxnId="{EB4E1A43-963C-4DCB-89C4-F1C334910642}">
      <dgm:prSet/>
      <dgm:spPr/>
      <dgm:t>
        <a:bodyPr/>
        <a:lstStyle/>
        <a:p>
          <a:endParaRPr lang="ru-RU"/>
        </a:p>
      </dgm:t>
    </dgm:pt>
    <dgm:pt modelId="{0EF2AFF3-F0EF-478A-B2F3-04E271273779}">
      <dgm:prSet/>
      <dgm:spPr/>
      <dgm:t>
        <a:bodyPr/>
        <a:lstStyle/>
        <a:p>
          <a:r>
            <a:rPr lang="ru-RU" dirty="0" smtClean="0"/>
            <a:t>Сотрудничество, социальные связи, общение</a:t>
          </a:r>
          <a:endParaRPr lang="ru-RU" dirty="0"/>
        </a:p>
      </dgm:t>
    </dgm:pt>
    <dgm:pt modelId="{B835EE01-96CC-4BBA-94F0-A58A88165516}" type="parTrans" cxnId="{E7B47726-E8BF-475F-8CE0-A066A766A7BF}">
      <dgm:prSet/>
      <dgm:spPr/>
      <dgm:t>
        <a:bodyPr/>
        <a:lstStyle/>
        <a:p>
          <a:endParaRPr lang="ru-RU"/>
        </a:p>
      </dgm:t>
    </dgm:pt>
    <dgm:pt modelId="{20A433EC-694A-42FC-9C57-441E5F921F1C}" type="sibTrans" cxnId="{E7B47726-E8BF-475F-8CE0-A066A766A7BF}">
      <dgm:prSet/>
      <dgm:spPr/>
      <dgm:t>
        <a:bodyPr/>
        <a:lstStyle/>
        <a:p>
          <a:endParaRPr lang="ru-RU"/>
        </a:p>
      </dgm:t>
    </dgm:pt>
    <dgm:pt modelId="{83689739-AB20-44D0-8B6B-C4353EE32DE3}">
      <dgm:prSet/>
      <dgm:spPr/>
      <dgm:t>
        <a:bodyPr/>
        <a:lstStyle/>
        <a:p>
          <a:r>
            <a:rPr lang="ru-RU" dirty="0" smtClean="0"/>
            <a:t>Любовь, привязанность, дружба</a:t>
          </a:r>
          <a:endParaRPr lang="ru-RU" dirty="0"/>
        </a:p>
      </dgm:t>
    </dgm:pt>
    <dgm:pt modelId="{AB840DB1-8C15-4FB1-B8AC-4DA1F62CE29D}" type="parTrans" cxnId="{757D44FC-07F2-4DC1-B72B-16F25522A460}">
      <dgm:prSet/>
      <dgm:spPr/>
      <dgm:t>
        <a:bodyPr/>
        <a:lstStyle/>
        <a:p>
          <a:endParaRPr lang="ru-RU"/>
        </a:p>
      </dgm:t>
    </dgm:pt>
    <dgm:pt modelId="{75D916DE-745F-49B7-8AE5-F6C6236B374C}" type="sibTrans" cxnId="{757D44FC-07F2-4DC1-B72B-16F25522A460}">
      <dgm:prSet/>
      <dgm:spPr/>
      <dgm:t>
        <a:bodyPr/>
        <a:lstStyle/>
        <a:p>
          <a:endParaRPr lang="ru-RU"/>
        </a:p>
      </dgm:t>
    </dgm:pt>
    <dgm:pt modelId="{A8F88CCE-2D25-4B78-9D79-2320BB50EAB8}">
      <dgm:prSet/>
      <dgm:spPr/>
      <dgm:t>
        <a:bodyPr/>
        <a:lstStyle/>
        <a:p>
          <a:r>
            <a:rPr lang="ru-RU" dirty="0" smtClean="0"/>
            <a:t>Чувствовать себя защищённым, избавиться от страха</a:t>
          </a:r>
          <a:endParaRPr lang="ru-RU" dirty="0"/>
        </a:p>
      </dgm:t>
    </dgm:pt>
    <dgm:pt modelId="{859E0F49-43DF-497C-A35F-6EAA7A727A4B}" type="parTrans" cxnId="{17FB81B0-1342-4817-83DE-545477B455D7}">
      <dgm:prSet/>
      <dgm:spPr/>
      <dgm:t>
        <a:bodyPr/>
        <a:lstStyle/>
        <a:p>
          <a:endParaRPr lang="ru-RU"/>
        </a:p>
      </dgm:t>
    </dgm:pt>
    <dgm:pt modelId="{38C21EE6-FD19-4F6B-A48C-1BFB7766B3D3}" type="sibTrans" cxnId="{17FB81B0-1342-4817-83DE-545477B455D7}">
      <dgm:prSet/>
      <dgm:spPr/>
      <dgm:t>
        <a:bodyPr/>
        <a:lstStyle/>
        <a:p>
          <a:endParaRPr lang="ru-RU"/>
        </a:p>
      </dgm:t>
    </dgm:pt>
    <dgm:pt modelId="{2CA2746A-F322-46AA-9397-9D2F93510ABA}">
      <dgm:prSet/>
      <dgm:spPr/>
      <dgm:t>
        <a:bodyPr/>
        <a:lstStyle/>
        <a:p>
          <a:r>
            <a:rPr lang="ru-RU" dirty="0" smtClean="0"/>
            <a:t>Пища, вода, воздух</a:t>
          </a:r>
          <a:endParaRPr lang="ru-RU" dirty="0"/>
        </a:p>
      </dgm:t>
    </dgm:pt>
    <dgm:pt modelId="{2B9B8181-09B2-48A3-A1B9-255E3D8983B2}" type="parTrans" cxnId="{FCD49031-C3EF-4D6F-9C79-8560CFA1405D}">
      <dgm:prSet/>
      <dgm:spPr/>
      <dgm:t>
        <a:bodyPr/>
        <a:lstStyle/>
        <a:p>
          <a:endParaRPr lang="ru-RU"/>
        </a:p>
      </dgm:t>
    </dgm:pt>
    <dgm:pt modelId="{AC82A951-AB50-43DB-BC34-39AEE8184AF0}" type="sibTrans" cxnId="{FCD49031-C3EF-4D6F-9C79-8560CFA1405D}">
      <dgm:prSet/>
      <dgm:spPr/>
      <dgm:t>
        <a:bodyPr/>
        <a:lstStyle/>
        <a:p>
          <a:endParaRPr lang="ru-RU"/>
        </a:p>
      </dgm:t>
    </dgm:pt>
    <dgm:pt modelId="{A813944E-DF70-4D01-9633-926A138A68D9}" type="pres">
      <dgm:prSet presAssocID="{EAE9A446-85A5-43EF-97FB-253B19AE8E47}" presName="Name0" presStyleCnt="0">
        <dgm:presLayoutVars>
          <dgm:dir/>
          <dgm:animLvl val="lvl"/>
          <dgm:resizeHandles val="exact"/>
        </dgm:presLayoutVars>
      </dgm:prSet>
      <dgm:spPr/>
    </dgm:pt>
    <dgm:pt modelId="{7C5FEC55-5302-4B3F-B56A-1E0746A29373}" type="pres">
      <dgm:prSet presAssocID="{CF121AF2-1327-4EBA-B856-5CF3AB588530}" presName="Name8" presStyleCnt="0"/>
      <dgm:spPr/>
    </dgm:pt>
    <dgm:pt modelId="{44CD1A7E-B011-42A9-B859-14E11AF1850E}" type="pres">
      <dgm:prSet presAssocID="{CF121AF2-1327-4EBA-B856-5CF3AB588530}" presName="acctBkgd" presStyleLbl="alignAcc1" presStyleIdx="0" presStyleCnt="7"/>
      <dgm:spPr/>
      <dgm:t>
        <a:bodyPr/>
        <a:lstStyle/>
        <a:p>
          <a:endParaRPr lang="ru-RU"/>
        </a:p>
      </dgm:t>
    </dgm:pt>
    <dgm:pt modelId="{5BD968F6-42FA-49BB-8037-7DBC048261D4}" type="pres">
      <dgm:prSet presAssocID="{CF121AF2-1327-4EBA-B856-5CF3AB588530}" presName="acctTx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43F7C-7C54-4597-A7F3-C292CE8DDDBE}" type="pres">
      <dgm:prSet presAssocID="{CF121AF2-1327-4EBA-B856-5CF3AB588530}" presName="level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939B28-8E94-492A-9934-48187FAFB69C}" type="pres">
      <dgm:prSet presAssocID="{CF121AF2-1327-4EBA-B856-5CF3AB58853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37123C-43EA-4147-9AB3-8CF79DEB6248}" type="pres">
      <dgm:prSet presAssocID="{2343DBD6-817E-43F4-9E7A-A74FC2AF9552}" presName="Name8" presStyleCnt="0"/>
      <dgm:spPr/>
    </dgm:pt>
    <dgm:pt modelId="{D9949946-0373-4C89-8873-CF67371FF355}" type="pres">
      <dgm:prSet presAssocID="{2343DBD6-817E-43F4-9E7A-A74FC2AF9552}" presName="acctBkgd" presStyleLbl="alignAcc1" presStyleIdx="1" presStyleCnt="7"/>
      <dgm:spPr/>
    </dgm:pt>
    <dgm:pt modelId="{593E1A9A-1E96-4BD5-8EA6-1E88C2FA004F}" type="pres">
      <dgm:prSet presAssocID="{2343DBD6-817E-43F4-9E7A-A74FC2AF9552}" presName="acctTx" presStyleLbl="alignAcc1" presStyleIdx="1" presStyleCnt="7">
        <dgm:presLayoutVars>
          <dgm:bulletEnabled val="1"/>
        </dgm:presLayoutVars>
      </dgm:prSet>
      <dgm:spPr/>
    </dgm:pt>
    <dgm:pt modelId="{C2A05798-A4E5-4892-B630-CFB1F1B5BD73}" type="pres">
      <dgm:prSet presAssocID="{2343DBD6-817E-43F4-9E7A-A74FC2AF9552}" presName="level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E7220-9DAA-42E2-82B1-0C0AF6A73804}" type="pres">
      <dgm:prSet presAssocID="{2343DBD6-817E-43F4-9E7A-A74FC2AF955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157922-358D-4C93-B603-794D1FE59023}" type="pres">
      <dgm:prSet presAssocID="{0553F838-4A73-4D75-B645-207F050E396B}" presName="Name8" presStyleCnt="0"/>
      <dgm:spPr/>
    </dgm:pt>
    <dgm:pt modelId="{01E009F4-DD16-41CE-B703-85104BB662EE}" type="pres">
      <dgm:prSet presAssocID="{0553F838-4A73-4D75-B645-207F050E396B}" presName="acctBkgd" presStyleLbl="alignAcc1" presStyleIdx="2" presStyleCnt="7"/>
      <dgm:spPr/>
    </dgm:pt>
    <dgm:pt modelId="{363636CB-6A5E-4339-BCE2-B9B68DBFCD33}" type="pres">
      <dgm:prSet presAssocID="{0553F838-4A73-4D75-B645-207F050E396B}" presName="acctTx" presStyleLbl="alignAcc1" presStyleIdx="2" presStyleCnt="7">
        <dgm:presLayoutVars>
          <dgm:bulletEnabled val="1"/>
        </dgm:presLayoutVars>
      </dgm:prSet>
      <dgm:spPr/>
    </dgm:pt>
    <dgm:pt modelId="{43098BC5-FA28-4554-9133-CAEC7060E0DD}" type="pres">
      <dgm:prSet presAssocID="{0553F838-4A73-4D75-B645-207F050E396B}" presName="level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5BB28-6A71-4AA9-83BB-CC465633FA79}" type="pres">
      <dgm:prSet presAssocID="{0553F838-4A73-4D75-B645-207F050E396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B801ED-4985-43F5-BB7F-5D814D99663C}" type="pres">
      <dgm:prSet presAssocID="{731AE763-BCAE-4FA8-B3E4-CF661BDE27EC}" presName="Name8" presStyleCnt="0"/>
      <dgm:spPr/>
    </dgm:pt>
    <dgm:pt modelId="{73B1D44D-BEC7-42F7-94AE-3647ED965F98}" type="pres">
      <dgm:prSet presAssocID="{731AE763-BCAE-4FA8-B3E4-CF661BDE27EC}" presName="acctBkgd" presStyleLbl="alignAcc1" presStyleIdx="3" presStyleCnt="7"/>
      <dgm:spPr/>
      <dgm:t>
        <a:bodyPr/>
        <a:lstStyle/>
        <a:p>
          <a:endParaRPr lang="ru-RU"/>
        </a:p>
      </dgm:t>
    </dgm:pt>
    <dgm:pt modelId="{E17270BE-6A68-46A9-B8D5-B2BDC12C20BC}" type="pres">
      <dgm:prSet presAssocID="{731AE763-BCAE-4FA8-B3E4-CF661BDE27EC}" presName="acctTx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CD46F-9CC1-4FE0-B28C-823B9862BB97}" type="pres">
      <dgm:prSet presAssocID="{731AE763-BCAE-4FA8-B3E4-CF661BDE27EC}" presName="level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4D1B6-1A10-4079-BCDC-D9FAC77360EB}" type="pres">
      <dgm:prSet presAssocID="{731AE763-BCAE-4FA8-B3E4-CF661BDE27E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85B114-6D65-44ED-AC1D-3B141944F6E1}" type="pres">
      <dgm:prSet presAssocID="{4EF60507-5030-4724-B485-A085339B4BD0}" presName="Name8" presStyleCnt="0"/>
      <dgm:spPr/>
    </dgm:pt>
    <dgm:pt modelId="{52B3DD17-8ACB-4A68-BBE1-6F39BBF98DDA}" type="pres">
      <dgm:prSet presAssocID="{4EF60507-5030-4724-B485-A085339B4BD0}" presName="acctBkgd" presStyleLbl="alignAcc1" presStyleIdx="4" presStyleCnt="7"/>
      <dgm:spPr/>
    </dgm:pt>
    <dgm:pt modelId="{C58DD59D-5DC8-4CF1-A6AB-BF79C32D8060}" type="pres">
      <dgm:prSet presAssocID="{4EF60507-5030-4724-B485-A085339B4BD0}" presName="acctTx" presStyleLbl="alignAcc1" presStyleIdx="4" presStyleCnt="7">
        <dgm:presLayoutVars>
          <dgm:bulletEnabled val="1"/>
        </dgm:presLayoutVars>
      </dgm:prSet>
      <dgm:spPr/>
    </dgm:pt>
    <dgm:pt modelId="{12F615EF-85CF-4CE2-B308-3A6D01DAF717}" type="pres">
      <dgm:prSet presAssocID="{4EF60507-5030-4724-B485-A085339B4BD0}" presName="level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70C91-9E3C-498C-BAB9-A81DBA4AE563}" type="pres">
      <dgm:prSet presAssocID="{4EF60507-5030-4724-B485-A085339B4BD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4DA546-A48D-4E7B-892C-844FEDE36A75}" type="pres">
      <dgm:prSet presAssocID="{0E3AD31C-1D4A-40B0-AD50-7590280AB757}" presName="Name8" presStyleCnt="0"/>
      <dgm:spPr/>
    </dgm:pt>
    <dgm:pt modelId="{1795EA00-65B1-4254-8E1A-BE48D0E38F68}" type="pres">
      <dgm:prSet presAssocID="{0E3AD31C-1D4A-40B0-AD50-7590280AB757}" presName="acctBkgd" presStyleLbl="alignAcc1" presStyleIdx="5" presStyleCnt="7"/>
      <dgm:spPr/>
    </dgm:pt>
    <dgm:pt modelId="{6CDB1D5E-0F7A-42BF-93A3-55AA79FF9AC6}" type="pres">
      <dgm:prSet presAssocID="{0E3AD31C-1D4A-40B0-AD50-7590280AB757}" presName="acctTx" presStyleLbl="alignAcc1" presStyleIdx="5" presStyleCnt="7">
        <dgm:presLayoutVars>
          <dgm:bulletEnabled val="1"/>
        </dgm:presLayoutVars>
      </dgm:prSet>
      <dgm:spPr/>
    </dgm:pt>
    <dgm:pt modelId="{A4B69479-8299-457F-8054-9B8D8FB4E772}" type="pres">
      <dgm:prSet presAssocID="{0E3AD31C-1D4A-40B0-AD50-7590280AB757}" presName="level" presStyleLbl="node1" presStyleIdx="5" presStyleCnt="7">
        <dgm:presLayoutVars>
          <dgm:chMax val="1"/>
          <dgm:bulletEnabled val="1"/>
        </dgm:presLayoutVars>
      </dgm:prSet>
      <dgm:spPr/>
    </dgm:pt>
    <dgm:pt modelId="{45EFB5F6-67C5-4874-B65E-DA7DF4B4A475}" type="pres">
      <dgm:prSet presAssocID="{0E3AD31C-1D4A-40B0-AD50-7590280AB75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6324CB0-8100-4889-8D23-16969637E88B}" type="pres">
      <dgm:prSet presAssocID="{9335EB6F-A8AB-4FFB-AE3C-2BBF3929D115}" presName="Name8" presStyleCnt="0"/>
      <dgm:spPr/>
    </dgm:pt>
    <dgm:pt modelId="{8E773F1C-AC42-4E4E-A87C-DB8E48FD1956}" type="pres">
      <dgm:prSet presAssocID="{9335EB6F-A8AB-4FFB-AE3C-2BBF3929D115}" presName="acctBkgd" presStyleLbl="alignAcc1" presStyleIdx="6" presStyleCnt="7"/>
      <dgm:spPr/>
      <dgm:t>
        <a:bodyPr/>
        <a:lstStyle/>
        <a:p>
          <a:endParaRPr lang="ru-RU"/>
        </a:p>
      </dgm:t>
    </dgm:pt>
    <dgm:pt modelId="{6BECAFE5-F9CE-40CF-A58C-B53FF97C5F1F}" type="pres">
      <dgm:prSet presAssocID="{9335EB6F-A8AB-4FFB-AE3C-2BBF3929D115}" presName="acctTx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3A196-AA08-412F-89DB-7899611005FB}" type="pres">
      <dgm:prSet presAssocID="{9335EB6F-A8AB-4FFB-AE3C-2BBF3929D115}" presName="level" presStyleLbl="node1" presStyleIdx="6" presStyleCnt="7">
        <dgm:presLayoutVars>
          <dgm:chMax val="1"/>
          <dgm:bulletEnabled val="1"/>
        </dgm:presLayoutVars>
      </dgm:prSet>
      <dgm:spPr/>
    </dgm:pt>
    <dgm:pt modelId="{A2547D34-BFD6-4E4E-AB6A-FC911116EA23}" type="pres">
      <dgm:prSet presAssocID="{9335EB6F-A8AB-4FFB-AE3C-2BBF3929D11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606A666C-22B8-4184-A111-CFA0E330D43E}" srcId="{EAE9A446-85A5-43EF-97FB-253B19AE8E47}" destId="{4EF60507-5030-4724-B485-A085339B4BD0}" srcOrd="4" destOrd="0" parTransId="{D8E6F160-699A-4EFA-A795-DFA44FA38F9F}" sibTransId="{F39409C8-002B-42F4-9E1B-54FB3B4853A5}"/>
    <dgm:cxn modelId="{949C3F44-9628-4E8A-AF12-72727D920ABB}" type="presOf" srcId="{7B8AD2DD-5822-4B26-9FF6-56FA070462A4}" destId="{5BD968F6-42FA-49BB-8037-7DBC048261D4}" srcOrd="1" destOrd="0" presId="urn:microsoft.com/office/officeart/2005/8/layout/pyramid1"/>
    <dgm:cxn modelId="{E41B37AA-23D6-46F2-BE49-099E9EDF8B64}" type="presOf" srcId="{731AE763-BCAE-4FA8-B3E4-CF661BDE27EC}" destId="{B28CD46F-9CC1-4FE0-B28C-823B9862BB97}" srcOrd="0" destOrd="0" presId="urn:microsoft.com/office/officeart/2005/8/layout/pyramid1"/>
    <dgm:cxn modelId="{912CFA69-F105-4A8B-A58F-38206B6DD678}" type="presOf" srcId="{CF121AF2-1327-4EBA-B856-5CF3AB588530}" destId="{B7843F7C-7C54-4597-A7F3-C292CE8DDDBE}" srcOrd="0" destOrd="0" presId="urn:microsoft.com/office/officeart/2005/8/layout/pyramid1"/>
    <dgm:cxn modelId="{9D75AC81-F3F7-4B55-8D52-43C961A15CE9}" type="presOf" srcId="{A2584A66-AEAF-49DB-94C9-35F63F037D67}" destId="{593E1A9A-1E96-4BD5-8EA6-1E88C2FA004F}" srcOrd="1" destOrd="0" presId="urn:microsoft.com/office/officeart/2005/8/layout/pyramid1"/>
    <dgm:cxn modelId="{78AC0FFF-5E54-42DB-B99E-2A3A7280B63A}" srcId="{EAE9A446-85A5-43EF-97FB-253B19AE8E47}" destId="{0553F838-4A73-4D75-B645-207F050E396B}" srcOrd="2" destOrd="0" parTransId="{4B4792F8-026B-4A65-9D4B-90173D84B090}" sibTransId="{7093B70F-0C68-4E04-969D-180116B83038}"/>
    <dgm:cxn modelId="{369A81A8-FE49-4664-8797-1834C643A54C}" type="presOf" srcId="{D585E7BD-9E09-4FB1-B21A-CF8A2841FD74}" destId="{363636CB-6A5E-4339-BCE2-B9B68DBFCD33}" srcOrd="1" destOrd="0" presId="urn:microsoft.com/office/officeart/2005/8/layout/pyramid1"/>
    <dgm:cxn modelId="{487E2635-066A-4412-B97A-14F7567197C1}" type="presOf" srcId="{0E3AD31C-1D4A-40B0-AD50-7590280AB757}" destId="{A4B69479-8299-457F-8054-9B8D8FB4E772}" srcOrd="0" destOrd="0" presId="urn:microsoft.com/office/officeart/2005/8/layout/pyramid1"/>
    <dgm:cxn modelId="{DADD8DCD-0657-4A90-909B-D3F4BE548FCB}" type="presOf" srcId="{7B8AD2DD-5822-4B26-9FF6-56FA070462A4}" destId="{44CD1A7E-B011-42A9-B859-14E11AF1850E}" srcOrd="0" destOrd="0" presId="urn:microsoft.com/office/officeart/2005/8/layout/pyramid1"/>
    <dgm:cxn modelId="{03049182-0A44-4D68-B302-0BFDAB9F9CE4}" srcId="{CF121AF2-1327-4EBA-B856-5CF3AB588530}" destId="{7B8AD2DD-5822-4B26-9FF6-56FA070462A4}" srcOrd="0" destOrd="0" parTransId="{FDAC0BCA-22DD-4C65-8825-3142254E4880}" sibTransId="{A8D03F79-8ADA-4928-B432-306D60BE1436}"/>
    <dgm:cxn modelId="{3B06772D-21AF-4603-85B2-D498BA01C3AF}" srcId="{EAE9A446-85A5-43EF-97FB-253B19AE8E47}" destId="{0E3AD31C-1D4A-40B0-AD50-7590280AB757}" srcOrd="5" destOrd="0" parTransId="{982C62DD-3652-4228-B2E7-F437C259C068}" sibTransId="{07573812-AB66-4321-88A2-56521C03C88C}"/>
    <dgm:cxn modelId="{E2C15AF2-0D19-4B18-AA20-25959CDCC0AA}" type="presOf" srcId="{EAE9A446-85A5-43EF-97FB-253B19AE8E47}" destId="{A813944E-DF70-4D01-9633-926A138A68D9}" srcOrd="0" destOrd="0" presId="urn:microsoft.com/office/officeart/2005/8/layout/pyramid1"/>
    <dgm:cxn modelId="{3B3A321A-B7DE-4079-9E6C-7F7B33F07151}" type="presOf" srcId="{2343DBD6-817E-43F4-9E7A-A74FC2AF9552}" destId="{C2A05798-A4E5-4892-B630-CFB1F1B5BD73}" srcOrd="0" destOrd="0" presId="urn:microsoft.com/office/officeart/2005/8/layout/pyramid1"/>
    <dgm:cxn modelId="{566B0782-15EF-4168-BB2B-FCADC3983B03}" type="presOf" srcId="{4EF60507-5030-4724-B485-A085339B4BD0}" destId="{12F615EF-85CF-4CE2-B308-3A6D01DAF717}" srcOrd="0" destOrd="0" presId="urn:microsoft.com/office/officeart/2005/8/layout/pyramid1"/>
    <dgm:cxn modelId="{EB4E1A43-963C-4DCB-89C4-F1C334910642}" srcId="{0553F838-4A73-4D75-B645-207F050E396B}" destId="{D585E7BD-9E09-4FB1-B21A-CF8A2841FD74}" srcOrd="0" destOrd="0" parTransId="{74D4E04B-932C-406A-BA11-D3961D3CDA51}" sibTransId="{B8B99213-384C-4423-86A7-E5ABF40D1DF7}"/>
    <dgm:cxn modelId="{40D20002-9F47-4C6D-A237-8313D9811EA0}" srcId="{EAE9A446-85A5-43EF-97FB-253B19AE8E47}" destId="{9335EB6F-A8AB-4FFB-AE3C-2BBF3929D115}" srcOrd="6" destOrd="0" parTransId="{C9F8BDD7-358C-44E1-9BA7-DB0880C5D40A}" sibTransId="{5B591625-6F20-4C4D-B309-2BE6ED638E46}"/>
    <dgm:cxn modelId="{B0E4842F-26C5-42C4-AAA0-803A0810D9FA}" type="presOf" srcId="{83689739-AB20-44D0-8B6B-C4353EE32DE3}" destId="{C58DD59D-5DC8-4CF1-A6AB-BF79C32D8060}" srcOrd="1" destOrd="0" presId="urn:microsoft.com/office/officeart/2005/8/layout/pyramid1"/>
    <dgm:cxn modelId="{B646A346-CE18-441F-8242-86FB03B6CCF2}" type="presOf" srcId="{D585E7BD-9E09-4FB1-B21A-CF8A2841FD74}" destId="{01E009F4-DD16-41CE-B703-85104BB662EE}" srcOrd="0" destOrd="0" presId="urn:microsoft.com/office/officeart/2005/8/layout/pyramid1"/>
    <dgm:cxn modelId="{E7B47726-E8BF-475F-8CE0-A066A766A7BF}" srcId="{731AE763-BCAE-4FA8-B3E4-CF661BDE27EC}" destId="{0EF2AFF3-F0EF-478A-B2F3-04E271273779}" srcOrd="0" destOrd="0" parTransId="{B835EE01-96CC-4BBA-94F0-A58A88165516}" sibTransId="{20A433EC-694A-42FC-9C57-441E5F921F1C}"/>
    <dgm:cxn modelId="{93EF03BD-0591-402D-A91E-94B236A6B7B8}" type="presOf" srcId="{9335EB6F-A8AB-4FFB-AE3C-2BBF3929D115}" destId="{DC23A196-AA08-412F-89DB-7899611005FB}" srcOrd="0" destOrd="0" presId="urn:microsoft.com/office/officeart/2005/8/layout/pyramid1"/>
    <dgm:cxn modelId="{6BB1F37B-3DA0-4F3C-99A2-8D405850024B}" type="presOf" srcId="{83689739-AB20-44D0-8B6B-C4353EE32DE3}" destId="{52B3DD17-8ACB-4A68-BBE1-6F39BBF98DDA}" srcOrd="0" destOrd="0" presId="urn:microsoft.com/office/officeart/2005/8/layout/pyramid1"/>
    <dgm:cxn modelId="{3C47B5FD-FBF0-4BCD-99C4-BF020BB6D38C}" type="presOf" srcId="{2CA2746A-F322-46AA-9397-9D2F93510ABA}" destId="{6BECAFE5-F9CE-40CF-A58C-B53FF97C5F1F}" srcOrd="1" destOrd="0" presId="urn:microsoft.com/office/officeart/2005/8/layout/pyramid1"/>
    <dgm:cxn modelId="{60E693B1-94AD-46F9-B0AE-0D30C1E6B8F0}" type="presOf" srcId="{A8F88CCE-2D25-4B78-9D79-2320BB50EAB8}" destId="{1795EA00-65B1-4254-8E1A-BE48D0E38F68}" srcOrd="0" destOrd="0" presId="urn:microsoft.com/office/officeart/2005/8/layout/pyramid1"/>
    <dgm:cxn modelId="{FCD49031-C3EF-4D6F-9C79-8560CFA1405D}" srcId="{9335EB6F-A8AB-4FFB-AE3C-2BBF3929D115}" destId="{2CA2746A-F322-46AA-9397-9D2F93510ABA}" srcOrd="0" destOrd="0" parTransId="{2B9B8181-09B2-48A3-A1B9-255E3D8983B2}" sibTransId="{AC82A951-AB50-43DB-BC34-39AEE8184AF0}"/>
    <dgm:cxn modelId="{9D815DCA-4450-4755-AA3C-B0825A45414F}" type="presOf" srcId="{0553F838-4A73-4D75-B645-207F050E396B}" destId="{43098BC5-FA28-4554-9133-CAEC7060E0DD}" srcOrd="0" destOrd="0" presId="urn:microsoft.com/office/officeart/2005/8/layout/pyramid1"/>
    <dgm:cxn modelId="{BF7DF947-367D-435D-9F59-EF689C784858}" srcId="{2343DBD6-817E-43F4-9E7A-A74FC2AF9552}" destId="{A2584A66-AEAF-49DB-94C9-35F63F037D67}" srcOrd="0" destOrd="0" parTransId="{DFDD1E95-9F28-4A35-A8FF-040619195328}" sibTransId="{B69EE788-9A37-49A0-AEAF-EFD4A58B033B}"/>
    <dgm:cxn modelId="{26FE6859-213F-4ECB-83C0-F5C58F477554}" srcId="{EAE9A446-85A5-43EF-97FB-253B19AE8E47}" destId="{2343DBD6-817E-43F4-9E7A-A74FC2AF9552}" srcOrd="1" destOrd="0" parTransId="{0E033083-27AE-4544-9337-75AFBA514974}" sibTransId="{CE38F56B-AF02-44BD-A49E-37DB91D9F58F}"/>
    <dgm:cxn modelId="{17FB81B0-1342-4817-83DE-545477B455D7}" srcId="{0E3AD31C-1D4A-40B0-AD50-7590280AB757}" destId="{A8F88CCE-2D25-4B78-9D79-2320BB50EAB8}" srcOrd="0" destOrd="0" parTransId="{859E0F49-43DF-497C-A35F-6EAA7A727A4B}" sibTransId="{38C21EE6-FD19-4F6B-A48C-1BFB7766B3D3}"/>
    <dgm:cxn modelId="{1608AC1D-1EDD-4DAE-839A-F0326EF1B976}" srcId="{EAE9A446-85A5-43EF-97FB-253B19AE8E47}" destId="{CF121AF2-1327-4EBA-B856-5CF3AB588530}" srcOrd="0" destOrd="0" parTransId="{16AC8E66-3F0E-46DF-A5AE-9292B59700B0}" sibTransId="{C19CF0AB-16BD-41BE-A875-9B725DB994EE}"/>
    <dgm:cxn modelId="{473251A0-3F3C-43C9-950C-7D9F372AE643}" type="presOf" srcId="{2343DBD6-817E-43F4-9E7A-A74FC2AF9552}" destId="{544E7220-9DAA-42E2-82B1-0C0AF6A73804}" srcOrd="1" destOrd="0" presId="urn:microsoft.com/office/officeart/2005/8/layout/pyramid1"/>
    <dgm:cxn modelId="{B2ACACA2-35CA-48A3-86F4-8F0A8BCE359A}" type="presOf" srcId="{2CA2746A-F322-46AA-9397-9D2F93510ABA}" destId="{8E773F1C-AC42-4E4E-A87C-DB8E48FD1956}" srcOrd="0" destOrd="0" presId="urn:microsoft.com/office/officeart/2005/8/layout/pyramid1"/>
    <dgm:cxn modelId="{52B5FBAD-EEE0-4961-AD2C-4D247E8263A0}" type="presOf" srcId="{4EF60507-5030-4724-B485-A085339B4BD0}" destId="{0A870C91-9E3C-498C-BAB9-A81DBA4AE563}" srcOrd="1" destOrd="0" presId="urn:microsoft.com/office/officeart/2005/8/layout/pyramid1"/>
    <dgm:cxn modelId="{82B41BF8-47B6-40D8-9A61-998FC914CB57}" type="presOf" srcId="{A2584A66-AEAF-49DB-94C9-35F63F037D67}" destId="{D9949946-0373-4C89-8873-CF67371FF355}" srcOrd="0" destOrd="0" presId="urn:microsoft.com/office/officeart/2005/8/layout/pyramid1"/>
    <dgm:cxn modelId="{28DB10B8-DF9C-4FA8-B370-6FE3D4B84681}" type="presOf" srcId="{CF121AF2-1327-4EBA-B856-5CF3AB588530}" destId="{90939B28-8E94-492A-9934-48187FAFB69C}" srcOrd="1" destOrd="0" presId="urn:microsoft.com/office/officeart/2005/8/layout/pyramid1"/>
    <dgm:cxn modelId="{B1E3614B-3229-407D-9880-2D6B23529444}" srcId="{EAE9A446-85A5-43EF-97FB-253B19AE8E47}" destId="{731AE763-BCAE-4FA8-B3E4-CF661BDE27EC}" srcOrd="3" destOrd="0" parTransId="{E1E70C04-ED46-408B-9CC6-4F600B156731}" sibTransId="{158CA7C3-3341-4D17-91F4-7065523EFDD0}"/>
    <dgm:cxn modelId="{F20A5A15-1957-45FD-B2A0-874DC73CAAFC}" type="presOf" srcId="{0EF2AFF3-F0EF-478A-B2F3-04E271273779}" destId="{E17270BE-6A68-46A9-B8D5-B2BDC12C20BC}" srcOrd="1" destOrd="0" presId="urn:microsoft.com/office/officeart/2005/8/layout/pyramid1"/>
    <dgm:cxn modelId="{B13A49F4-BB43-4669-816E-3350905A26C9}" type="presOf" srcId="{0E3AD31C-1D4A-40B0-AD50-7590280AB757}" destId="{45EFB5F6-67C5-4874-B65E-DA7DF4B4A475}" srcOrd="1" destOrd="0" presId="urn:microsoft.com/office/officeart/2005/8/layout/pyramid1"/>
    <dgm:cxn modelId="{757D44FC-07F2-4DC1-B72B-16F25522A460}" srcId="{4EF60507-5030-4724-B485-A085339B4BD0}" destId="{83689739-AB20-44D0-8B6B-C4353EE32DE3}" srcOrd="0" destOrd="0" parTransId="{AB840DB1-8C15-4FB1-B8AC-4DA1F62CE29D}" sibTransId="{75D916DE-745F-49B7-8AE5-F6C6236B374C}"/>
    <dgm:cxn modelId="{3F03F8ED-0B1B-4A36-8F43-30B2318A57FC}" type="presOf" srcId="{0EF2AFF3-F0EF-478A-B2F3-04E271273779}" destId="{73B1D44D-BEC7-42F7-94AE-3647ED965F98}" srcOrd="0" destOrd="0" presId="urn:microsoft.com/office/officeart/2005/8/layout/pyramid1"/>
    <dgm:cxn modelId="{DA70D9B4-4BAF-4D49-BD2D-3CB30AD40B5F}" type="presOf" srcId="{9335EB6F-A8AB-4FFB-AE3C-2BBF3929D115}" destId="{A2547D34-BFD6-4E4E-AB6A-FC911116EA23}" srcOrd="1" destOrd="0" presId="urn:microsoft.com/office/officeart/2005/8/layout/pyramid1"/>
    <dgm:cxn modelId="{B8AE860C-D4B0-430F-92B9-A3E78F73DF66}" type="presOf" srcId="{0553F838-4A73-4D75-B645-207F050E396B}" destId="{2245BB28-6A71-4AA9-83BB-CC465633FA79}" srcOrd="1" destOrd="0" presId="urn:microsoft.com/office/officeart/2005/8/layout/pyramid1"/>
    <dgm:cxn modelId="{5EFE4CD8-91D0-4DE5-9415-C5FF33FD4E49}" type="presOf" srcId="{731AE763-BCAE-4FA8-B3E4-CF661BDE27EC}" destId="{80D4D1B6-1A10-4079-BCDC-D9FAC77360EB}" srcOrd="1" destOrd="0" presId="urn:microsoft.com/office/officeart/2005/8/layout/pyramid1"/>
    <dgm:cxn modelId="{E187E92B-9EA9-4410-AC94-DE08254096D7}" type="presOf" srcId="{A8F88CCE-2D25-4B78-9D79-2320BB50EAB8}" destId="{6CDB1D5E-0F7A-42BF-93A3-55AA79FF9AC6}" srcOrd="1" destOrd="0" presId="urn:microsoft.com/office/officeart/2005/8/layout/pyramid1"/>
    <dgm:cxn modelId="{EB075EAF-833A-45FE-BE92-CE44AA7E7ECC}" type="presParOf" srcId="{A813944E-DF70-4D01-9633-926A138A68D9}" destId="{7C5FEC55-5302-4B3F-B56A-1E0746A29373}" srcOrd="0" destOrd="0" presId="urn:microsoft.com/office/officeart/2005/8/layout/pyramid1"/>
    <dgm:cxn modelId="{71B75428-A9B8-4710-AF4D-09DF11535850}" type="presParOf" srcId="{7C5FEC55-5302-4B3F-B56A-1E0746A29373}" destId="{44CD1A7E-B011-42A9-B859-14E11AF1850E}" srcOrd="0" destOrd="0" presId="urn:microsoft.com/office/officeart/2005/8/layout/pyramid1"/>
    <dgm:cxn modelId="{69906514-2436-4132-81CF-1981160A4F07}" type="presParOf" srcId="{7C5FEC55-5302-4B3F-B56A-1E0746A29373}" destId="{5BD968F6-42FA-49BB-8037-7DBC048261D4}" srcOrd="1" destOrd="0" presId="urn:microsoft.com/office/officeart/2005/8/layout/pyramid1"/>
    <dgm:cxn modelId="{96352455-731E-43EA-BFAC-0F3C70308968}" type="presParOf" srcId="{7C5FEC55-5302-4B3F-B56A-1E0746A29373}" destId="{B7843F7C-7C54-4597-A7F3-C292CE8DDDBE}" srcOrd="2" destOrd="0" presId="urn:microsoft.com/office/officeart/2005/8/layout/pyramid1"/>
    <dgm:cxn modelId="{111B478F-6C07-4F61-9C42-467F93862CA1}" type="presParOf" srcId="{7C5FEC55-5302-4B3F-B56A-1E0746A29373}" destId="{90939B28-8E94-492A-9934-48187FAFB69C}" srcOrd="3" destOrd="0" presId="urn:microsoft.com/office/officeart/2005/8/layout/pyramid1"/>
    <dgm:cxn modelId="{E34F83E7-A815-448C-9178-01E905B97400}" type="presParOf" srcId="{A813944E-DF70-4D01-9633-926A138A68D9}" destId="{0537123C-43EA-4147-9AB3-8CF79DEB6248}" srcOrd="1" destOrd="0" presId="urn:microsoft.com/office/officeart/2005/8/layout/pyramid1"/>
    <dgm:cxn modelId="{6A91EBCA-2C73-445D-BC6F-E99DF17928A5}" type="presParOf" srcId="{0537123C-43EA-4147-9AB3-8CF79DEB6248}" destId="{D9949946-0373-4C89-8873-CF67371FF355}" srcOrd="0" destOrd="0" presId="urn:microsoft.com/office/officeart/2005/8/layout/pyramid1"/>
    <dgm:cxn modelId="{4F693870-9048-42C8-B726-B8E9EC897338}" type="presParOf" srcId="{0537123C-43EA-4147-9AB3-8CF79DEB6248}" destId="{593E1A9A-1E96-4BD5-8EA6-1E88C2FA004F}" srcOrd="1" destOrd="0" presId="urn:microsoft.com/office/officeart/2005/8/layout/pyramid1"/>
    <dgm:cxn modelId="{F4C6BDA8-8A91-43CC-A909-658D6BDE24F1}" type="presParOf" srcId="{0537123C-43EA-4147-9AB3-8CF79DEB6248}" destId="{C2A05798-A4E5-4892-B630-CFB1F1B5BD73}" srcOrd="2" destOrd="0" presId="urn:microsoft.com/office/officeart/2005/8/layout/pyramid1"/>
    <dgm:cxn modelId="{12710664-0E34-4844-AF24-EB0FCA689696}" type="presParOf" srcId="{0537123C-43EA-4147-9AB3-8CF79DEB6248}" destId="{544E7220-9DAA-42E2-82B1-0C0AF6A73804}" srcOrd="3" destOrd="0" presId="urn:microsoft.com/office/officeart/2005/8/layout/pyramid1"/>
    <dgm:cxn modelId="{5FA33CBF-7E9D-4B16-99AC-0F9A8B30A8AC}" type="presParOf" srcId="{A813944E-DF70-4D01-9633-926A138A68D9}" destId="{1A157922-358D-4C93-B603-794D1FE59023}" srcOrd="2" destOrd="0" presId="urn:microsoft.com/office/officeart/2005/8/layout/pyramid1"/>
    <dgm:cxn modelId="{0B792A99-5F8F-4ECF-BB6B-81C18299C4DF}" type="presParOf" srcId="{1A157922-358D-4C93-B603-794D1FE59023}" destId="{01E009F4-DD16-41CE-B703-85104BB662EE}" srcOrd="0" destOrd="0" presId="urn:microsoft.com/office/officeart/2005/8/layout/pyramid1"/>
    <dgm:cxn modelId="{2D681B3D-E679-443D-A36B-DD9E964379AB}" type="presParOf" srcId="{1A157922-358D-4C93-B603-794D1FE59023}" destId="{363636CB-6A5E-4339-BCE2-B9B68DBFCD33}" srcOrd="1" destOrd="0" presId="urn:microsoft.com/office/officeart/2005/8/layout/pyramid1"/>
    <dgm:cxn modelId="{4B6C3373-9611-454E-BF09-B20EAD15A156}" type="presParOf" srcId="{1A157922-358D-4C93-B603-794D1FE59023}" destId="{43098BC5-FA28-4554-9133-CAEC7060E0DD}" srcOrd="2" destOrd="0" presId="urn:microsoft.com/office/officeart/2005/8/layout/pyramid1"/>
    <dgm:cxn modelId="{F0A3B005-09F8-449C-A549-26F587C1C64B}" type="presParOf" srcId="{1A157922-358D-4C93-B603-794D1FE59023}" destId="{2245BB28-6A71-4AA9-83BB-CC465633FA79}" srcOrd="3" destOrd="0" presId="urn:microsoft.com/office/officeart/2005/8/layout/pyramid1"/>
    <dgm:cxn modelId="{2EEAEDCD-3C13-452E-89B5-538CE7B0E74B}" type="presParOf" srcId="{A813944E-DF70-4D01-9633-926A138A68D9}" destId="{EBB801ED-4985-43F5-BB7F-5D814D99663C}" srcOrd="3" destOrd="0" presId="urn:microsoft.com/office/officeart/2005/8/layout/pyramid1"/>
    <dgm:cxn modelId="{E5F41881-212E-4A89-8424-8195B746CF63}" type="presParOf" srcId="{EBB801ED-4985-43F5-BB7F-5D814D99663C}" destId="{73B1D44D-BEC7-42F7-94AE-3647ED965F98}" srcOrd="0" destOrd="0" presId="urn:microsoft.com/office/officeart/2005/8/layout/pyramid1"/>
    <dgm:cxn modelId="{5AE80B6F-6088-426B-8A97-7F503D50B7D3}" type="presParOf" srcId="{EBB801ED-4985-43F5-BB7F-5D814D99663C}" destId="{E17270BE-6A68-46A9-B8D5-B2BDC12C20BC}" srcOrd="1" destOrd="0" presId="urn:microsoft.com/office/officeart/2005/8/layout/pyramid1"/>
    <dgm:cxn modelId="{680A083A-F98B-4957-B60A-1B2D8BB99A03}" type="presParOf" srcId="{EBB801ED-4985-43F5-BB7F-5D814D99663C}" destId="{B28CD46F-9CC1-4FE0-B28C-823B9862BB97}" srcOrd="2" destOrd="0" presId="urn:microsoft.com/office/officeart/2005/8/layout/pyramid1"/>
    <dgm:cxn modelId="{C4702FFA-5DBC-4B6C-B45B-8F3E4C1AB61E}" type="presParOf" srcId="{EBB801ED-4985-43F5-BB7F-5D814D99663C}" destId="{80D4D1B6-1A10-4079-BCDC-D9FAC77360EB}" srcOrd="3" destOrd="0" presId="urn:microsoft.com/office/officeart/2005/8/layout/pyramid1"/>
    <dgm:cxn modelId="{421B0E87-69AE-4023-B4E2-0C02BA8D9834}" type="presParOf" srcId="{A813944E-DF70-4D01-9633-926A138A68D9}" destId="{1085B114-6D65-44ED-AC1D-3B141944F6E1}" srcOrd="4" destOrd="0" presId="urn:microsoft.com/office/officeart/2005/8/layout/pyramid1"/>
    <dgm:cxn modelId="{B291FEB3-1364-4290-8851-E9AFB8F4BB87}" type="presParOf" srcId="{1085B114-6D65-44ED-AC1D-3B141944F6E1}" destId="{52B3DD17-8ACB-4A68-BBE1-6F39BBF98DDA}" srcOrd="0" destOrd="0" presId="urn:microsoft.com/office/officeart/2005/8/layout/pyramid1"/>
    <dgm:cxn modelId="{08E9CF42-013F-49D4-BA30-0B2FEFAF47C8}" type="presParOf" srcId="{1085B114-6D65-44ED-AC1D-3B141944F6E1}" destId="{C58DD59D-5DC8-4CF1-A6AB-BF79C32D8060}" srcOrd="1" destOrd="0" presId="urn:microsoft.com/office/officeart/2005/8/layout/pyramid1"/>
    <dgm:cxn modelId="{F4A89CFA-2BD3-42A7-9A43-5EDA9F4E9659}" type="presParOf" srcId="{1085B114-6D65-44ED-AC1D-3B141944F6E1}" destId="{12F615EF-85CF-4CE2-B308-3A6D01DAF717}" srcOrd="2" destOrd="0" presId="urn:microsoft.com/office/officeart/2005/8/layout/pyramid1"/>
    <dgm:cxn modelId="{DF3CF9D8-9F6F-493F-AE9F-C1017E304694}" type="presParOf" srcId="{1085B114-6D65-44ED-AC1D-3B141944F6E1}" destId="{0A870C91-9E3C-498C-BAB9-A81DBA4AE563}" srcOrd="3" destOrd="0" presId="urn:microsoft.com/office/officeart/2005/8/layout/pyramid1"/>
    <dgm:cxn modelId="{F05297D9-BCFA-4DCC-84E6-747249B82FA7}" type="presParOf" srcId="{A813944E-DF70-4D01-9633-926A138A68D9}" destId="{1E4DA546-A48D-4E7B-892C-844FEDE36A75}" srcOrd="5" destOrd="0" presId="urn:microsoft.com/office/officeart/2005/8/layout/pyramid1"/>
    <dgm:cxn modelId="{D6D5B18B-81F9-49E6-A2C8-192CE4FA4CDB}" type="presParOf" srcId="{1E4DA546-A48D-4E7B-892C-844FEDE36A75}" destId="{1795EA00-65B1-4254-8E1A-BE48D0E38F68}" srcOrd="0" destOrd="0" presId="urn:microsoft.com/office/officeart/2005/8/layout/pyramid1"/>
    <dgm:cxn modelId="{248C688B-9737-4975-ADA9-54006A24DD71}" type="presParOf" srcId="{1E4DA546-A48D-4E7B-892C-844FEDE36A75}" destId="{6CDB1D5E-0F7A-42BF-93A3-55AA79FF9AC6}" srcOrd="1" destOrd="0" presId="urn:microsoft.com/office/officeart/2005/8/layout/pyramid1"/>
    <dgm:cxn modelId="{84851CA8-E975-4A45-9AB0-53A9AA5F9703}" type="presParOf" srcId="{1E4DA546-A48D-4E7B-892C-844FEDE36A75}" destId="{A4B69479-8299-457F-8054-9B8D8FB4E772}" srcOrd="2" destOrd="0" presId="urn:microsoft.com/office/officeart/2005/8/layout/pyramid1"/>
    <dgm:cxn modelId="{9027D231-35B5-49C3-AA38-CD34B16F118B}" type="presParOf" srcId="{1E4DA546-A48D-4E7B-892C-844FEDE36A75}" destId="{45EFB5F6-67C5-4874-B65E-DA7DF4B4A475}" srcOrd="3" destOrd="0" presId="urn:microsoft.com/office/officeart/2005/8/layout/pyramid1"/>
    <dgm:cxn modelId="{3FD05FFA-2748-4BD4-857C-83C1D51CA00B}" type="presParOf" srcId="{A813944E-DF70-4D01-9633-926A138A68D9}" destId="{46324CB0-8100-4889-8D23-16969637E88B}" srcOrd="6" destOrd="0" presId="urn:microsoft.com/office/officeart/2005/8/layout/pyramid1"/>
    <dgm:cxn modelId="{146BCC49-2698-4B37-89CA-7B1E6632C398}" type="presParOf" srcId="{46324CB0-8100-4889-8D23-16969637E88B}" destId="{8E773F1C-AC42-4E4E-A87C-DB8E48FD1956}" srcOrd="0" destOrd="0" presId="urn:microsoft.com/office/officeart/2005/8/layout/pyramid1"/>
    <dgm:cxn modelId="{CC98A2CE-D414-48F3-9D9F-AFE263E1FB6F}" type="presParOf" srcId="{46324CB0-8100-4889-8D23-16969637E88B}" destId="{6BECAFE5-F9CE-40CF-A58C-B53FF97C5F1F}" srcOrd="1" destOrd="0" presId="urn:microsoft.com/office/officeart/2005/8/layout/pyramid1"/>
    <dgm:cxn modelId="{7B74F597-DAE4-4A08-84F6-622F731A1FEF}" type="presParOf" srcId="{46324CB0-8100-4889-8D23-16969637E88B}" destId="{DC23A196-AA08-412F-89DB-7899611005FB}" srcOrd="2" destOrd="0" presId="urn:microsoft.com/office/officeart/2005/8/layout/pyramid1"/>
    <dgm:cxn modelId="{0F304256-E846-423E-B2B8-BD593F0E3A16}" type="presParOf" srcId="{46324CB0-8100-4889-8D23-16969637E88B}" destId="{A2547D34-BFD6-4E4E-AB6A-FC911116EA23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78AB2B-0B3D-441B-869C-7E0EC12FBA76}">
      <dsp:nvSpPr>
        <dsp:cNvPr id="0" name=""/>
        <dsp:cNvSpPr/>
      </dsp:nvSpPr>
      <dsp:spPr>
        <a:xfrm>
          <a:off x="3922880" y="1436694"/>
          <a:ext cx="2273211" cy="22732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Мотивация</a:t>
          </a:r>
          <a:endParaRPr lang="ru-RU" sz="2500" kern="1200" dirty="0"/>
        </a:p>
      </dsp:txBody>
      <dsp:txXfrm>
        <a:off x="4255784" y="1769598"/>
        <a:ext cx="1607403" cy="1607403"/>
      </dsp:txXfrm>
    </dsp:sp>
    <dsp:sp modelId="{89574EF5-F585-4BF9-BA55-AA5202ECBFFC}">
      <dsp:nvSpPr>
        <dsp:cNvPr id="0" name=""/>
        <dsp:cNvSpPr/>
      </dsp:nvSpPr>
      <dsp:spPr>
        <a:xfrm rot="19500000">
          <a:off x="5916086" y="1039816"/>
          <a:ext cx="1741634" cy="647865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25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552AE-95B7-4086-AD0F-65F30157D696}">
      <dsp:nvSpPr>
        <dsp:cNvPr id="0" name=""/>
        <dsp:cNvSpPr/>
      </dsp:nvSpPr>
      <dsp:spPr>
        <a:xfrm>
          <a:off x="6420460" y="448"/>
          <a:ext cx="2159550" cy="17276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Устойчивая </a:t>
          </a:r>
          <a:endParaRPr lang="ru-RU" sz="2600" kern="1200" dirty="0"/>
        </a:p>
      </dsp:txBody>
      <dsp:txXfrm>
        <a:off x="6471061" y="51049"/>
        <a:ext cx="2058348" cy="1626438"/>
      </dsp:txXfrm>
    </dsp:sp>
    <dsp:sp modelId="{E0F78E6A-05E3-48C3-A93C-C13939092C2E}">
      <dsp:nvSpPr>
        <dsp:cNvPr id="0" name=""/>
        <dsp:cNvSpPr/>
      </dsp:nvSpPr>
      <dsp:spPr>
        <a:xfrm rot="12900000">
          <a:off x="2461250" y="1039816"/>
          <a:ext cx="1741634" cy="647865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25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2CEBDB-4ECB-4621-B100-64835F64DF56}">
      <dsp:nvSpPr>
        <dsp:cNvPr id="0" name=""/>
        <dsp:cNvSpPr/>
      </dsp:nvSpPr>
      <dsp:spPr>
        <a:xfrm>
          <a:off x="1538960" y="448"/>
          <a:ext cx="2159550" cy="17276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Неустойчивая</a:t>
          </a:r>
          <a:endParaRPr lang="ru-RU" sz="2600" kern="1200" dirty="0"/>
        </a:p>
      </dsp:txBody>
      <dsp:txXfrm>
        <a:off x="1589561" y="51049"/>
        <a:ext cx="2058348" cy="16264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7C3845-5FEC-4260-9D63-21C1EE60D706}">
      <dsp:nvSpPr>
        <dsp:cNvPr id="0" name=""/>
        <dsp:cNvSpPr/>
      </dsp:nvSpPr>
      <dsp:spPr>
        <a:xfrm>
          <a:off x="7021" y="606092"/>
          <a:ext cx="2098693" cy="12592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НУЖДА</a:t>
          </a:r>
          <a:endParaRPr lang="ru-RU" sz="2300" kern="1200" dirty="0"/>
        </a:p>
      </dsp:txBody>
      <dsp:txXfrm>
        <a:off x="43902" y="642973"/>
        <a:ext cx="2024931" cy="1185454"/>
      </dsp:txXfrm>
    </dsp:sp>
    <dsp:sp modelId="{48B5E495-D1CE-4EDB-9DD2-61478ACC1693}">
      <dsp:nvSpPr>
        <dsp:cNvPr id="0" name=""/>
        <dsp:cNvSpPr/>
      </dsp:nvSpPr>
      <dsp:spPr>
        <a:xfrm>
          <a:off x="2315584" y="975463"/>
          <a:ext cx="444922" cy="5204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315584" y="1079558"/>
        <a:ext cx="311445" cy="312285"/>
      </dsp:txXfrm>
    </dsp:sp>
    <dsp:sp modelId="{C09012B5-66EC-4E3C-B9FC-9737E97BAED6}">
      <dsp:nvSpPr>
        <dsp:cNvPr id="0" name=""/>
        <dsp:cNvSpPr/>
      </dsp:nvSpPr>
      <dsp:spPr>
        <a:xfrm>
          <a:off x="2945192" y="606092"/>
          <a:ext cx="2098693" cy="12592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ПОТРЕБНОСТЬ</a:t>
          </a:r>
          <a:endParaRPr lang="ru-RU" sz="2300" kern="1200" dirty="0"/>
        </a:p>
      </dsp:txBody>
      <dsp:txXfrm>
        <a:off x="2982073" y="642973"/>
        <a:ext cx="2024931" cy="1185454"/>
      </dsp:txXfrm>
    </dsp:sp>
    <dsp:sp modelId="{10D4A2ED-C3C1-4196-8563-6D7D9AE9010E}">
      <dsp:nvSpPr>
        <dsp:cNvPr id="0" name=""/>
        <dsp:cNvSpPr/>
      </dsp:nvSpPr>
      <dsp:spPr>
        <a:xfrm>
          <a:off x="5253755" y="975463"/>
          <a:ext cx="444922" cy="5204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253755" y="1079558"/>
        <a:ext cx="311445" cy="312285"/>
      </dsp:txXfrm>
    </dsp:sp>
    <dsp:sp modelId="{58D70A10-6876-4892-ADAD-061EBC91F72C}">
      <dsp:nvSpPr>
        <dsp:cNvPr id="0" name=""/>
        <dsp:cNvSpPr/>
      </dsp:nvSpPr>
      <dsp:spPr>
        <a:xfrm>
          <a:off x="5883363" y="606092"/>
          <a:ext cx="2098693" cy="12592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МОТИВ</a:t>
          </a:r>
          <a:endParaRPr lang="ru-RU" sz="2300" kern="1200" dirty="0"/>
        </a:p>
      </dsp:txBody>
      <dsp:txXfrm>
        <a:off x="5920244" y="642973"/>
        <a:ext cx="2024931" cy="11854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130FC-DC48-46E0-B3DA-15C4BDE032CC}">
      <dsp:nvSpPr>
        <dsp:cNvPr id="0" name=""/>
        <dsp:cNvSpPr/>
      </dsp:nvSpPr>
      <dsp:spPr>
        <a:xfrm>
          <a:off x="534086" y="3167"/>
          <a:ext cx="4547837" cy="413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34086" y="3167"/>
        <a:ext cx="4547837" cy="413439"/>
      </dsp:txXfrm>
    </dsp:sp>
    <dsp:sp modelId="{56524534-20A6-4991-8001-C725C1A98D3A}">
      <dsp:nvSpPr>
        <dsp:cNvPr id="0" name=""/>
        <dsp:cNvSpPr/>
      </dsp:nvSpPr>
      <dsp:spPr>
        <a:xfrm>
          <a:off x="2008543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C4599EF-0FD7-4D79-BF29-B899B71AD853}">
      <dsp:nvSpPr>
        <dsp:cNvPr id="0" name=""/>
        <dsp:cNvSpPr/>
      </dsp:nvSpPr>
      <dsp:spPr>
        <a:xfrm>
          <a:off x="2647767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8B1AC10-745F-4BD0-AEE8-B53E3FF77C26}">
      <dsp:nvSpPr>
        <dsp:cNvPr id="0" name=""/>
        <dsp:cNvSpPr/>
      </dsp:nvSpPr>
      <dsp:spPr>
        <a:xfrm>
          <a:off x="3287496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1B7AD7D-2221-4334-AF7D-17D327B7ACC7}">
      <dsp:nvSpPr>
        <dsp:cNvPr id="0" name=""/>
        <dsp:cNvSpPr/>
      </dsp:nvSpPr>
      <dsp:spPr>
        <a:xfrm>
          <a:off x="3926720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5BF06C-50FA-4B56-8F33-405D50EE82E1}">
      <dsp:nvSpPr>
        <dsp:cNvPr id="0" name=""/>
        <dsp:cNvSpPr/>
      </dsp:nvSpPr>
      <dsp:spPr>
        <a:xfrm>
          <a:off x="4566449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1352983-ED80-43ED-BDC0-868E048C12AA}">
      <dsp:nvSpPr>
        <dsp:cNvPr id="0" name=""/>
        <dsp:cNvSpPr/>
      </dsp:nvSpPr>
      <dsp:spPr>
        <a:xfrm>
          <a:off x="5205673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39A8A0F-2215-473C-9B68-3B2D5CCC07A5}">
      <dsp:nvSpPr>
        <dsp:cNvPr id="0" name=""/>
        <dsp:cNvSpPr/>
      </dsp:nvSpPr>
      <dsp:spPr>
        <a:xfrm>
          <a:off x="5845402" y="416607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661A981-054F-456A-85AF-7E578F54EC4E}">
      <dsp:nvSpPr>
        <dsp:cNvPr id="0" name=""/>
        <dsp:cNvSpPr/>
      </dsp:nvSpPr>
      <dsp:spPr>
        <a:xfrm>
          <a:off x="534086" y="500826"/>
          <a:ext cx="7555873" cy="673753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Жажда – это </a:t>
          </a:r>
          <a:r>
            <a:rPr lang="ru-RU" sz="2500" kern="1200" dirty="0" smtClean="0">
              <a:effectLst/>
            </a:rPr>
            <a:t>потребность</a:t>
          </a:r>
          <a:endParaRPr lang="ru-RU" sz="2500" kern="1200" dirty="0">
            <a:effectLst/>
          </a:endParaRPr>
        </a:p>
      </dsp:txBody>
      <dsp:txXfrm>
        <a:off x="534086" y="500826"/>
        <a:ext cx="7555873" cy="673753"/>
      </dsp:txXfrm>
    </dsp:sp>
    <dsp:sp modelId="{64CDE60D-63E5-4E3C-866C-6C119F9A850F}">
      <dsp:nvSpPr>
        <dsp:cNvPr id="0" name=""/>
        <dsp:cNvSpPr/>
      </dsp:nvSpPr>
      <dsp:spPr>
        <a:xfrm>
          <a:off x="534086" y="1304078"/>
          <a:ext cx="4547837" cy="413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34086" y="1304078"/>
        <a:ext cx="4547837" cy="413439"/>
      </dsp:txXfrm>
    </dsp:sp>
    <dsp:sp modelId="{A68CCBDD-AB9D-403D-8CA9-32D42EE3584B}">
      <dsp:nvSpPr>
        <dsp:cNvPr id="0" name=""/>
        <dsp:cNvSpPr/>
      </dsp:nvSpPr>
      <dsp:spPr>
        <a:xfrm>
          <a:off x="1987213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075D359-79C4-4E36-AB25-AC414BC1CEAB}">
      <dsp:nvSpPr>
        <dsp:cNvPr id="0" name=""/>
        <dsp:cNvSpPr/>
      </dsp:nvSpPr>
      <dsp:spPr>
        <a:xfrm>
          <a:off x="2626437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61C33AE-57BB-42AC-9961-5C0B6BD74D09}">
      <dsp:nvSpPr>
        <dsp:cNvPr id="0" name=""/>
        <dsp:cNvSpPr/>
      </dsp:nvSpPr>
      <dsp:spPr>
        <a:xfrm>
          <a:off x="3266166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7E8407C-32A5-4FA1-B501-D777B3284E01}">
      <dsp:nvSpPr>
        <dsp:cNvPr id="0" name=""/>
        <dsp:cNvSpPr/>
      </dsp:nvSpPr>
      <dsp:spPr>
        <a:xfrm>
          <a:off x="3905390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462B4F0-603C-46DE-9058-2CD83516FAE4}">
      <dsp:nvSpPr>
        <dsp:cNvPr id="0" name=""/>
        <dsp:cNvSpPr/>
      </dsp:nvSpPr>
      <dsp:spPr>
        <a:xfrm>
          <a:off x="4545119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35A5800-2E2E-48E4-A01C-640A13A66C87}">
      <dsp:nvSpPr>
        <dsp:cNvPr id="0" name=""/>
        <dsp:cNvSpPr/>
      </dsp:nvSpPr>
      <dsp:spPr>
        <a:xfrm>
          <a:off x="5184343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99607CF-4769-4269-A2C1-FCD556742EEE}">
      <dsp:nvSpPr>
        <dsp:cNvPr id="0" name=""/>
        <dsp:cNvSpPr/>
      </dsp:nvSpPr>
      <dsp:spPr>
        <a:xfrm>
          <a:off x="5824072" y="171751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1BEEF01-1511-4FE4-9423-245536331165}">
      <dsp:nvSpPr>
        <dsp:cNvPr id="0" name=""/>
        <dsp:cNvSpPr/>
      </dsp:nvSpPr>
      <dsp:spPr>
        <a:xfrm>
          <a:off x="534086" y="1801737"/>
          <a:ext cx="7513213" cy="673753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Желание утолить жажду – это мотив</a:t>
          </a:r>
          <a:endParaRPr lang="ru-RU" sz="2500" kern="1200" dirty="0"/>
        </a:p>
      </dsp:txBody>
      <dsp:txXfrm>
        <a:off x="534086" y="1801737"/>
        <a:ext cx="7513213" cy="673753"/>
      </dsp:txXfrm>
    </dsp:sp>
    <dsp:sp modelId="{37286342-15B4-451C-AACE-E88D5A0FDB39}">
      <dsp:nvSpPr>
        <dsp:cNvPr id="0" name=""/>
        <dsp:cNvSpPr/>
      </dsp:nvSpPr>
      <dsp:spPr>
        <a:xfrm>
          <a:off x="534086" y="2604989"/>
          <a:ext cx="4547837" cy="413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34086" y="2604989"/>
        <a:ext cx="4547837" cy="413439"/>
      </dsp:txXfrm>
    </dsp:sp>
    <dsp:sp modelId="{933D71AD-D831-4A2F-BB21-F767AB7CE22F}">
      <dsp:nvSpPr>
        <dsp:cNvPr id="0" name=""/>
        <dsp:cNvSpPr/>
      </dsp:nvSpPr>
      <dsp:spPr>
        <a:xfrm>
          <a:off x="1987213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D9CE531-B525-4447-84E1-ED8548C510E4}">
      <dsp:nvSpPr>
        <dsp:cNvPr id="0" name=""/>
        <dsp:cNvSpPr/>
      </dsp:nvSpPr>
      <dsp:spPr>
        <a:xfrm>
          <a:off x="2626437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6FD872F-DEFC-46B6-8620-1731B573CFC8}">
      <dsp:nvSpPr>
        <dsp:cNvPr id="0" name=""/>
        <dsp:cNvSpPr/>
      </dsp:nvSpPr>
      <dsp:spPr>
        <a:xfrm>
          <a:off x="3266166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D21B6D2-F737-4DD5-860B-7B0C19A20266}">
      <dsp:nvSpPr>
        <dsp:cNvPr id="0" name=""/>
        <dsp:cNvSpPr/>
      </dsp:nvSpPr>
      <dsp:spPr>
        <a:xfrm>
          <a:off x="3905390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91DD9A-9EB4-412A-B1FD-E735237627C8}">
      <dsp:nvSpPr>
        <dsp:cNvPr id="0" name=""/>
        <dsp:cNvSpPr/>
      </dsp:nvSpPr>
      <dsp:spPr>
        <a:xfrm>
          <a:off x="4545119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303C73-9A71-4F00-935F-3628DA1A27EB}">
      <dsp:nvSpPr>
        <dsp:cNvPr id="0" name=""/>
        <dsp:cNvSpPr/>
      </dsp:nvSpPr>
      <dsp:spPr>
        <a:xfrm>
          <a:off x="5184343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29F6886-1EE1-494D-8A53-FDEE9AE77079}">
      <dsp:nvSpPr>
        <dsp:cNvPr id="0" name=""/>
        <dsp:cNvSpPr/>
      </dsp:nvSpPr>
      <dsp:spPr>
        <a:xfrm>
          <a:off x="5824072" y="3018428"/>
          <a:ext cx="1064193" cy="842192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3704B4-8F49-408C-83C8-0810826806B8}">
      <dsp:nvSpPr>
        <dsp:cNvPr id="0" name=""/>
        <dsp:cNvSpPr/>
      </dsp:nvSpPr>
      <dsp:spPr>
        <a:xfrm>
          <a:off x="534086" y="3102648"/>
          <a:ext cx="7513213" cy="673753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Бутылка с водой, к которой человек тянется – это цель</a:t>
          </a:r>
          <a:endParaRPr lang="ru-RU" sz="2400" kern="1200" dirty="0"/>
        </a:p>
      </dsp:txBody>
      <dsp:txXfrm>
        <a:off x="534086" y="3102648"/>
        <a:ext cx="7513213" cy="6737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D1A7E-B011-42A9-B859-14E11AF1850E}">
      <dsp:nvSpPr>
        <dsp:cNvPr id="0" name=""/>
        <dsp:cNvSpPr/>
      </dsp:nvSpPr>
      <dsp:spPr>
        <a:xfrm rot="10800000">
          <a:off x="3090849" y="0"/>
          <a:ext cx="599988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Потребность в </a:t>
          </a:r>
          <a:r>
            <a:rPr lang="ru-RU" sz="1700" kern="1200" dirty="0" err="1" smtClean="0"/>
            <a:t>самоактуализации</a:t>
          </a:r>
          <a:r>
            <a:rPr lang="ru-RU" sz="1700" kern="1200" dirty="0" smtClean="0"/>
            <a:t> ( самовыражение, реализация идей, развитие способностей ) </a:t>
          </a:r>
          <a:endParaRPr lang="ru-RU" sz="1700" kern="1200" dirty="0"/>
        </a:p>
      </dsp:txBody>
      <dsp:txXfrm rot="10800000">
        <a:off x="3532399" y="0"/>
        <a:ext cx="5558335" cy="620168"/>
      </dsp:txXfrm>
    </dsp:sp>
    <dsp:sp modelId="{B7843F7C-7C54-4597-A7F3-C292CE8DDDBE}">
      <dsp:nvSpPr>
        <dsp:cNvPr id="0" name=""/>
        <dsp:cNvSpPr/>
      </dsp:nvSpPr>
      <dsp:spPr>
        <a:xfrm>
          <a:off x="2649299" y="0"/>
          <a:ext cx="883099" cy="620168"/>
        </a:xfrm>
        <a:prstGeom prst="trapezoid">
          <a:avLst>
            <a:gd name="adj" fmla="val 71198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/>
        </a:p>
      </dsp:txBody>
      <dsp:txXfrm>
        <a:off x="2649299" y="0"/>
        <a:ext cx="883099" cy="620168"/>
      </dsp:txXfrm>
    </dsp:sp>
    <dsp:sp modelId="{D9949946-0373-4C89-8873-CF67371FF355}">
      <dsp:nvSpPr>
        <dsp:cNvPr id="0" name=""/>
        <dsp:cNvSpPr/>
      </dsp:nvSpPr>
      <dsp:spPr>
        <a:xfrm rot="10800000">
          <a:off x="3532399" y="620168"/>
          <a:ext cx="555833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Гармония, порядок, красота</a:t>
          </a:r>
          <a:endParaRPr lang="ru-RU" sz="1700" kern="1200" dirty="0"/>
        </a:p>
      </dsp:txBody>
      <dsp:txXfrm rot="10800000">
        <a:off x="3973949" y="620168"/>
        <a:ext cx="5116785" cy="620168"/>
      </dsp:txXfrm>
    </dsp:sp>
    <dsp:sp modelId="{C2A05798-A4E5-4892-B630-CFB1F1B5BD73}">
      <dsp:nvSpPr>
        <dsp:cNvPr id="0" name=""/>
        <dsp:cNvSpPr/>
      </dsp:nvSpPr>
      <dsp:spPr>
        <a:xfrm>
          <a:off x="2207749" y="620168"/>
          <a:ext cx="1766199" cy="620168"/>
        </a:xfrm>
        <a:prstGeom prst="trapezoid">
          <a:avLst>
            <a:gd name="adj" fmla="val 7119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Эстетические потребности</a:t>
          </a:r>
          <a:endParaRPr lang="ru-RU" sz="1200" kern="1200" dirty="0"/>
        </a:p>
      </dsp:txBody>
      <dsp:txXfrm>
        <a:off x="2516834" y="620168"/>
        <a:ext cx="1148029" cy="620168"/>
      </dsp:txXfrm>
    </dsp:sp>
    <dsp:sp modelId="{01E009F4-DD16-41CE-B703-85104BB662EE}">
      <dsp:nvSpPr>
        <dsp:cNvPr id="0" name=""/>
        <dsp:cNvSpPr/>
      </dsp:nvSpPr>
      <dsp:spPr>
        <a:xfrm rot="10800000">
          <a:off x="3973949" y="1240337"/>
          <a:ext cx="511678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Знать, понимать, уметь, исследовать</a:t>
          </a:r>
          <a:endParaRPr lang="ru-RU" sz="1700" kern="1200" dirty="0"/>
        </a:p>
      </dsp:txBody>
      <dsp:txXfrm rot="10800000">
        <a:off x="4415499" y="1240337"/>
        <a:ext cx="4675235" cy="620168"/>
      </dsp:txXfrm>
    </dsp:sp>
    <dsp:sp modelId="{43098BC5-FA28-4554-9133-CAEC7060E0DD}">
      <dsp:nvSpPr>
        <dsp:cNvPr id="0" name=""/>
        <dsp:cNvSpPr/>
      </dsp:nvSpPr>
      <dsp:spPr>
        <a:xfrm>
          <a:off x="1766199" y="1240337"/>
          <a:ext cx="2649299" cy="620168"/>
        </a:xfrm>
        <a:prstGeom prst="trapezoid">
          <a:avLst>
            <a:gd name="adj" fmla="val 71198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Познавательные потребности</a:t>
          </a:r>
          <a:endParaRPr lang="ru-RU" sz="1400" kern="1200" dirty="0"/>
        </a:p>
      </dsp:txBody>
      <dsp:txXfrm>
        <a:off x="2229827" y="1240337"/>
        <a:ext cx="1722044" cy="620168"/>
      </dsp:txXfrm>
    </dsp:sp>
    <dsp:sp modelId="{73B1D44D-BEC7-42F7-94AE-3647ED965F98}">
      <dsp:nvSpPr>
        <dsp:cNvPr id="0" name=""/>
        <dsp:cNvSpPr/>
      </dsp:nvSpPr>
      <dsp:spPr>
        <a:xfrm rot="10800000">
          <a:off x="4415499" y="1860506"/>
          <a:ext cx="467523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Сотрудничество, социальные связи, общение</a:t>
          </a:r>
          <a:endParaRPr lang="ru-RU" sz="1700" kern="1200" dirty="0"/>
        </a:p>
      </dsp:txBody>
      <dsp:txXfrm rot="10800000">
        <a:off x="4857049" y="1860506"/>
        <a:ext cx="4233685" cy="620168"/>
      </dsp:txXfrm>
    </dsp:sp>
    <dsp:sp modelId="{B28CD46F-9CC1-4FE0-B28C-823B9862BB97}">
      <dsp:nvSpPr>
        <dsp:cNvPr id="0" name=""/>
        <dsp:cNvSpPr/>
      </dsp:nvSpPr>
      <dsp:spPr>
        <a:xfrm>
          <a:off x="1324649" y="1860506"/>
          <a:ext cx="3532399" cy="620168"/>
        </a:xfrm>
        <a:prstGeom prst="trapezoid">
          <a:avLst>
            <a:gd name="adj" fmla="val 71198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Потребность в уважении</a:t>
          </a:r>
          <a:endParaRPr lang="ru-RU" sz="1800" kern="1200" dirty="0"/>
        </a:p>
      </dsp:txBody>
      <dsp:txXfrm>
        <a:off x="1942819" y="1860506"/>
        <a:ext cx="2296059" cy="620168"/>
      </dsp:txXfrm>
    </dsp:sp>
    <dsp:sp modelId="{52B3DD17-8ACB-4A68-BBE1-6F39BBF98DDA}">
      <dsp:nvSpPr>
        <dsp:cNvPr id="0" name=""/>
        <dsp:cNvSpPr/>
      </dsp:nvSpPr>
      <dsp:spPr>
        <a:xfrm rot="10800000">
          <a:off x="4857049" y="2480674"/>
          <a:ext cx="423368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Любовь, привязанность, дружба</a:t>
          </a:r>
          <a:endParaRPr lang="ru-RU" sz="1700" kern="1200" dirty="0"/>
        </a:p>
      </dsp:txBody>
      <dsp:txXfrm rot="10800000">
        <a:off x="5298599" y="2480674"/>
        <a:ext cx="3792135" cy="620168"/>
      </dsp:txXfrm>
    </dsp:sp>
    <dsp:sp modelId="{12F615EF-85CF-4CE2-B308-3A6D01DAF717}">
      <dsp:nvSpPr>
        <dsp:cNvPr id="0" name=""/>
        <dsp:cNvSpPr/>
      </dsp:nvSpPr>
      <dsp:spPr>
        <a:xfrm>
          <a:off x="883099" y="2480674"/>
          <a:ext cx="4415499" cy="620168"/>
        </a:xfrm>
        <a:prstGeom prst="trapezoid">
          <a:avLst>
            <a:gd name="adj" fmla="val 71198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Потребность в принадлежности и любви</a:t>
          </a:r>
          <a:endParaRPr lang="ru-RU" sz="1600" kern="1200" dirty="0"/>
        </a:p>
      </dsp:txBody>
      <dsp:txXfrm>
        <a:off x="1655812" y="2480674"/>
        <a:ext cx="2870074" cy="620168"/>
      </dsp:txXfrm>
    </dsp:sp>
    <dsp:sp modelId="{1795EA00-65B1-4254-8E1A-BE48D0E38F68}">
      <dsp:nvSpPr>
        <dsp:cNvPr id="0" name=""/>
        <dsp:cNvSpPr/>
      </dsp:nvSpPr>
      <dsp:spPr>
        <a:xfrm rot="10800000">
          <a:off x="5298599" y="3100843"/>
          <a:ext cx="379213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Чувствовать себя защищённым, избавиться от страха</a:t>
          </a:r>
          <a:endParaRPr lang="ru-RU" sz="1700" kern="1200" dirty="0"/>
        </a:p>
      </dsp:txBody>
      <dsp:txXfrm rot="10800000">
        <a:off x="5740149" y="3100843"/>
        <a:ext cx="3350585" cy="620168"/>
      </dsp:txXfrm>
    </dsp:sp>
    <dsp:sp modelId="{A4B69479-8299-457F-8054-9B8D8FB4E772}">
      <dsp:nvSpPr>
        <dsp:cNvPr id="0" name=""/>
        <dsp:cNvSpPr/>
      </dsp:nvSpPr>
      <dsp:spPr>
        <a:xfrm>
          <a:off x="441549" y="3100843"/>
          <a:ext cx="5298599" cy="620168"/>
        </a:xfrm>
        <a:prstGeom prst="trapezoid">
          <a:avLst>
            <a:gd name="adj" fmla="val 71198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Потребность в безопасности</a:t>
          </a:r>
          <a:endParaRPr lang="ru-RU" sz="2000" kern="1200" dirty="0"/>
        </a:p>
      </dsp:txBody>
      <dsp:txXfrm>
        <a:off x="1368804" y="3100843"/>
        <a:ext cx="3444089" cy="620168"/>
      </dsp:txXfrm>
    </dsp:sp>
    <dsp:sp modelId="{8E773F1C-AC42-4E4E-A87C-DB8E48FD1956}">
      <dsp:nvSpPr>
        <dsp:cNvPr id="0" name=""/>
        <dsp:cNvSpPr/>
      </dsp:nvSpPr>
      <dsp:spPr>
        <a:xfrm rot="10800000">
          <a:off x="5740149" y="3721012"/>
          <a:ext cx="3350585" cy="620168"/>
        </a:xfrm>
        <a:prstGeom prst="nonIsoscelesTrapezoid">
          <a:avLst>
            <a:gd name="adj1" fmla="val 0"/>
            <a:gd name="adj2" fmla="val 71198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Пища, вода, воздух</a:t>
          </a:r>
          <a:endParaRPr lang="ru-RU" sz="1700" kern="1200" dirty="0"/>
        </a:p>
      </dsp:txBody>
      <dsp:txXfrm rot="10800000">
        <a:off x="6181699" y="3721012"/>
        <a:ext cx="2909035" cy="620168"/>
      </dsp:txXfrm>
    </dsp:sp>
    <dsp:sp modelId="{DC23A196-AA08-412F-89DB-7899611005FB}">
      <dsp:nvSpPr>
        <dsp:cNvPr id="0" name=""/>
        <dsp:cNvSpPr/>
      </dsp:nvSpPr>
      <dsp:spPr>
        <a:xfrm>
          <a:off x="0" y="3721012"/>
          <a:ext cx="6181699" cy="620168"/>
        </a:xfrm>
        <a:prstGeom prst="trapezoid">
          <a:avLst>
            <a:gd name="adj" fmla="val 7119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Физиологические потребности</a:t>
          </a:r>
          <a:endParaRPr lang="ru-RU" sz="2400" kern="1200" dirty="0"/>
        </a:p>
      </dsp:txBody>
      <dsp:txXfrm>
        <a:off x="1081797" y="3721012"/>
        <a:ext cx="4018104" cy="620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AD32DE-C587-4BB4-9B42-32225C3479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6D12480-FB57-4BCA-A790-D2B2AEEF9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EBB22F7-7351-4C4D-B005-BB50E6660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6DABFF2-842F-4A25-8D99-C276BC187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BD66BC8-FA4C-48CA-9AA0-29904D380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791F515-8D9E-419C-93B5-74E68B03BA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5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3E29650F-7678-47E9-BB86-A00F53B29DA3}"/>
              </a:ext>
            </a:extLst>
          </p:cNvPr>
          <p:cNvSpPr/>
          <p:nvPr userDrawn="1"/>
        </p:nvSpPr>
        <p:spPr>
          <a:xfrm>
            <a:off x="3154218" y="750455"/>
            <a:ext cx="5883563" cy="5883563"/>
          </a:xfrm>
          <a:prstGeom prst="rect">
            <a:avLst/>
          </a:prstGeom>
          <a:noFill/>
          <a:ln w="133350">
            <a:gradFill>
              <a:gsLst>
                <a:gs pos="0">
                  <a:schemeClr val="bg1"/>
                </a:gs>
                <a:gs pos="78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857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00A4D2-8051-4279-B3FB-3CA46B65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A047F80-3377-4131-B810-B371A6B0B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77A62C-0589-4BC1-8552-BD3212E27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1B48A44-5C95-431D-BEDA-BD9C8A603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72CCB6E-966F-47C8-AFA3-E0E638D1D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686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34B482-1384-4406-AFFC-41A285834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83CC646-04DC-4234-ACA1-0FDBEC9E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74F49E7-0F31-41A5-92F5-6D1EF66B1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BA6C669-F498-4F70-8799-78B6B6145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1C7218D-6A0D-431E-9507-97FBBC30E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215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7540B3-AA7D-40E8-AC40-F28D44556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D44298F-1A39-4DD6-8078-2463E1A470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B488C0D-A046-484D-80CE-35D92C68E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0114CB6-FE69-4889-8BC2-295B98817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5DCD0D8-059B-4C08-97BA-C22909153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65C1CDB-FB51-4630-9E69-ABBA2B0F5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88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37A69B0-6E56-4E78-9D32-8A48D7CD3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4AAB1E5-E6F7-4706-B86D-F232A8B61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D1864E6-FE23-4253-9E3B-9CC9AAF49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DC348572-57E4-44C4-B8B3-D5E205498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11498460-A4F0-43F0-B3D3-CD6C481D0D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A3D7C19C-65FC-4423-B609-B0968BBDE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00C048A3-6594-41EE-9CEE-9E5A54125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E0F59FB-4CFF-4384-81D7-16DD88AF6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769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0F6F23-6B16-4016-BFFC-EB5EEB2C4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06EFE579-8671-4B1B-97CC-B38F07585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653084F0-A3B3-461E-A156-AF3FB4260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FCBACD9A-17D3-4257-8B5C-6B6E0FE66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053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72700938-41F7-4A99-B30D-1211D91E9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5BCE5EC-3D3D-45BC-AFBF-435FB904A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0D0FC80C-9582-4D86-BF3F-C9A1CDD6C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530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A66034C-2C24-4049-8716-DBB876D2B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653CEE1-6E77-4CBA-9894-D6054ABD4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406D4CF-1640-4E1B-B213-5094D71E79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40B731C1-BD35-4F9F-AB22-2778DF768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19477ED-B20D-4D8C-8E7D-54222301A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5FF1234-6BD0-4250-AAFD-3055D32FF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827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1245F51-73D6-4D87-9FC1-5A256AF7A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2D57D84-4943-4631-B328-19C99544D6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8F45D08-BF4D-4410-BFF5-E61C7C2F8B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1E70F6C-7D03-4CC6-B14D-DCF7B5ED1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86DDE95-7BEF-4207-A9FC-A30F495D9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0E163FE-DBAE-43D3-A78C-0CF4A4231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132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BE7448-8AC8-44CB-B515-BD51F9D63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16EE015-3299-4A49-A6A8-89F483316F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D6C6F69-FFEF-4F4F-8B1F-8F14C1321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185B796-3481-4B0A-94C0-C966CB7D6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CD5AB32-9AA4-4A13-B1E9-BE640783F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646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2712585-DD27-4ECC-82E9-2863E764AE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FBAE36B-B81E-485C-BD98-0A279E735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6124669-DECE-4697-80C5-4ED6DD43A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7836729-634D-4E92-A93F-19D13C14C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8935AAE-CDB0-4B8E-B084-5C330A5A2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99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897D71-7D8A-4E46-84E1-18363C9FF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06A719F-44D3-402D-9A1A-7D668446D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15116FF-9300-4788-A589-3AF34F5F48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D4DF0-D4F1-4032-A496-D22C76BA37C2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3E4C682-2382-484E-A355-4E54898A3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0EAD61A-BB66-4F31-8081-339B66F317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DB555-B219-4111-B65F-344EC313A97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B8EBD9DD-8203-46C9-ABBB-3F1CDD89EB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39"/>
          <a:stretch/>
        </p:blipFill>
        <p:spPr>
          <a:xfrm>
            <a:off x="0" y="0"/>
            <a:ext cx="12192000" cy="11176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F8582C0-ADA4-42DC-B357-E26838D99C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2" b="73677"/>
          <a:stretch/>
        </p:blipFill>
        <p:spPr>
          <a:xfrm>
            <a:off x="0" y="1043711"/>
            <a:ext cx="12192000" cy="42764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2A99E676-D4A5-463A-A2B6-9E05A02390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12" b="54753"/>
          <a:stretch/>
        </p:blipFill>
        <p:spPr>
          <a:xfrm>
            <a:off x="0" y="5320147"/>
            <a:ext cx="12192000" cy="1537853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1FFB9A4-306A-4B76-AF08-E99DC70475B5}"/>
              </a:ext>
            </a:extLst>
          </p:cNvPr>
          <p:cNvSpPr/>
          <p:nvPr userDrawn="1"/>
        </p:nvSpPr>
        <p:spPr>
          <a:xfrm>
            <a:off x="300182" y="240147"/>
            <a:ext cx="11623963" cy="5883563"/>
          </a:xfrm>
          <a:prstGeom prst="rect">
            <a:avLst/>
          </a:prstGeom>
          <a:noFill/>
          <a:ln w="133350">
            <a:gradFill>
              <a:gsLst>
                <a:gs pos="0">
                  <a:schemeClr val="bg1"/>
                </a:gs>
                <a:gs pos="78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2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3ECAB42-34D1-4BCC-A8C0-C3CCF47F21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60908"/>
            <a:ext cx="9144000" cy="2387600"/>
          </a:xfrm>
        </p:spPr>
        <p:txBody>
          <a:bodyPr>
            <a:normAutofit/>
          </a:bodyPr>
          <a:lstStyle/>
          <a:p>
            <a:r>
              <a:rPr lang="ru-RU" sz="7200" dirty="0" smtClean="0">
                <a:solidFill>
                  <a:schemeClr val="bg1"/>
                </a:solidFill>
                <a:latin typeface="DengXian" panose="02010600030101010101" pitchFamily="2" charset="-122"/>
                <a:ea typeface="DengXian" panose="02010600030101010101" pitchFamily="2" charset="-122"/>
                <a:cs typeface="Aharoni" panose="02010803020104030203" pitchFamily="2" charset="-79"/>
              </a:rPr>
              <a:t>Мотивация</a:t>
            </a:r>
            <a:endParaRPr lang="ru-RU" sz="7200" dirty="0">
              <a:solidFill>
                <a:schemeClr val="bg1"/>
              </a:solidFill>
              <a:latin typeface="DengXian" panose="02010600030101010101" pitchFamily="2" charset="-122"/>
              <a:ea typeface="DengXian" panose="0201060003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56BE81D-5D48-4105-9330-09B11013E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333" y="4551892"/>
            <a:ext cx="10541000" cy="1655762"/>
          </a:xfrm>
        </p:spPr>
        <p:txBody>
          <a:bodyPr>
            <a:normAutofit/>
          </a:bodyPr>
          <a:lstStyle/>
          <a:p>
            <a:r>
              <a:rPr lang="ru-RU" sz="2600" dirty="0" smtClean="0"/>
              <a:t>САМЫЙ ПОДХОДЯШИЙ МОМЕНТ ДЛЯ ТОГО, ЧТОБЫ СДЕЛАТЬ ЧТО-ТО – СЕЙЧАС.</a:t>
            </a:r>
          </a:p>
          <a:p>
            <a:pPr algn="r"/>
            <a:r>
              <a:rPr lang="ru-RU" sz="2600" dirty="0" smtClean="0"/>
              <a:t>АРЕТА ФРАНКЛИН</a:t>
            </a:r>
            <a:endParaRPr lang="ru-RU" sz="2600" dirty="0"/>
          </a:p>
        </p:txBody>
      </p:sp>
      <p:sp>
        <p:nvSpPr>
          <p:cNvPr id="4" name="TextBox 3"/>
          <p:cNvSpPr txBox="1"/>
          <p:nvPr/>
        </p:nvSpPr>
        <p:spPr>
          <a:xfrm>
            <a:off x="1149754" y="216025"/>
            <a:ext cx="97032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Bahnschrift SemiBold SemiConden" pitchFamily="34" charset="0"/>
                <a:ea typeface="DengXian"/>
              </a:rPr>
              <a:t>Муниципальное бюджетное общеобразовательное учреждение </a:t>
            </a:r>
            <a:r>
              <a:rPr lang="ru-RU" sz="2000" dirty="0" err="1" smtClean="0">
                <a:latin typeface="Bahnschrift SemiBold SemiConden" pitchFamily="34" charset="0"/>
                <a:ea typeface="DengXian"/>
              </a:rPr>
              <a:t>Хватовская</a:t>
            </a:r>
            <a:r>
              <a:rPr lang="ru-RU" sz="2000" dirty="0" smtClean="0">
                <a:latin typeface="Bahnschrift SemiBold SemiConden" pitchFamily="34" charset="0"/>
                <a:ea typeface="DengXian"/>
              </a:rPr>
              <a:t> основная школа</a:t>
            </a:r>
            <a:endParaRPr lang="ru-RU" sz="2000" dirty="0">
              <a:latin typeface="Bahnschrift SemiBold SemiConden" pitchFamily="34" charset="0"/>
              <a:ea typeface="DengXi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99107" y="6092791"/>
            <a:ext cx="35305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Суменкова</a:t>
            </a:r>
            <a:r>
              <a:rPr lang="ru-RU" dirty="0" smtClean="0"/>
              <a:t> Вероника </a:t>
            </a:r>
          </a:p>
          <a:p>
            <a:pPr algn="r"/>
            <a:r>
              <a:rPr lang="ru-RU" dirty="0" smtClean="0"/>
              <a:t>9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245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ACEDE3-62DC-4E1F-A56D-3D3F07D61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743" y="430440"/>
            <a:ext cx="10515600" cy="918730"/>
          </a:xfrm>
        </p:spPr>
        <p:txBody>
          <a:bodyPr/>
          <a:lstStyle/>
          <a:p>
            <a:r>
              <a:rPr lang="ru-RU" b="1" i="1" dirty="0" smtClean="0"/>
              <a:t>Содержание</a:t>
            </a:r>
            <a:endParaRPr lang="ru-RU" b="1" i="1" dirty="0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9CE130B4-0088-4CC1-8990-EEDE5F7DDE9C}"/>
              </a:ext>
            </a:extLst>
          </p:cNvPr>
          <p:cNvGrpSpPr>
            <a:grpSpLocks/>
          </p:cNvGrpSpPr>
          <p:nvPr/>
        </p:nvGrpSpPr>
        <p:grpSpPr bwMode="auto">
          <a:xfrm>
            <a:off x="1037140" y="4431416"/>
            <a:ext cx="5105403" cy="555625"/>
            <a:chOff x="1248" y="1440"/>
            <a:chExt cx="3216" cy="350"/>
          </a:xfrm>
        </p:grpSpPr>
        <p:sp>
          <p:nvSpPr>
            <p:cNvPr id="5" name="Line 3">
              <a:extLst>
                <a:ext uri="{FF2B5EF4-FFF2-40B4-BE49-F238E27FC236}">
                  <a16:creationId xmlns="" xmlns:a16="http://schemas.microsoft.com/office/drawing/2014/main" id="{94880C89-EB82-4A3E-B16C-7E2A59B17F38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="" xmlns:a16="http://schemas.microsoft.com/office/drawing/2014/main" id="{EAEFCDF8-7643-44B0-927D-E47CCD441920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="" xmlns:a16="http://schemas.microsoft.com/office/drawing/2014/main" id="{C5B11197-31AC-400E-B6E0-37865CF3BF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436" y="1454"/>
              <a:ext cx="1189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600" dirty="0" smtClean="0">
                  <a:solidFill>
                    <a:srgbClr val="000000"/>
                  </a:solidFill>
                  <a:latin typeface="+mj-lt"/>
                </a:rPr>
                <a:t>Заключение</a:t>
              </a:r>
              <a:endParaRPr lang="en-US" sz="26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="" xmlns:a16="http://schemas.microsoft.com/office/drawing/2014/main" id="{9CABD3D2-D0CE-4D9D-AB20-DF8F481C5C5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="" xmlns:a16="http://schemas.microsoft.com/office/drawing/2014/main" id="{1DF33C01-BED6-4BE0-849F-1ACA059B8C18}"/>
              </a:ext>
            </a:extLst>
          </p:cNvPr>
          <p:cNvGrpSpPr>
            <a:grpSpLocks/>
          </p:cNvGrpSpPr>
          <p:nvPr/>
        </p:nvGrpSpPr>
        <p:grpSpPr bwMode="auto">
          <a:xfrm>
            <a:off x="1029203" y="1666162"/>
            <a:ext cx="5105400" cy="571500"/>
            <a:chOff x="1248" y="2020"/>
            <a:chExt cx="3216" cy="360"/>
          </a:xfrm>
        </p:grpSpPr>
        <p:sp>
          <p:nvSpPr>
            <p:cNvPr id="10" name="Line 8">
              <a:extLst>
                <a:ext uri="{FF2B5EF4-FFF2-40B4-BE49-F238E27FC236}">
                  <a16:creationId xmlns="" xmlns:a16="http://schemas.microsoft.com/office/drawing/2014/main" id="{8FDADC84-F6FF-4802-8DD8-D80D8223740E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="" xmlns:a16="http://schemas.microsoft.com/office/drawing/2014/main" id="{A227981F-A108-4769-9698-435DA06F00B0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="" xmlns:a16="http://schemas.microsoft.com/office/drawing/2014/main" id="{9B17164C-8049-4EBE-BCD6-E45B2D54015F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049" y="2020"/>
              <a:ext cx="2129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600" dirty="0" smtClean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0000"/>
                  </a:solidFill>
                  <a:latin typeface="+mj-lt"/>
                </a:rPr>
                <a:t>Что такое мотивация</a:t>
              </a:r>
              <a:r>
                <a:rPr lang="ru-RU" sz="2600" dirty="0" smtClean="0">
                  <a:solidFill>
                    <a:srgbClr val="000000"/>
                  </a:solidFill>
                  <a:latin typeface="+mj-lt"/>
                </a:rPr>
                <a:t>?</a:t>
              </a:r>
              <a:endParaRPr lang="en-US" sz="26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="" xmlns:a16="http://schemas.microsoft.com/office/drawing/2014/main" id="{332C8B3F-BCB8-4F81-95A3-830B0EE7635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48" y="2066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FFFFFF"/>
                  </a:solidFill>
                </a:rPr>
                <a:t>1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="" xmlns:a16="http://schemas.microsoft.com/office/drawing/2014/main" id="{4138B28D-40FD-406B-B145-04D657A7AF33}"/>
              </a:ext>
            </a:extLst>
          </p:cNvPr>
          <p:cNvGrpSpPr>
            <a:grpSpLocks/>
          </p:cNvGrpSpPr>
          <p:nvPr/>
        </p:nvGrpSpPr>
        <p:grpSpPr bwMode="auto">
          <a:xfrm>
            <a:off x="1037141" y="2639172"/>
            <a:ext cx="5105400" cy="555625"/>
            <a:chOff x="1248" y="2640"/>
            <a:chExt cx="3216" cy="350"/>
          </a:xfrm>
        </p:grpSpPr>
        <p:sp>
          <p:nvSpPr>
            <p:cNvPr id="15" name="Line 13">
              <a:extLst>
                <a:ext uri="{FF2B5EF4-FFF2-40B4-BE49-F238E27FC236}">
                  <a16:creationId xmlns="" xmlns:a16="http://schemas.microsoft.com/office/drawing/2014/main" id="{F41862CD-80D2-4EC5-A3EA-CAEB1BAA437C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="" xmlns:a16="http://schemas.microsoft.com/office/drawing/2014/main" id="{55BBD478-91E9-4354-B4FB-50A91123FCE4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="" xmlns:a16="http://schemas.microsoft.com/office/drawing/2014/main" id="{05E72A1F-48E9-4877-BEAD-8FD8DF6A094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21" y="2645"/>
              <a:ext cx="2538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600" dirty="0" smtClean="0">
                  <a:solidFill>
                    <a:srgbClr val="000000"/>
                  </a:solidFill>
                  <a:latin typeface="+mj-lt"/>
                </a:rPr>
                <a:t>Нужда, потребность, мо</a:t>
              </a:r>
              <a:r>
                <a:rPr lang="ru-RU" sz="2600" dirty="0" smtClean="0">
                  <a:solidFill>
                    <a:srgbClr val="000000"/>
                  </a:solidFill>
                  <a:latin typeface="+mj-lt"/>
                </a:rPr>
                <a:t>тив</a:t>
              </a:r>
              <a:endParaRPr lang="en-US" sz="26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="" xmlns:a16="http://schemas.microsoft.com/office/drawing/2014/main" id="{DCC369C1-C0CA-44E6-9A77-7499DD977F8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="" xmlns:a16="http://schemas.microsoft.com/office/drawing/2014/main" id="{D52A37D6-A8F1-4694-8C03-0BCC6C2C4CAF}"/>
              </a:ext>
            </a:extLst>
          </p:cNvPr>
          <p:cNvGrpSpPr>
            <a:grpSpLocks/>
          </p:cNvGrpSpPr>
          <p:nvPr/>
        </p:nvGrpSpPr>
        <p:grpSpPr bwMode="auto">
          <a:xfrm>
            <a:off x="1037140" y="3514758"/>
            <a:ext cx="5105400" cy="555625"/>
            <a:chOff x="1248" y="3230"/>
            <a:chExt cx="3216" cy="350"/>
          </a:xfrm>
        </p:grpSpPr>
        <p:sp>
          <p:nvSpPr>
            <p:cNvPr id="20" name="Line 18">
              <a:extLst>
                <a:ext uri="{FF2B5EF4-FFF2-40B4-BE49-F238E27FC236}">
                  <a16:creationId xmlns="" xmlns:a16="http://schemas.microsoft.com/office/drawing/2014/main" id="{27476BF9-1FB8-45C7-8881-F78CDB31AD26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="" xmlns:a16="http://schemas.microsoft.com/office/drawing/2014/main" id="{91E8BA00-6DC1-4C64-BD78-0005D7CF9BC2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="" xmlns:a16="http://schemas.microsoft.com/office/drawing/2014/main" id="{8D433F34-3E84-4A1E-B32A-CB22964BE8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049" y="3266"/>
              <a:ext cx="2120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600" dirty="0">
                  <a:latin typeface="+mj-lt"/>
                </a:rPr>
                <a:t>Потребности </a:t>
              </a:r>
              <a:r>
                <a:rPr lang="ru-RU" sz="2600" dirty="0" smtClean="0">
                  <a:latin typeface="+mj-lt"/>
                </a:rPr>
                <a:t>человека</a:t>
              </a:r>
              <a:endParaRPr lang="ru-RU" sz="2600" dirty="0">
                <a:latin typeface="+mj-lt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="" xmlns:a16="http://schemas.microsoft.com/office/drawing/2014/main" id="{4867F0B9-E34B-4FF6-9414-EBEA1CB706E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026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3878" y="703263"/>
            <a:ext cx="10515600" cy="1500187"/>
          </a:xfrm>
        </p:spPr>
        <p:txBody>
          <a:bodyPr>
            <a:normAutofit/>
          </a:bodyPr>
          <a:lstStyle/>
          <a:p>
            <a:pPr algn="just"/>
            <a:r>
              <a:rPr lang="ru-RU" sz="3200" i="1" dirty="0" smtClean="0">
                <a:solidFill>
                  <a:schemeClr val="tx1"/>
                </a:solidFill>
              </a:rPr>
              <a:t>Мотивация</a:t>
            </a:r>
            <a:r>
              <a:rPr lang="ru-RU" sz="3200" dirty="0" smtClean="0">
                <a:solidFill>
                  <a:schemeClr val="tx1"/>
                </a:solidFill>
              </a:rPr>
              <a:t> представляет собой </a:t>
            </a:r>
            <a:r>
              <a:rPr lang="ru-RU" sz="3200" dirty="0">
                <a:solidFill>
                  <a:schemeClr val="tx1"/>
                </a:solidFill>
              </a:rPr>
              <a:t>процесс побуждения как себя, так и других к деятельности, которая приведет к достижению личностных целей или целей </a:t>
            </a:r>
            <a:r>
              <a:rPr lang="ru-RU" sz="3200" dirty="0" smtClean="0">
                <a:solidFill>
                  <a:schemeClr val="tx1"/>
                </a:solidFill>
              </a:rPr>
              <a:t>организации.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928" y="2267855"/>
            <a:ext cx="6656614" cy="443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65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738432"/>
            <a:ext cx="10515600" cy="3622553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М</a:t>
            </a:r>
            <a:r>
              <a:rPr lang="ru-RU" i="1" dirty="0" smtClean="0">
                <a:solidFill>
                  <a:schemeClr val="tx1"/>
                </a:solidFill>
              </a:rPr>
              <a:t>отивация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это совокупность причин психологического характера, объясняющих поведение человека, его начало, направленность и активность. Это поиск ответов на вопросы «почему?», «зачем?», «для какой цели?», «ради чего?», «какой смысл</a:t>
            </a:r>
            <a:r>
              <a:rPr lang="ru-RU" dirty="0" smtClean="0">
                <a:solidFill>
                  <a:schemeClr val="tx1"/>
                </a:solidFill>
              </a:rPr>
              <a:t>…?».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Процесс мотивации строится вокруг потребностей человека,  которые и являются основным объектом воздействия с целью побуждения человека к действию.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03415668"/>
              </p:ext>
            </p:extLst>
          </p:nvPr>
        </p:nvGraphicFramePr>
        <p:xfrm>
          <a:off x="1944074" y="2954215"/>
          <a:ext cx="10118972" cy="3710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250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78AB2B-0B3D-441B-869C-7E0EC12FBA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E678AB2B-0B3D-441B-869C-7E0EC12FBA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574EF5-F585-4BF9-BA55-AA5202ECB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89574EF5-F585-4BF9-BA55-AA5202ECBF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3552AE-95B7-4086-AD0F-65F30157D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E23552AE-95B7-4086-AD0F-65F30157D6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F78E6A-05E3-48C3-A93C-C13939092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">
                                            <p:graphicEl>
                                              <a:dgm id="{E0F78E6A-05E3-48C3-A93C-C13939092C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2CEBDB-4ECB-4621-B100-64835F64DF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">
                                            <p:graphicEl>
                                              <a:dgm id="{E72CEBDB-4ECB-4621-B100-64835F64DF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8628" y="604692"/>
            <a:ext cx="10515600" cy="5894720"/>
          </a:xfrm>
        </p:spPr>
        <p:txBody>
          <a:bodyPr>
            <a:normAutofit/>
          </a:bodyPr>
          <a:lstStyle/>
          <a:p>
            <a:r>
              <a:rPr lang="ru-RU" sz="2600" i="1" dirty="0" smtClean="0">
                <a:solidFill>
                  <a:schemeClr val="tx1"/>
                </a:solidFill>
              </a:rPr>
              <a:t>Устойчивая мотивация </a:t>
            </a:r>
            <a:r>
              <a:rPr lang="ru-RU" sz="2600" dirty="0" smtClean="0">
                <a:solidFill>
                  <a:schemeClr val="tx1"/>
                </a:solidFill>
              </a:rPr>
              <a:t>– основана на нуждах человека, так как она не требует дополнительного подкрепления. </a:t>
            </a:r>
            <a:endParaRPr lang="ru-RU" sz="2600" dirty="0" smtClean="0">
              <a:solidFill>
                <a:schemeClr val="tx1"/>
              </a:solidFill>
            </a:endParaRPr>
          </a:p>
          <a:p>
            <a:r>
              <a:rPr lang="ru-RU" sz="2600" i="1" dirty="0" smtClean="0">
                <a:solidFill>
                  <a:schemeClr val="tx1"/>
                </a:solidFill>
              </a:rPr>
              <a:t>Неустойчивая </a:t>
            </a:r>
            <a:r>
              <a:rPr lang="ru-RU" sz="2600" i="1" dirty="0" smtClean="0">
                <a:solidFill>
                  <a:schemeClr val="tx1"/>
                </a:solidFill>
              </a:rPr>
              <a:t>мотивация</a:t>
            </a:r>
            <a:r>
              <a:rPr lang="ru-RU" sz="2600" dirty="0" smtClean="0">
                <a:solidFill>
                  <a:schemeClr val="tx1"/>
                </a:solidFill>
              </a:rPr>
              <a:t> – постоянно требует дополнительного подкрепления. 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Примеру устойчивой мотивации </a:t>
            </a:r>
            <a:r>
              <a:rPr lang="ru-RU" sz="2600" dirty="0">
                <a:solidFill>
                  <a:schemeClr val="tx1"/>
                </a:solidFill>
              </a:rPr>
              <a:t>может послужить обычное утоление жажды или </a:t>
            </a:r>
            <a:r>
              <a:rPr lang="ru-RU" sz="2600" dirty="0" smtClean="0">
                <a:solidFill>
                  <a:schemeClr val="tx1"/>
                </a:solidFill>
              </a:rPr>
              <a:t>голода, а к примерам неустойчивой мотивации подходит желание бросить курить или сбросить вес.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Мотивация связана на прямую с потребностями человека. Для того чтобы удовлетворить какую-либо потребность, человек мотивирует сам себя и достигает полученного результата.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71" y="505478"/>
            <a:ext cx="11985396" cy="57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585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7950" y="1471591"/>
            <a:ext cx="10515600" cy="573164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НУЖДА </a:t>
            </a:r>
            <a:r>
              <a:rPr lang="ru-RU" dirty="0">
                <a:solidFill>
                  <a:schemeClr val="tx1"/>
                </a:solidFill>
              </a:rPr>
              <a:t>– это объективная необходимость, которую сам человек может не переживать и не осознавать (например, потребность в кислороде) нужда – потребность – мотив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ПОТРЕБНОСТЬ </a:t>
            </a:r>
            <a:r>
              <a:rPr lang="ru-RU" dirty="0">
                <a:solidFill>
                  <a:schemeClr val="tx1"/>
                </a:solidFill>
              </a:rPr>
              <a:t>– это осознание и переживание человеком нужды в том, что необходимо для поддержания жизни его организма и развития его личности.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МОТИВ — </a:t>
            </a:r>
            <a:r>
              <a:rPr lang="ru-RU" dirty="0">
                <a:solidFill>
                  <a:schemeClr val="tx1"/>
                </a:solidFill>
              </a:rPr>
              <a:t>это материальный или идеальный предмет, достижение которого выступает смыслом деятельности Мотив является устойчивым личностным свойством, побуждающим к совершению определенных </a:t>
            </a:r>
            <a:r>
              <a:rPr lang="ru-RU" dirty="0" smtClean="0">
                <a:solidFill>
                  <a:schemeClr val="tx1"/>
                </a:solidFill>
              </a:rPr>
              <a:t>действий.</a:t>
            </a:r>
            <a:endParaRPr lang="ru-RU" dirty="0" smtClean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9706743"/>
              </p:ext>
            </p:extLst>
          </p:nvPr>
        </p:nvGraphicFramePr>
        <p:xfrm>
          <a:off x="2022669" y="4180114"/>
          <a:ext cx="7989078" cy="2471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61053" y="659333"/>
            <a:ext cx="7501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+mj-lt"/>
              </a:rPr>
              <a:t>Схема мотивации</a:t>
            </a:r>
            <a:endParaRPr lang="ru-RU" sz="32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276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47C3845-5FEC-4260-9D63-21C1EE60D7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47C3845-5FEC-4260-9D63-21C1EE60D7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8B5E495-D1CE-4EDB-9DD2-61478ACC16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8B5E495-D1CE-4EDB-9DD2-61478ACC16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9012B5-66EC-4E3C-B9FC-9737E97BAE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C09012B5-66EC-4E3C-B9FC-9737E97BAE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0D4A2ED-C3C1-4196-8563-6D7D9AE90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10D4A2ED-C3C1-4196-8563-6D7D9AE901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D70A10-6876-4892-ADAD-061EBC91F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58D70A10-6876-4892-ADAD-061EBC91F7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5992" y="636028"/>
            <a:ext cx="10515600" cy="4384207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Мотив часто путают с потребностью и целью 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2800" dirty="0">
                <a:solidFill>
                  <a:schemeClr val="tx1"/>
                </a:solidFill>
              </a:rPr>
              <a:t>П</a:t>
            </a:r>
            <a:r>
              <a:rPr lang="ru-RU" sz="2800" dirty="0" smtClean="0">
                <a:solidFill>
                  <a:schemeClr val="tx1"/>
                </a:solidFill>
              </a:rPr>
              <a:t>отребность</a:t>
            </a:r>
            <a:r>
              <a:rPr lang="ru-RU" sz="2800" dirty="0">
                <a:solidFill>
                  <a:schemeClr val="tx1"/>
                </a:solidFill>
              </a:rPr>
              <a:t> — это осознаваемое желание устранить дискомфорт 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2800" dirty="0">
                <a:solidFill>
                  <a:schemeClr val="tx1"/>
                </a:solidFill>
              </a:rPr>
              <a:t>Ц</a:t>
            </a:r>
            <a:r>
              <a:rPr lang="ru-RU" sz="2800" dirty="0" smtClean="0">
                <a:solidFill>
                  <a:schemeClr val="tx1"/>
                </a:solidFill>
              </a:rPr>
              <a:t>ель</a:t>
            </a:r>
            <a:r>
              <a:rPr lang="ru-RU" sz="2800" dirty="0">
                <a:solidFill>
                  <a:schemeClr val="tx1"/>
                </a:solidFill>
              </a:rPr>
              <a:t> — результат сознательного целеполагания 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2800" dirty="0" smtClean="0">
                <a:solidFill>
                  <a:schemeClr val="tx1"/>
                </a:solidFill>
              </a:rPr>
              <a:t>Например</a:t>
            </a:r>
            <a:r>
              <a:rPr lang="ru-RU" sz="2800" dirty="0">
                <a:solidFill>
                  <a:schemeClr val="tx1"/>
                </a:solidFill>
              </a:rPr>
              <a:t>: </a:t>
            </a:r>
            <a:endParaRPr lang="ru-RU" sz="28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64881737"/>
              </p:ext>
            </p:extLst>
          </p:nvPr>
        </p:nvGraphicFramePr>
        <p:xfrm>
          <a:off x="1425388" y="2671482"/>
          <a:ext cx="8624047" cy="3863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460" y="2488307"/>
            <a:ext cx="2453853" cy="3840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50" y="2798020"/>
            <a:ext cx="3745680" cy="32213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974" y="2488307"/>
            <a:ext cx="3450336" cy="345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9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352983-ED80-43ED-BDC0-868E048C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F1352983-ED80-43ED-BDC0-868E048C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F1352983-ED80-43ED-BDC0-868E048C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F1352983-ED80-43ED-BDC0-868E048C1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B1AC10-745F-4BD0-AEE8-B53E3FF77C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68B1AC10-745F-4BD0-AEE8-B53E3FF77C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68B1AC10-745F-4BD0-AEE8-B53E3FF77C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68B1AC10-745F-4BD0-AEE8-B53E3FF77C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524534-20A6-4991-8001-C725C1A98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56524534-20A6-4991-8001-C725C1A98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56524534-20A6-4991-8001-C725C1A98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56524534-20A6-4991-8001-C725C1A98D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B7AD7D-2221-4334-AF7D-17D327B7AC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21B7AD7D-2221-4334-AF7D-17D327B7AC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21B7AD7D-2221-4334-AF7D-17D327B7AC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21B7AD7D-2221-4334-AF7D-17D327B7AC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4599EF-0FD7-4D79-BF29-B899B71AD8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7C4599EF-0FD7-4D79-BF29-B899B71AD8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7C4599EF-0FD7-4D79-BF29-B899B71AD8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7C4599EF-0FD7-4D79-BF29-B899B71AD8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9A8A0F-2215-473C-9B68-3B2D5CCC0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539A8A0F-2215-473C-9B68-3B2D5CCC0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539A8A0F-2215-473C-9B68-3B2D5CCC0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539A8A0F-2215-473C-9B68-3B2D5CCC0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5BF06C-50FA-4B56-8F33-405D50EE8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F75BF06C-50FA-4B56-8F33-405D50EE8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F75BF06C-50FA-4B56-8F33-405D50EE8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F75BF06C-50FA-4B56-8F33-405D50EE82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4130FC-DC48-46E0-B3DA-15C4BDE03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D54130FC-DC48-46E0-B3DA-15C4BDE03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D54130FC-DC48-46E0-B3DA-15C4BDE03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D54130FC-DC48-46E0-B3DA-15C4BDE032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61A981-054F-456A-85AF-7E578F54E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6661A981-054F-456A-85AF-7E578F54E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6661A981-054F-456A-85AF-7E578F54E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graphicEl>
                                              <a:dgm id="{6661A981-054F-456A-85AF-7E578F54E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5A5800-2E2E-48E4-A01C-640A13A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E35A5800-2E2E-48E4-A01C-640A13A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graphicEl>
                                              <a:dgm id="{E35A5800-2E2E-48E4-A01C-640A13A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graphicEl>
                                              <a:dgm id="{E35A5800-2E2E-48E4-A01C-640A13A66C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75D359-79C4-4E36-AB25-AC414BC1C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graphicEl>
                                              <a:dgm id="{1075D359-79C4-4E36-AB25-AC414BC1C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graphicEl>
                                              <a:dgm id="{1075D359-79C4-4E36-AB25-AC414BC1CE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1075D359-79C4-4E36-AB25-AC414BC1CE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1C33AE-57BB-42AC-9961-5C0B6BD74D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graphicEl>
                                              <a:dgm id="{561C33AE-57BB-42AC-9961-5C0B6BD74D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graphicEl>
                                              <a:dgm id="{561C33AE-57BB-42AC-9961-5C0B6BD74D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561C33AE-57BB-42AC-9961-5C0B6BD74D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E8407C-32A5-4FA1-B501-D777B3284E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graphicEl>
                                              <a:dgm id="{87E8407C-32A5-4FA1-B501-D777B3284E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graphicEl>
                                              <a:dgm id="{87E8407C-32A5-4FA1-B501-D777B3284E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>
                                            <p:graphicEl>
                                              <a:dgm id="{87E8407C-32A5-4FA1-B501-D777B3284E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62B4F0-603C-46DE-9058-2CD83516F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graphicEl>
                                              <a:dgm id="{7462B4F0-603C-46DE-9058-2CD83516F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graphicEl>
                                              <a:dgm id="{7462B4F0-603C-46DE-9058-2CD83516F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graphicEl>
                                              <a:dgm id="{7462B4F0-603C-46DE-9058-2CD83516FA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8CCBDD-AB9D-403D-8CA9-32D42EE358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>
                                            <p:graphicEl>
                                              <a:dgm id="{A68CCBDD-AB9D-403D-8CA9-32D42EE358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">
                                            <p:graphicEl>
                                              <a:dgm id="{A68CCBDD-AB9D-403D-8CA9-32D42EE358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>
                                            <p:graphicEl>
                                              <a:dgm id="{A68CCBDD-AB9D-403D-8CA9-32D42EE358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9607CF-4769-4269-A2C1-FCD556742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">
                                            <p:graphicEl>
                                              <a:dgm id="{799607CF-4769-4269-A2C1-FCD556742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">
                                            <p:graphicEl>
                                              <a:dgm id="{799607CF-4769-4269-A2C1-FCD556742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">
                                            <p:graphicEl>
                                              <a:dgm id="{799607CF-4769-4269-A2C1-FCD556742E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CDE60D-63E5-4E3C-866C-6C119F9A8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graphicEl>
                                              <a:dgm id="{64CDE60D-63E5-4E3C-866C-6C119F9A8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>
                                            <p:graphicEl>
                                              <a:dgm id="{64CDE60D-63E5-4E3C-866C-6C119F9A8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>
                                            <p:graphicEl>
                                              <a:dgm id="{64CDE60D-63E5-4E3C-866C-6C119F9A85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BEEF01-1511-4FE4-9423-245536331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">
                                            <p:graphicEl>
                                              <a:dgm id="{A1BEEF01-1511-4FE4-9423-245536331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>
                                            <p:graphicEl>
                                              <a:dgm id="{A1BEEF01-1511-4FE4-9423-245536331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">
                                            <p:graphicEl>
                                              <a:dgm id="{A1BEEF01-1511-4FE4-9423-2455363311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3D71AD-D831-4A2F-BB21-F767AB7C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">
                                            <p:graphicEl>
                                              <a:dgm id="{933D71AD-D831-4A2F-BB21-F767AB7C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">
                                            <p:graphicEl>
                                              <a:dgm id="{933D71AD-D831-4A2F-BB21-F767AB7C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">
                                            <p:graphicEl>
                                              <a:dgm id="{933D71AD-D831-4A2F-BB21-F767AB7CE2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21B6D2-F737-4DD5-860B-7B0C19A202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">
                                            <p:graphicEl>
                                              <a:dgm id="{6D21B6D2-F737-4DD5-860B-7B0C19A202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">
                                            <p:graphicEl>
                                              <a:dgm id="{6D21B6D2-F737-4DD5-860B-7B0C19A202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">
                                            <p:graphicEl>
                                              <a:dgm id="{6D21B6D2-F737-4DD5-860B-7B0C19A202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FD872F-DEFC-46B6-8620-1731B573C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">
                                            <p:graphicEl>
                                              <a:dgm id="{26FD872F-DEFC-46B6-8620-1731B573C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">
                                            <p:graphicEl>
                                              <a:dgm id="{26FD872F-DEFC-46B6-8620-1731B573C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">
                                            <p:graphicEl>
                                              <a:dgm id="{26FD872F-DEFC-46B6-8620-1731B573CF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9F6886-1EE1-494D-8A53-FDEE9AE770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">
                                            <p:graphicEl>
                                              <a:dgm id="{429F6886-1EE1-494D-8A53-FDEE9AE770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">
                                            <p:graphicEl>
                                              <a:dgm id="{429F6886-1EE1-494D-8A53-FDEE9AE770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">
                                            <p:graphicEl>
                                              <a:dgm id="{429F6886-1EE1-494D-8A53-FDEE9AE770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91DD9A-9EB4-412A-B1FD-E735237627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">
                                            <p:graphicEl>
                                              <a:dgm id="{F791DD9A-9EB4-412A-B1FD-E735237627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">
                                            <p:graphicEl>
                                              <a:dgm id="{F791DD9A-9EB4-412A-B1FD-E735237627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">
                                            <p:graphicEl>
                                              <a:dgm id="{F791DD9A-9EB4-412A-B1FD-E735237627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9CE531-B525-4447-84E1-ED8548C510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">
                                            <p:graphicEl>
                                              <a:dgm id="{BD9CE531-B525-4447-84E1-ED8548C510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">
                                            <p:graphicEl>
                                              <a:dgm id="{BD9CE531-B525-4447-84E1-ED8548C510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">
                                            <p:graphicEl>
                                              <a:dgm id="{BD9CE531-B525-4447-84E1-ED8548C510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303C73-9A71-4F00-935F-3628DA1A2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">
                                            <p:graphicEl>
                                              <a:dgm id="{99303C73-9A71-4F00-935F-3628DA1A2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">
                                            <p:graphicEl>
                                              <a:dgm id="{99303C73-9A71-4F00-935F-3628DA1A2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">
                                            <p:graphicEl>
                                              <a:dgm id="{99303C73-9A71-4F00-935F-3628DA1A2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286342-15B4-451C-AACE-E88D5A0FDB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">
                                            <p:graphicEl>
                                              <a:dgm id="{37286342-15B4-451C-AACE-E88D5A0FDB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">
                                            <p:graphicEl>
                                              <a:dgm id="{37286342-15B4-451C-AACE-E88D5A0FDB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">
                                            <p:graphicEl>
                                              <a:dgm id="{37286342-15B4-451C-AACE-E88D5A0FDB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3704B4-8F49-408C-83C8-0810826806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">
                                            <p:graphicEl>
                                              <a:dgm id="{653704B4-8F49-408C-83C8-0810826806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">
                                            <p:graphicEl>
                                              <a:dgm id="{653704B4-8F49-408C-83C8-0810826806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">
                                            <p:graphicEl>
                                              <a:dgm id="{653704B4-8F49-408C-83C8-0810826806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9505" y="487979"/>
            <a:ext cx="10515600" cy="1500187"/>
          </a:xfrm>
        </p:spPr>
        <p:txBody>
          <a:bodyPr>
            <a:normAutofit lnSpcReduction="10000"/>
          </a:bodyPr>
          <a:lstStyle/>
          <a:p>
            <a:r>
              <a:rPr lang="ru-RU" sz="3200" dirty="0">
                <a:solidFill>
                  <a:schemeClr val="tx1"/>
                </a:solidFill>
                <a:latin typeface="+mj-lt"/>
              </a:rPr>
              <a:t>Потребности человека </a:t>
            </a:r>
            <a:r>
              <a:rPr lang="ru-RU" sz="3200" dirty="0" smtClean="0">
                <a:solidFill>
                  <a:schemeClr val="tx1"/>
                </a:solidFill>
                <a:latin typeface="+mj-lt"/>
              </a:rPr>
              <a:t>по Абрахаму </a:t>
            </a:r>
            <a:r>
              <a:rPr lang="ru-RU" sz="3200" dirty="0" err="1" smtClean="0">
                <a:solidFill>
                  <a:schemeClr val="tx1"/>
                </a:solidFill>
                <a:latin typeface="+mj-lt"/>
              </a:rPr>
              <a:t>Маслоу</a:t>
            </a:r>
            <a:endParaRPr lang="ru-RU" sz="3200" dirty="0">
              <a:solidFill>
                <a:schemeClr val="tx1"/>
              </a:solidFill>
              <a:latin typeface="+mj-lt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своей работе «Мотивация и личность» </a:t>
            </a:r>
            <a:r>
              <a:rPr lang="ru-RU" dirty="0" smtClean="0">
                <a:solidFill>
                  <a:schemeClr val="tx1"/>
                </a:solidFill>
              </a:rPr>
              <a:t>в 1954 году Абрахам </a:t>
            </a:r>
            <a:r>
              <a:rPr lang="ru-RU" dirty="0" err="1" smtClean="0">
                <a:solidFill>
                  <a:schemeClr val="tx1"/>
                </a:solidFill>
              </a:rPr>
              <a:t>Маслоу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предположил, что все потребности человека </a:t>
            </a:r>
            <a:r>
              <a:rPr lang="ru-RU" dirty="0" smtClean="0">
                <a:solidFill>
                  <a:schemeClr val="tx1"/>
                </a:solidFill>
              </a:rPr>
              <a:t>организованы </a:t>
            </a:r>
            <a:r>
              <a:rPr lang="ru-RU" dirty="0">
                <a:solidFill>
                  <a:schemeClr val="tx1"/>
                </a:solidFill>
              </a:rPr>
              <a:t>в систему приоритета или доминирования.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41062045"/>
              </p:ext>
            </p:extLst>
          </p:nvPr>
        </p:nvGraphicFramePr>
        <p:xfrm>
          <a:off x="1846555" y="2059619"/>
          <a:ext cx="9090735" cy="4341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640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9450" y="601663"/>
            <a:ext cx="10515600" cy="578220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+mj-lt"/>
              </a:rPr>
              <a:t>Закончим тему мотивации великим высказыванием </a:t>
            </a:r>
            <a:r>
              <a:rPr lang="ru-RU" sz="3200" b="1" dirty="0">
                <a:solidFill>
                  <a:schemeClr val="tx1"/>
                </a:solidFill>
                <a:latin typeface="+mj-lt"/>
              </a:rPr>
              <a:t>Свами </a:t>
            </a:r>
            <a:r>
              <a:rPr lang="ru-RU" sz="3200" b="1" dirty="0" err="1">
                <a:solidFill>
                  <a:schemeClr val="tx1"/>
                </a:solidFill>
                <a:latin typeface="+mj-lt"/>
              </a:rPr>
              <a:t>Вивекананда</a:t>
            </a:r>
            <a:endParaRPr lang="ru-RU" sz="3200" dirty="0">
              <a:solidFill>
                <a:schemeClr val="tx1"/>
              </a:solidFill>
              <a:latin typeface="+mj-lt"/>
            </a:endParaRPr>
          </a:p>
          <a:p>
            <a:endParaRPr lang="ru-RU" sz="3200" dirty="0" smtClean="0">
              <a:solidFill>
                <a:schemeClr val="tx1"/>
              </a:solidFill>
              <a:latin typeface="+mj-lt"/>
            </a:endParaRPr>
          </a:p>
          <a:p>
            <a:r>
              <a:rPr lang="ru-RU" sz="3200" dirty="0" smtClean="0">
                <a:solidFill>
                  <a:schemeClr val="tx1"/>
                </a:solidFill>
                <a:latin typeface="+mj-lt"/>
              </a:rPr>
              <a:t>«Возьмите </a:t>
            </a:r>
            <a:r>
              <a:rPr lang="ru-RU" sz="3200" dirty="0">
                <a:solidFill>
                  <a:schemeClr val="tx1"/>
                </a:solidFill>
                <a:latin typeface="+mj-lt"/>
              </a:rPr>
              <a:t>одну идею. Сделайте эту идею центром своей жизни – думайте об этом, мечтайте об этом, живите этой идеей. Пусть мозг, мышцы, нервы, каждая часть вашего тела будут полны этой идеи, и просто оставьте все остальные идеи в покое. </a:t>
            </a:r>
            <a:r>
              <a:rPr lang="ru-RU" sz="3200" dirty="0" smtClean="0">
                <a:solidFill>
                  <a:schemeClr val="tx1"/>
                </a:solidFill>
                <a:latin typeface="+mj-lt"/>
              </a:rPr>
              <a:t>Мотивируйте себя. Мотивация </a:t>
            </a:r>
            <a:r>
              <a:rPr lang="ru-RU" sz="3200" dirty="0">
                <a:solidFill>
                  <a:schemeClr val="tx1"/>
                </a:solidFill>
                <a:latin typeface="+mj-lt"/>
              </a:rPr>
              <a:t>– это и есть путь к </a:t>
            </a:r>
            <a:r>
              <a:rPr lang="ru-RU" sz="3200" dirty="0" smtClean="0">
                <a:solidFill>
                  <a:schemeClr val="tx1"/>
                </a:solidFill>
                <a:latin typeface="+mj-lt"/>
              </a:rPr>
              <a:t>успеху.»</a:t>
            </a:r>
            <a:endParaRPr lang="ru-RU" sz="32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37055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7133" y="1562630"/>
            <a:ext cx="9144000" cy="2387600"/>
          </a:xfrm>
        </p:spPr>
        <p:txBody>
          <a:bodyPr>
            <a:normAutofit/>
          </a:bodyPr>
          <a:lstStyle/>
          <a:p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76585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483</Words>
  <Application>Microsoft Office PowerPoint</Application>
  <PresentationFormat>Произвольный</PresentationFormat>
  <Paragraphs>58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Мотивация</vt:lpstr>
      <vt:lpstr>Содержание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Анастасия</cp:lastModifiedBy>
  <cp:revision>20</cp:revision>
  <dcterms:created xsi:type="dcterms:W3CDTF">2021-09-14T12:29:16Z</dcterms:created>
  <dcterms:modified xsi:type="dcterms:W3CDTF">2022-04-19T16:14:00Z</dcterms:modified>
</cp:coreProperties>
</file>