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4DC6811F-B9E6-4812-B381-D6560513A7C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4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307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95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183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129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978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34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747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24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082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418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412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2026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025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102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691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610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021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B14FC37-3AD8-4181-A755-A509B7D11BEF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83D408F-00DE-4600-A818-C69A696122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891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  <p:sldLayoutId id="2147483941" r:id="rId13"/>
    <p:sldLayoutId id="2147483942" r:id="rId14"/>
    <p:sldLayoutId id="2147483943" r:id="rId15"/>
    <p:sldLayoutId id="2147483944" r:id="rId16"/>
    <p:sldLayoutId id="214748394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7" Type="http://schemas.openxmlformats.org/officeDocument/2006/relationships/image" Target="../media/image29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u="sng" dirty="0" smtClean="0">
                <a:solidFill>
                  <a:srgbClr val="FF0000"/>
                </a:solidFill>
              </a:rPr>
              <a:t>Мнемотехника</a:t>
            </a:r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Электронное дидактическое пособие на развитие памяти 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0" indent="0" algn="l">
              <a:buNone/>
            </a:pPr>
            <a:r>
              <a:rPr lang="ru-RU" sz="2200" b="1" dirty="0" err="1" smtClean="0">
                <a:solidFill>
                  <a:schemeClr val="accent5">
                    <a:lumMod val="50000"/>
                  </a:schemeClr>
                </a:solidFill>
                <a:latin typeface="Book Antiqua" panose="02040602050305030304" pitchFamily="18" charset="0"/>
              </a:rPr>
              <a:t>Запарова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  <a:latin typeface="Book Antiqua" panose="02040602050305030304" pitchFamily="18" charset="0"/>
              </a:rPr>
              <a:t> Елена Алексеевна </a:t>
            </a:r>
          </a:p>
          <a:p>
            <a:pPr marL="0" indent="0" algn="l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Педагог-психолог</a:t>
            </a:r>
          </a:p>
          <a:p>
            <a:pPr marL="0" indent="0" algn="l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Муниципального дошкольного </a:t>
            </a:r>
          </a:p>
          <a:p>
            <a:pPr marL="0" indent="0" algn="l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образовательного бюджетного учреждения </a:t>
            </a:r>
          </a:p>
          <a:p>
            <a:pPr marL="0" indent="0" algn="l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детский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сад комбинированного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вида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№166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г.Сочи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Book Antiqua" panose="02040602050305030304" pitchFamily="18" charset="0"/>
              </a:rPr>
              <a:t>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1425" y="2286000"/>
            <a:ext cx="4838701" cy="293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0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2555145"/>
            <a:ext cx="3048000" cy="304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МНЕМОТЕХНИКА</a:t>
            </a:r>
            <a:br>
              <a:rPr lang="ru-RU" dirty="0"/>
            </a:br>
            <a:r>
              <a:rPr lang="ru-RU" dirty="0"/>
              <a:t>Происходит от греческого «</a:t>
            </a:r>
            <a:r>
              <a:rPr lang="en-US" dirty="0" err="1"/>
              <a:t>mnemonikon</a:t>
            </a:r>
            <a:r>
              <a:rPr lang="en-US" dirty="0"/>
              <a:t>»</a:t>
            </a:r>
            <a:br>
              <a:rPr lang="en-US" dirty="0"/>
            </a:br>
            <a:r>
              <a:rPr lang="ru-RU" dirty="0"/>
              <a:t>–это искусство запоминания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  <a:t>МНЕМОТЕХНИКА -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это система внутреннего письма,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позволяющая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последовательно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записывать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мозг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  информацию, преобразованную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 комбинации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зрительных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образов.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Мнемотехника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использует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естественные механизмы памяти мозга и позволяет полностью контролировать процесс запоминания, сохранения и 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припоминания информации.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604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2263361"/>
            <a:ext cx="4572000" cy="2038350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913774" y="162838"/>
            <a:ext cx="10364452" cy="2192055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ldhabi" panose="01000000000000000000" pitchFamily="2" charset="-78"/>
              </a:rPr>
              <a:t>Основной «секрет» мнемотехники очень прост и хорошо известен. Когда человек в своём воображении соединяет несколько зрительных образов, мозг фиксирует эту взаимосвязь. И в дальнейшем при припоминании по одному из образов этой ассоциации мозг воспроизводит все ранее соединённые образы.</a:t>
            </a:r>
            <a:endParaRPr lang="ru-RU" sz="2400" dirty="0">
              <a:cs typeface="Aldhabi" panose="01000000000000000000" pitchFamily="2" charset="-78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913775" y="4455416"/>
            <a:ext cx="10364452" cy="1657285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ldhabi" panose="01000000000000000000" pitchFamily="2" charset="-78"/>
              </a:rPr>
              <a:t>Для младших школьников приёмы мнемотехники –настоящая палочка-выручалочка. Они помогают ребёнку отдохнуть от скучного материала, от долгого сидения без движений. Ведь растущий организм так и рвётся вскочить, побегать, попрыгать, повеселиться.</a:t>
            </a:r>
            <a:endParaRPr lang="ru-RU" sz="2400" dirty="0"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231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436" y="609600"/>
            <a:ext cx="4985359" cy="531521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7064375" cy="2022475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</a:rPr>
              <a:t>Три основных критерия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0" y="2432050"/>
            <a:ext cx="5524500" cy="3159125"/>
          </a:xfrm>
        </p:spPr>
        <p:txBody>
          <a:bodyPr/>
          <a:lstStyle/>
          <a:p>
            <a:pPr marL="342900" indent="-342900" algn="l">
              <a:buFont typeface="+mj-lt"/>
              <a:buAutoNum type="arabicPeriod"/>
            </a:pPr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Простота</a:t>
            </a:r>
            <a:endParaRPr lang="ru-RU" sz="36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Универсальность</a:t>
            </a:r>
            <a:endParaRPr lang="ru-RU" sz="36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ru-RU" sz="3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Эффективность</a:t>
            </a:r>
            <a:endParaRPr lang="ru-RU" sz="36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16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5630" y="690854"/>
            <a:ext cx="111064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0" u="none" strike="noStrike" baseline="0" dirty="0" smtClean="0">
                <a:solidFill>
                  <a:srgbClr val="FF0000"/>
                </a:solidFill>
                <a:latin typeface="Arial" panose="020B0604020202020204" pitchFamily="34" charset="0"/>
              </a:rPr>
              <a:t>«Побочные явления»</a:t>
            </a:r>
            <a:r>
              <a:rPr lang="ru-RU" sz="3600" b="1" i="0" u="none" strike="noStrike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ru-RU" sz="3600" b="1" i="0" u="none" strike="noStrike" baseline="0" dirty="0" smtClean="0">
                <a:solidFill>
                  <a:srgbClr val="FF0000"/>
                </a:solidFill>
                <a:latin typeface="Arial" panose="020B0604020202020204" pitchFamily="34" charset="0"/>
              </a:rPr>
              <a:t>изучения мнемотехники</a:t>
            </a:r>
          </a:p>
          <a:p>
            <a:endParaRPr lang="ru-RU" sz="3600" b="0" i="0" u="none" strike="noStrike" baseline="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600" b="0" i="0" u="none" strike="noStrike" baseline="0" dirty="0" smtClean="0">
                <a:solidFill>
                  <a:srgbClr val="000000"/>
                </a:solidFill>
              </a:rPr>
              <a:t>➢Развитие воображения</a:t>
            </a:r>
          </a:p>
          <a:p>
            <a:r>
              <a:rPr lang="ru-RU" sz="3600" b="0" i="0" u="none" strike="noStrike" baseline="0" dirty="0" smtClean="0">
                <a:solidFill>
                  <a:srgbClr val="000000"/>
                </a:solidFill>
              </a:rPr>
              <a:t>➢Усиление концентрации внимания</a:t>
            </a:r>
          </a:p>
          <a:p>
            <a:r>
              <a:rPr lang="ru-RU" sz="3600" b="0" i="0" u="none" strike="noStrike" baseline="0" dirty="0" smtClean="0">
                <a:solidFill>
                  <a:srgbClr val="000000"/>
                </a:solidFill>
              </a:rPr>
              <a:t>➢Развитие нестандартного мышления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630" y="3553175"/>
            <a:ext cx="6296497" cy="314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7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272342"/>
            <a:ext cx="10364452" cy="1193203"/>
          </a:xfrm>
        </p:spPr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Когда начинать изучать 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мнемотехнику с детьми?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1458" y="1628384"/>
            <a:ext cx="10877393" cy="4885150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психолого-педагогических источников показал что, у младших школьников (особенно первых классов) память носит непроизвольный характер, то есть лучше запоминаются предметы, события, явления, близкие к жизненному опыту ребёнка, с которыми он вступает в активное взаимодействие. С возрастом память школьника становится произвольной, то есть ребёнок обучается с помощью взрослых управлять процессами запоминания и воспроизведения сведений, необходимых ему для практической деятельности.</a:t>
            </a:r>
          </a:p>
          <a:p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большего числа повторений текстов, с нужными звуками важна работа над улучшением памяти, необходимо воспитывать у детей приёмы запоминания и припоминания – этому способствует мнемотехника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рассчитана на детей от 6 лет с учётом их наглядно-образного мышления, а так же для детей старшего возраста с учетом формирования у них абстрактного мышления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17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760858"/>
            <a:ext cx="10364452" cy="1719295"/>
          </a:xfrm>
        </p:spPr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При развитии памяти стоит параллельно улучшать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воображение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и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внимание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854" y="2768252"/>
            <a:ext cx="8627048" cy="323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0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65" y="497812"/>
            <a:ext cx="10364452" cy="1055416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Упражнение на </a:t>
            </a:r>
            <a:r>
              <a:rPr lang="ru-RU" b="1" dirty="0" smtClean="0">
                <a:solidFill>
                  <a:srgbClr val="FF0000"/>
                </a:solidFill>
              </a:rPr>
              <a:t>развитие </a:t>
            </a:r>
            <a:r>
              <a:rPr lang="ru-RU" b="1" dirty="0">
                <a:solidFill>
                  <a:srgbClr val="FF0000"/>
                </a:solidFill>
              </a:rPr>
              <a:t>воображения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13152" y="1791222"/>
            <a:ext cx="11448788" cy="4860099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Придумываем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всё, что можно. То, чего не существует. Соединяем не соединяемое. Имена, истории, причины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l"/>
            <a:endParaRPr lang="ru-RU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Корректурные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пробы, сосчитать, найти, отыскать, повторить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l"/>
            <a:endParaRPr lang="ru-RU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Представляйте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. Думайте о том, как могут выглядеть самые разные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слова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и понятия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l"/>
            <a:endParaRPr lang="ru-RU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Больше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рисуйте. Точнее зарисовывайте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algn="l"/>
            <a:endParaRPr lang="ru-RU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Учите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что-то новое: стихи, песни, иностранные слова. 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Что-нибудь неизвестное.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144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547915"/>
            <a:ext cx="10364452" cy="2511835"/>
          </a:xfrm>
        </p:spPr>
        <p:txBody>
          <a:bodyPr/>
          <a:lstStyle/>
          <a:p>
            <a:r>
              <a:rPr lang="ru-RU" dirty="0"/>
              <a:t>Слова «мнемотехника» и «мнемоника»</a:t>
            </a:r>
            <a:br>
              <a:rPr lang="ru-RU" dirty="0"/>
            </a:br>
            <a:r>
              <a:rPr lang="ru-RU" dirty="0"/>
              <a:t>обозначают одно и то </a:t>
            </a:r>
            <a:r>
              <a:rPr lang="ru-RU" dirty="0" smtClean="0"/>
              <a:t>же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0000"/>
                </a:solidFill>
              </a:rPr>
              <a:t>техника запоминания.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0830"/>
            <a:ext cx="12192000" cy="306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1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988" y="848540"/>
            <a:ext cx="10364452" cy="2511835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rgbClr val="FF0000"/>
                </a:solidFill>
                <a:latin typeface="Arial" panose="020B0604020202020204" pitchFamily="34" charset="0"/>
              </a:rPr>
              <a:t>МНЕМОТЕХНИКА </a:t>
            </a:r>
            <a: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</a:rPr>
              <a:t>–</a:t>
            </a:r>
            <a:br>
              <a:rPr lang="ru-RU" sz="4400" dirty="0" smtClean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sz="44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искусство запоминания, система различных приёмов, облегчающих запоминание и увеличивающих объём памяти путем образования дополнительных ассоциаций.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963" y="3540952"/>
            <a:ext cx="8845461" cy="331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9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5540" y="564856"/>
            <a:ext cx="4599846" cy="527108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75" y="789140"/>
            <a:ext cx="5048614" cy="3281819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«Логика 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приведёт вас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из точки А в точку Б.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Воображение же куда </a:t>
            </a:r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угодно» -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75541" y="609600"/>
            <a:ext cx="4599846" cy="51815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913774" y="4609578"/>
            <a:ext cx="3935689" cy="1181622"/>
          </a:xfrm>
        </p:spPr>
        <p:txBody>
          <a:bodyPr>
            <a:noAutofit/>
          </a:bodyPr>
          <a:lstStyle/>
          <a:p>
            <a:pPr algn="r"/>
            <a:r>
              <a:rPr lang="ru-RU" sz="3200" i="1" dirty="0" err="1"/>
              <a:t>А.Эйнштейн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3380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791" y="1733479"/>
            <a:ext cx="4551435" cy="4340931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53235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Arial" panose="020B0604020202020204" pitchFamily="34" charset="0"/>
              </a:rPr>
              <a:t>Развиваем воображение у детей</a:t>
            </a:r>
            <a:br>
              <a:rPr lang="ru-RU" sz="36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913775" y="2016690"/>
            <a:ext cx="10364452" cy="3774511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</a:rPr>
              <a:t> Устное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творчество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</a:rPr>
              <a:t> Прикладное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творчество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</a:rPr>
              <a:t> Готовые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сюжеты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5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45086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Соединяем абстрактное </a:t>
            </a:r>
            <a:b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слово и предмет.</a:t>
            </a:r>
            <a:b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913775" y="2254686"/>
            <a:ext cx="10364452" cy="353651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</a:rPr>
              <a:t>ПАМЯТЬ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+ ПЫЛЕСОС</a:t>
            </a:r>
          </a:p>
          <a:p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ВОСПИТАНИЕ + КОНФЕТА</a:t>
            </a:r>
          </a:p>
          <a:p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</a:rPr>
              <a:t>ВООБРАЖЕНИЕ + ОДЕЖДА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35739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50" y="2742736"/>
            <a:ext cx="11982899" cy="43156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136951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Задание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13670" y="609599"/>
            <a:ext cx="10764660" cy="286011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Сочините 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сказку (нелепую историю), </a:t>
            </a:r>
          </a:p>
          <a:p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</a:rPr>
              <a:t>используя все слова на следующем слайде.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843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046379"/>
            <a:ext cx="4572000" cy="2543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8948" y="2218151"/>
            <a:ext cx="2066925" cy="304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0" y="541554"/>
            <a:ext cx="3048000" cy="304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0389" y="3508982"/>
            <a:ext cx="3048000" cy="304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7200" y="3508982"/>
            <a:ext cx="42672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1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876" y="172234"/>
            <a:ext cx="3048000" cy="304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24" y="2656562"/>
            <a:ext cx="2714625" cy="304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2238" y="172234"/>
            <a:ext cx="2124075" cy="304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513" y="3220234"/>
            <a:ext cx="2752725" cy="304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6313" y="2105418"/>
            <a:ext cx="3083330" cy="320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</a:rPr>
              <a:t>На что это похоже?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126" y="4341367"/>
            <a:ext cx="2082105" cy="23095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712" y="4341367"/>
            <a:ext cx="2000575" cy="2441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0271" y="2600599"/>
            <a:ext cx="2106316" cy="29615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687439"/>
            <a:ext cx="1912632" cy="2608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7904" y="1617374"/>
            <a:ext cx="1700655" cy="26670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752475" y="1770063"/>
            <a:ext cx="1960563" cy="2455862"/>
            <a:chOff x="474" y="1115"/>
            <a:chExt cx="1235" cy="1547"/>
          </a:xfrm>
        </p:grpSpPr>
        <p:sp>
          <p:nvSpPr>
            <p:cNvPr id="10" name="AutoShape 3"/>
            <p:cNvSpPr>
              <a:spLocks noChangeAspect="1" noChangeArrowheads="1" noTextEdit="1"/>
            </p:cNvSpPr>
            <p:nvPr/>
          </p:nvSpPr>
          <p:spPr bwMode="auto">
            <a:xfrm>
              <a:off x="474" y="1115"/>
              <a:ext cx="1235" cy="1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" y="1115"/>
              <a:ext cx="1239" cy="155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2188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409950" y="824796"/>
            <a:ext cx="9372100" cy="1241999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rgbClr val="FF0000"/>
                </a:solidFill>
              </a:rPr>
              <a:t>Области применения </a:t>
            </a:r>
            <a:r>
              <a:rPr lang="ru-RU" b="1" dirty="0">
                <a:solidFill>
                  <a:srgbClr val="FF0000"/>
                </a:solidFill>
              </a:rPr>
              <a:t>мнемотехники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89764" y="2066796"/>
            <a:ext cx="9351224" cy="4321478"/>
          </a:xfrm>
        </p:spPr>
        <p:txBody>
          <a:bodyPr>
            <a:normAutofit/>
          </a:bodyPr>
          <a:lstStyle/>
          <a:p>
            <a:pPr algn="l"/>
            <a:endParaRPr lang="ru-RU" sz="1100" dirty="0">
              <a:solidFill>
                <a:srgbClr val="000000"/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Последовательности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Числовая </a:t>
            </a: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информация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Слова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Тексты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Стихотворения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Правила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Таблицы</a:t>
            </a:r>
            <a:endParaRPr lang="ru-RU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439" y="1445795"/>
            <a:ext cx="4124549" cy="446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7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19125"/>
            <a:ext cx="10363200" cy="1595438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Диагностика</a:t>
            </a:r>
            <a:br>
              <a:rPr lang="ru-RU" sz="4400" b="1" dirty="0">
                <a:solidFill>
                  <a:srgbClr val="FF0000"/>
                </a:solidFill>
              </a:rPr>
            </a:br>
            <a:r>
              <a:rPr lang="ru-RU" sz="4400" b="1" dirty="0">
                <a:solidFill>
                  <a:srgbClr val="FF0000"/>
                </a:solidFill>
              </a:rPr>
              <a:t>запомните 20 слов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type="body" idx="4294967295"/>
          </p:nvPr>
        </p:nvSpPr>
        <p:spPr>
          <a:xfrm>
            <a:off x="0" y="2371724"/>
            <a:ext cx="11874674" cy="404160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500" b="1" dirty="0" smtClean="0"/>
              <a:t>Памятник, книга, валенки, кувшин, свекла,</a:t>
            </a:r>
          </a:p>
          <a:p>
            <a:pPr marL="0" indent="0" algn="ctr">
              <a:buNone/>
            </a:pPr>
            <a:r>
              <a:rPr lang="ru-RU" sz="3500" b="1" dirty="0" smtClean="0"/>
              <a:t>наушники, стакан, пирожное, стрела, банан,</a:t>
            </a:r>
          </a:p>
          <a:p>
            <a:pPr marL="0" indent="0" algn="ctr">
              <a:buNone/>
            </a:pPr>
            <a:r>
              <a:rPr lang="ru-RU" sz="3500" b="1" dirty="0" smtClean="0"/>
              <a:t>бусы, птица, корона, одеяло, шуруп, йод,</a:t>
            </a:r>
          </a:p>
          <a:p>
            <a:pPr marL="0" indent="0" algn="ctr">
              <a:buNone/>
            </a:pPr>
            <a:r>
              <a:rPr lang="ru-RU" sz="3500" b="1" dirty="0" smtClean="0"/>
              <a:t>утюг, петух, кастрюля, фольга.</a:t>
            </a:r>
          </a:p>
          <a:p>
            <a:pPr marL="0" indent="0" algn="ctr">
              <a:buNone/>
            </a:pPr>
            <a:endParaRPr lang="ru-RU" sz="2800" b="1" dirty="0"/>
          </a:p>
          <a:p>
            <a:pPr marL="0" indent="0" algn="ctr">
              <a:buNone/>
            </a:pPr>
            <a:endParaRPr lang="ru-RU" sz="2800" b="1" dirty="0" smtClean="0"/>
          </a:p>
          <a:p>
            <a:pPr marL="0" indent="0" algn="ctr">
              <a:buNone/>
            </a:pPr>
            <a:r>
              <a:rPr lang="ru-RU" sz="2800" b="1" dirty="0"/>
              <a:t>Запишите результат </a:t>
            </a:r>
            <a:r>
              <a:rPr lang="ru-RU" sz="2800" b="1" dirty="0" smtClean="0"/>
              <a:t>Количество </a:t>
            </a:r>
            <a:r>
              <a:rPr lang="ru-RU" sz="2800" b="1" dirty="0"/>
              <a:t>слов до первой ошибки</a:t>
            </a:r>
            <a:endParaRPr lang="ru-RU" sz="2800" b="1" dirty="0" smtClean="0"/>
          </a:p>
          <a:p>
            <a:pPr marL="0" indent="0" algn="ctr">
              <a:buNone/>
            </a:pP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77580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Приём запоминания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«ЦЕПОЧКА»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Упражнение</a:t>
            </a:r>
            <a:endParaRPr lang="ru-RU" sz="4400" dirty="0"/>
          </a:p>
          <a:p>
            <a:pPr marL="0" indent="0" algn="ctr">
              <a:buNone/>
            </a:pPr>
            <a:r>
              <a:rPr lang="ru-RU" sz="4400" dirty="0"/>
              <a:t>запоминаем 20 слов за 5 минут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11104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Алгоритм запоминания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1292" y="2329514"/>
            <a:ext cx="11449416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1. Проверяем</a:t>
            </a:r>
            <a:r>
              <a:rPr lang="ru-RU" sz="2400" dirty="0"/>
              <a:t>, что у каждого слова есть </a:t>
            </a:r>
            <a:r>
              <a:rPr lang="ru-RU" sz="2400" dirty="0" smtClean="0"/>
              <a:t>свой зрительный </a:t>
            </a:r>
            <a:r>
              <a:rPr lang="ru-RU" sz="2400" dirty="0"/>
              <a:t>образ.</a:t>
            </a:r>
          </a:p>
          <a:p>
            <a:pPr marL="0" indent="0">
              <a:buNone/>
            </a:pPr>
            <a:r>
              <a:rPr lang="ru-RU" sz="2400" dirty="0" smtClean="0"/>
              <a:t>2. Соединяем </a:t>
            </a:r>
            <a:r>
              <a:rPr lang="ru-RU" sz="2400" dirty="0"/>
              <a:t>образы попарно.</a:t>
            </a:r>
          </a:p>
          <a:p>
            <a:pPr marL="0" indent="0">
              <a:buNone/>
            </a:pPr>
            <a:r>
              <a:rPr lang="ru-RU" sz="2400" dirty="0" smtClean="0"/>
              <a:t>3. Припоминаем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 smtClean="0"/>
              <a:t>4. Воспроизводим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66781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РЫБА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, ЛАМПОЧКА, КИСТЬ, ЛОШАДЬ, ЛОДКА,</a:t>
            </a:r>
          </a:p>
          <a:p>
            <a:pPr marL="0" indent="0" algn="ctr">
              <a:buNone/>
            </a:pP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ИКРА, ВОРОТА, ВЕРТОЛЁТ, ШИШКА, ЧЕМОДАН,</a:t>
            </a:r>
          </a:p>
          <a:p>
            <a:pPr marL="0" indent="0" algn="ctr">
              <a:buNone/>
            </a:pP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СТЕКЛО, ЗУБ, КНИГА, УЛИТКА, ФАРТУК, МИКРОФОН,</a:t>
            </a:r>
          </a:p>
          <a:p>
            <a:pPr marL="0" indent="0" algn="ctr">
              <a:buNone/>
            </a:pP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ВОЛОСЫ, ТЕЛЕФОН, НОЖНИЦЫ, ОЧКИ.</a:t>
            </a:r>
          </a:p>
        </p:txBody>
      </p:sp>
    </p:spTree>
    <p:extLst>
      <p:ext uri="{BB962C8B-B14F-4D97-AF65-F5344CB8AC3E}">
        <p14:creationId xmlns:p14="http://schemas.microsoft.com/office/powerpoint/2010/main" val="992374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Запишите результат в</a:t>
            </a:r>
            <a:br>
              <a:rPr lang="ru-RU" dirty="0"/>
            </a:br>
            <a:r>
              <a:rPr lang="ru-RU" dirty="0"/>
              <a:t>комментариях под видео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. Сколько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запомнили до упражнения.</a:t>
            </a: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. После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упражнения.</a:t>
            </a:r>
          </a:p>
          <a:p>
            <a:pPr marL="0" indent="0" algn="ctr">
              <a:buNone/>
            </a:pP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</a:rPr>
              <a:t>5 / 20</a:t>
            </a:r>
          </a:p>
          <a:p>
            <a:pPr marL="0" indent="0" algn="ctr">
              <a:buNone/>
            </a:pP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</a:rPr>
              <a:t>пример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747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266037" y="-57433"/>
            <a:ext cx="7829941" cy="691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11460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231</TotalTime>
  <Words>588</Words>
  <Application>Microsoft Office PowerPoint</Application>
  <PresentationFormat>Широкоэкранный</PresentationFormat>
  <Paragraphs>90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Aldhabi</vt:lpstr>
      <vt:lpstr>Arial</vt:lpstr>
      <vt:lpstr>Book Antiqua</vt:lpstr>
      <vt:lpstr>Comic Sans MS</vt:lpstr>
      <vt:lpstr>Times New Roman</vt:lpstr>
      <vt:lpstr>Wingdings</vt:lpstr>
      <vt:lpstr>Капля</vt:lpstr>
      <vt:lpstr>Мнемотехника Электронное дидактическое пособие на развитие памяти  </vt:lpstr>
      <vt:lpstr>МНЕМОТЕХНИКА Происходит от греческого «mnemonikon» –это искусство запоминания </vt:lpstr>
      <vt:lpstr>Основной «секрет» мнемотехники очень прост и хорошо известен. Когда человек в своём воображении соединяет несколько зрительных образов, мозг фиксирует эту взаимосвязь. И в дальнейшем при припоминании по одному из образов этой ассоциации мозг воспроизводит все ранее соединённые образы.</vt:lpstr>
      <vt:lpstr>Три основных критерия </vt:lpstr>
      <vt:lpstr>Презентация PowerPoint</vt:lpstr>
      <vt:lpstr>Когда начинать изучать  мнемотехнику с детьми?</vt:lpstr>
      <vt:lpstr>При развитии памяти стоит параллельно улучшать воображение и внимание.</vt:lpstr>
      <vt:lpstr>Упражнение на развитие воображения</vt:lpstr>
      <vt:lpstr>Слова «мнемотехника» и «мнемоника» обозначают одно и то же  техника запоминания.</vt:lpstr>
      <vt:lpstr>МНЕМОТЕХНИКА –  искусство запоминания, система различных приёмов, облегчающих запоминание и увеличивающих объём памяти путем образования дополнительных ассоциаций.</vt:lpstr>
      <vt:lpstr>«Логика приведёт вас из точки А в точку Б. Воображение же куда угодно» - </vt:lpstr>
      <vt:lpstr>Развиваем воображение у детей </vt:lpstr>
      <vt:lpstr>Соединяем абстрактное  слово и предмет. </vt:lpstr>
      <vt:lpstr>Задание </vt:lpstr>
      <vt:lpstr>Презентация PowerPoint</vt:lpstr>
      <vt:lpstr>Презентация PowerPoint</vt:lpstr>
      <vt:lpstr>На что это похоже?</vt:lpstr>
      <vt:lpstr>Области применения мнемотехники</vt:lpstr>
      <vt:lpstr>Диагностика запомните 20 слов</vt:lpstr>
      <vt:lpstr>Приём запоминания «ЦЕПОЧКА»</vt:lpstr>
      <vt:lpstr>Алгоритм запоминания</vt:lpstr>
      <vt:lpstr>Презентация PowerPoint</vt:lpstr>
      <vt:lpstr>Запишите результат в комментариях под видео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МнемотехникаЮ Электронное дидактическое пособие на развитие памяти  </dc:title>
  <dc:creator>Елена Запарова</dc:creator>
  <cp:lastModifiedBy>Елена Запарова</cp:lastModifiedBy>
  <cp:revision>24</cp:revision>
  <dcterms:created xsi:type="dcterms:W3CDTF">2022-01-07T16:42:13Z</dcterms:created>
  <dcterms:modified xsi:type="dcterms:W3CDTF">2022-01-10T09:03:56Z</dcterms:modified>
</cp:coreProperties>
</file>