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9" r:id="rId5"/>
    <p:sldId id="266" r:id="rId6"/>
    <p:sldId id="258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1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557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058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99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67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328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4390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785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72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96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653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1943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6082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3135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409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643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666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8056D-E296-4AEB-B88B-67E2EC1B4DC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7BA0C90-4093-4B9F-87CB-58C103562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1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6276969" cy="1646302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Молодёжь Ясногорска                       за чистоту посёлка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480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29309"/>
            <a:ext cx="6347712" cy="1801091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Ежегодно, юнармейцы МБОУ Ясногорская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 принимают участие                         в различных акциях                    по уборке территорий: акция «Чистые берега», акция «Аллея памяти»,   уборка на территории школы, посёлка, уборка на территории стелы                  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220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провели акцию «Аллея памяти»,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посадили 100 берез. Ежегодно, занимаемся уборкой на территории аллеи. 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году планируем посадить 100 сосен.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747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«Аллея памяти»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502" y="1676400"/>
            <a:ext cx="5958010" cy="4468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91" y="0"/>
            <a:ext cx="1518804" cy="202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079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891" y="360218"/>
            <a:ext cx="6375421" cy="1570182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«Аллея памяти»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03" y="1403207"/>
            <a:ext cx="6330949" cy="4748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1546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365" y="258618"/>
            <a:ext cx="6356948" cy="12192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«Аллея памяти»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84" y="1145310"/>
            <a:ext cx="6059054" cy="4544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85176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3309" y="609600"/>
            <a:ext cx="6197600" cy="13208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«Чистые берега»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101" y="2160588"/>
            <a:ext cx="5556573" cy="4184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27" y="-116175"/>
            <a:ext cx="1714951" cy="227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831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«Чистые берега»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56" y="1270000"/>
            <a:ext cx="6417156" cy="4812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60071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8836" y="110836"/>
            <a:ext cx="7047346" cy="181956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Посадка деревьев на территории школы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93" y="1551710"/>
            <a:ext cx="6095232" cy="4590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0457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018" y="359497"/>
            <a:ext cx="5205935" cy="6941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490007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</TotalTime>
  <Words>77</Words>
  <Application>Microsoft Office PowerPoint</Application>
  <PresentationFormat>Экран (4:3)</PresentationFormat>
  <Paragraphs>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Аспект</vt:lpstr>
      <vt:lpstr>Молодёжь Ясногорска                       за чистоту посёлка</vt:lpstr>
      <vt:lpstr>Ежегодно, юнармейцы МБОУ Ясногорская СОШ принимают участие                         в различных акциях                    по уборке территорий: акция «Чистые берега», акция «Аллея памяти»,   уборка на территории школы, посёлка, уборка на территории стелы                   </vt:lpstr>
      <vt:lpstr>В 2022 году провели акцию «Аллея памяти», посадили 100 берез. Ежегодно, занимаемся уборкой на территории аллеи.  В этом году планируем посадить 100 сосен.</vt:lpstr>
      <vt:lpstr>«Аллея памяти»</vt:lpstr>
      <vt:lpstr>«Аллея памяти»</vt:lpstr>
      <vt:lpstr>«Аллея памяти»</vt:lpstr>
      <vt:lpstr>Акция «Чистые берега»</vt:lpstr>
      <vt:lpstr>Акция «Чистые берега»</vt:lpstr>
      <vt:lpstr>Посадка деревьев на территории школы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Молодёжь Ясногорска                       за чистоту посёлка</dc:title>
  <dc:creator>Привет</dc:creator>
  <cp:lastModifiedBy>Привет</cp:lastModifiedBy>
  <cp:revision>2</cp:revision>
  <dcterms:created xsi:type="dcterms:W3CDTF">2024-05-06T04:44:29Z</dcterms:created>
  <dcterms:modified xsi:type="dcterms:W3CDTF">2024-05-06T05:02:18Z</dcterms:modified>
</cp:coreProperties>
</file>