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3" r:id="rId2"/>
    <p:sldId id="272" r:id="rId3"/>
    <p:sldId id="256" r:id="rId4"/>
    <p:sldId id="257" r:id="rId5"/>
    <p:sldId id="258" r:id="rId6"/>
    <p:sldId id="264" r:id="rId7"/>
    <p:sldId id="265" r:id="rId8"/>
    <p:sldId id="266" r:id="rId9"/>
    <p:sldId id="259" r:id="rId10"/>
    <p:sldId id="267" r:id="rId11"/>
    <p:sldId id="270" r:id="rId12"/>
    <p:sldId id="260" r:id="rId13"/>
    <p:sldId id="268" r:id="rId14"/>
    <p:sldId id="261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E5B07-1711-49F6-AD95-6889F4ACDE6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BEB1A-9334-4AAD-90F3-BFF1A324B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18" Type="http://schemas.openxmlformats.org/officeDocument/2006/relationships/image" Target="../media/image35.jpeg"/><Relationship Id="rId26" Type="http://schemas.openxmlformats.org/officeDocument/2006/relationships/image" Target="../media/image15.jpeg"/><Relationship Id="rId3" Type="http://schemas.openxmlformats.org/officeDocument/2006/relationships/image" Target="../media/image19.jpeg"/><Relationship Id="rId21" Type="http://schemas.openxmlformats.org/officeDocument/2006/relationships/image" Target="../media/image38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17" Type="http://schemas.openxmlformats.org/officeDocument/2006/relationships/image" Target="../media/image34.jpeg"/><Relationship Id="rId25" Type="http://schemas.openxmlformats.org/officeDocument/2006/relationships/image" Target="../media/image42.jpeg"/><Relationship Id="rId2" Type="http://schemas.openxmlformats.org/officeDocument/2006/relationships/audio" Target="../media/audio1.wav"/><Relationship Id="rId16" Type="http://schemas.openxmlformats.org/officeDocument/2006/relationships/image" Target="../media/image33.jpeg"/><Relationship Id="rId20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24" Type="http://schemas.openxmlformats.org/officeDocument/2006/relationships/image" Target="../media/image41.jpeg"/><Relationship Id="rId5" Type="http://schemas.openxmlformats.org/officeDocument/2006/relationships/image" Target="../media/image22.jpeg"/><Relationship Id="rId15" Type="http://schemas.openxmlformats.org/officeDocument/2006/relationships/image" Target="../media/image32.jpeg"/><Relationship Id="rId23" Type="http://schemas.openxmlformats.org/officeDocument/2006/relationships/image" Target="../media/image40.jpeg"/><Relationship Id="rId10" Type="http://schemas.openxmlformats.org/officeDocument/2006/relationships/image" Target="../media/image27.jpeg"/><Relationship Id="rId19" Type="http://schemas.openxmlformats.org/officeDocument/2006/relationships/image" Target="../media/image36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Relationship Id="rId22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785926"/>
            <a:ext cx="715433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Урок математики</a:t>
            </a:r>
            <a:endParaRPr lang="ru-RU" sz="60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714412" y="4643446"/>
            <a:ext cx="764383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Учитель: Валентина Ивановна</a:t>
            </a:r>
            <a:endParaRPr lang="ru-RU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026" name="AutoShape 2" descr="https://ds05.infourok.ru/uploads/ex/11c8/000f2cf7-36f47336/hello_html_m3b7a47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ds05.infourok.ru/uploads/ex/11c8/000f2cf7-36f47336/hello_html_m3b7a47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ds05.infourok.ru/uploads/ex/11c8/000f2cf7-36f47336/hello_html_m3b7a47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ds05.infourok.ru/uploads/ex/11c8/000f2cf7-36f47336/hello_html_m3b7a47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7676" y="1285860"/>
            <a:ext cx="1076324" cy="1076324"/>
          </a:xfrm>
          <a:prstGeom prst="rect">
            <a:avLst/>
          </a:prstGeom>
          <a:noFill/>
        </p:spPr>
      </p:pic>
      <p:pic>
        <p:nvPicPr>
          <p:cNvPr id="12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7676" y="2357430"/>
            <a:ext cx="1076324" cy="1076324"/>
          </a:xfrm>
          <a:prstGeom prst="rect">
            <a:avLst/>
          </a:prstGeom>
          <a:noFill/>
        </p:spPr>
      </p:pic>
      <p:pic>
        <p:nvPicPr>
          <p:cNvPr id="13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7676" y="3357562"/>
            <a:ext cx="1076324" cy="1076324"/>
          </a:xfrm>
          <a:prstGeom prst="rect">
            <a:avLst/>
          </a:prstGeom>
          <a:noFill/>
        </p:spPr>
      </p:pic>
      <p:pic>
        <p:nvPicPr>
          <p:cNvPr id="14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89599">
            <a:off x="7937033" y="4345460"/>
            <a:ext cx="1076324" cy="1076324"/>
          </a:xfrm>
          <a:prstGeom prst="rect">
            <a:avLst/>
          </a:prstGeom>
          <a:noFill/>
        </p:spPr>
      </p:pic>
      <p:pic>
        <p:nvPicPr>
          <p:cNvPr id="15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56553">
            <a:off x="7610378" y="5324378"/>
            <a:ext cx="1329197" cy="1329197"/>
          </a:xfrm>
          <a:prstGeom prst="rect">
            <a:avLst/>
          </a:prstGeom>
          <a:noFill/>
        </p:spPr>
      </p:pic>
      <p:pic>
        <p:nvPicPr>
          <p:cNvPr id="16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89599">
            <a:off x="7293524" y="5007516"/>
            <a:ext cx="645238" cy="645238"/>
          </a:xfrm>
          <a:prstGeom prst="rect">
            <a:avLst/>
          </a:prstGeom>
          <a:noFill/>
        </p:spPr>
      </p:pic>
      <p:pic>
        <p:nvPicPr>
          <p:cNvPr id="17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89599">
            <a:off x="7436400" y="4364574"/>
            <a:ext cx="645238" cy="645238"/>
          </a:xfrm>
          <a:prstGeom prst="rect">
            <a:avLst/>
          </a:prstGeom>
          <a:noFill/>
        </p:spPr>
      </p:pic>
      <p:pic>
        <p:nvPicPr>
          <p:cNvPr id="18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89599">
            <a:off x="7716066" y="3072606"/>
            <a:ext cx="595106" cy="595106"/>
          </a:xfrm>
          <a:prstGeom prst="rect">
            <a:avLst/>
          </a:prstGeom>
          <a:noFill/>
        </p:spPr>
      </p:pic>
      <p:pic>
        <p:nvPicPr>
          <p:cNvPr id="19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89599">
            <a:off x="7709058" y="3708537"/>
            <a:ext cx="537360" cy="537360"/>
          </a:xfrm>
          <a:prstGeom prst="rect">
            <a:avLst/>
          </a:prstGeom>
          <a:noFill/>
        </p:spPr>
      </p:pic>
      <p:pic>
        <p:nvPicPr>
          <p:cNvPr id="20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56553">
            <a:off x="6348062" y="5324379"/>
            <a:ext cx="1329197" cy="1329197"/>
          </a:xfrm>
          <a:prstGeom prst="rect">
            <a:avLst/>
          </a:prstGeom>
          <a:noFill/>
        </p:spPr>
      </p:pic>
      <p:pic>
        <p:nvPicPr>
          <p:cNvPr id="21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86" y="0"/>
            <a:ext cx="1214414" cy="1214414"/>
          </a:xfrm>
          <a:prstGeom prst="rect">
            <a:avLst/>
          </a:prstGeom>
          <a:noFill/>
        </p:spPr>
      </p:pic>
      <p:pic>
        <p:nvPicPr>
          <p:cNvPr id="22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89599">
            <a:off x="5345584" y="5651035"/>
            <a:ext cx="1076324" cy="1076324"/>
          </a:xfrm>
          <a:prstGeom prst="rect">
            <a:avLst/>
          </a:prstGeom>
          <a:noFill/>
        </p:spPr>
      </p:pic>
      <p:pic>
        <p:nvPicPr>
          <p:cNvPr id="23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89599">
            <a:off x="4345452" y="5651034"/>
            <a:ext cx="1076324" cy="10763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714488"/>
            <a:ext cx="7286675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36,    12,     </a:t>
            </a:r>
            <a:r>
              <a:rPr lang="ru-RU" sz="96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</a:t>
            </a:r>
            <a:endParaRPr lang="ru-RU" sz="9600" b="1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4002" y="4714884"/>
            <a:ext cx="1719997" cy="21431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620688"/>
            <a:ext cx="8286808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 · 4</a:t>
            </a:r>
            <a:endParaRPr lang="ru-RU" sz="4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·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 = 55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96 :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16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+ </a:t>
            </a:r>
            <a:r>
              <a:rPr lang="ru-RU" sz="4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endParaRPr lang="ru-RU" sz="4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84 : 7 = 12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·</a:t>
            </a:r>
            <a:r>
              <a:rPr lang="en-US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75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 : 5 =  5 · 1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000232" y="785794"/>
            <a:ext cx="557210" cy="55721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71802" y="1428736"/>
            <a:ext cx="557210" cy="55721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85918" y="2857496"/>
            <a:ext cx="557210" cy="55721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071802" y="2143116"/>
            <a:ext cx="557210" cy="55721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14678" y="4071942"/>
            <a:ext cx="557210" cy="55721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071802" y="3429000"/>
            <a:ext cx="557210" cy="55721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714744" y="4786322"/>
            <a:ext cx="557210" cy="55721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40008" y="5357826"/>
            <a:ext cx="1203992" cy="15001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ped-kopilka.ru/upload/blogs/25687_19b4cdcdff12180b75d8b4ad4ea3b222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0"/>
            <a:ext cx="7358081" cy="2786057"/>
          </a:xfrm>
          <a:prstGeom prst="rect">
            <a:avLst/>
          </a:prstGeom>
          <a:noFill/>
        </p:spPr>
      </p:pic>
      <p:pic>
        <p:nvPicPr>
          <p:cNvPr id="3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0"/>
            <a:ext cx="1142976" cy="1424148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2857496"/>
          <a:ext cx="8143932" cy="3854288"/>
        </p:xfrm>
        <a:graphic>
          <a:graphicData uri="http://schemas.openxmlformats.org/drawingml/2006/table">
            <a:tbl>
              <a:tblPr/>
              <a:tblGrid>
                <a:gridCol w="5341718"/>
                <a:gridCol w="2802214"/>
              </a:tblGrid>
              <a:tr h="2802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Задание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Варианты ответа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02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1. Укажи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, как можно представить число 78 в виде суммы двух слагаемых, каждое из которых делится на 6.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70+8  </a:t>
                      </a: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endParaRPr lang="en-US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60+18  </a:t>
                      </a: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или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endParaRPr lang="en-US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69+9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51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r>
                        <a:rPr lang="ru-RU" sz="16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Укажи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произведение чисел  17 и 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       </a:t>
                      </a: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   14    </a:t>
                      </a: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5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3. Укажи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частное чисел 64 и 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lain" startAt="60"/>
                      </a:pPr>
                      <a:r>
                        <a:rPr lang="ru-RU" sz="1600" i="1" dirty="0" smtClean="0">
                          <a:latin typeface="Times New Roman"/>
                          <a:ea typeface="Calibri"/>
                          <a:cs typeface="Times New Roman"/>
                        </a:rPr>
                        <a:t>или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      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16     </a:t>
                      </a: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lain" startAt="60"/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51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4. Во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сколько раз число 12 меньше, чем 84 ?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 6 раз    </a:t>
                      </a: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или 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в  7 раз     или    </a:t>
                      </a:r>
                      <a:endParaRPr lang="en-US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8 раз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77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r>
                        <a:rPr lang="ru-RU" sz="16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Укажи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значение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, которое получится при решении  уравнений  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: 16 = 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= 11     </a:t>
                      </a: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или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= 80  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en-US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= 21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5433852"/>
            <a:ext cx="1142976" cy="1424148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85852" y="1142985"/>
          <a:ext cx="6334148" cy="452121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334148"/>
              </a:tblGrid>
              <a:tr h="807360">
                <a:tc>
                  <a:txBody>
                    <a:bodyPr/>
                    <a:lstStyle/>
                    <a:p>
                      <a:pPr algn="ctr"/>
                      <a:r>
                        <a:rPr lang="ru-RU" sz="4400" u="sng" dirty="0" smtClean="0"/>
                        <a:t>Проверка</a:t>
                      </a:r>
                      <a:endParaRPr lang="ru-RU" sz="4400" u="sng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742771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1.  60 + 18</a:t>
                      </a:r>
                      <a:endParaRPr lang="ru-RU" sz="4000" dirty="0"/>
                    </a:p>
                  </a:txBody>
                  <a:tcPr/>
                </a:tc>
              </a:tr>
              <a:tr h="742771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2.   51</a:t>
                      </a:r>
                      <a:endParaRPr lang="ru-RU" sz="4000" dirty="0"/>
                    </a:p>
                  </a:txBody>
                  <a:tcPr/>
                </a:tc>
              </a:tr>
              <a:tr h="742771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3.   16</a:t>
                      </a:r>
                      <a:endParaRPr lang="ru-RU" sz="4000" dirty="0"/>
                    </a:p>
                  </a:txBody>
                  <a:tcPr/>
                </a:tc>
              </a:tr>
              <a:tr h="742771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4.   в 7 раз</a:t>
                      </a:r>
                      <a:endParaRPr lang="ru-RU" sz="4000" dirty="0"/>
                    </a:p>
                  </a:txBody>
                  <a:tcPr/>
                </a:tc>
              </a:tr>
              <a:tr h="742771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5.   </a:t>
                      </a:r>
                      <a:r>
                        <a:rPr lang="ru-RU" sz="4000" dirty="0" err="1" smtClean="0"/>
                        <a:t>х</a:t>
                      </a:r>
                      <a:r>
                        <a:rPr lang="ru-RU" sz="4000" dirty="0" smtClean="0"/>
                        <a:t> = 80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7-конечная звезда 3"/>
          <p:cNvSpPr/>
          <p:nvPr/>
        </p:nvSpPr>
        <p:spPr>
          <a:xfrm rot="20632936">
            <a:off x="911397" y="642428"/>
            <a:ext cx="1177536" cy="1071673"/>
          </a:xfrm>
          <a:prstGeom prst="star7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12037-big-file.jpg"/>
          <p:cNvPicPr>
            <a:picLocks noChangeAspect="1" noChangeArrowheads="1"/>
          </p:cNvPicPr>
          <p:nvPr/>
        </p:nvPicPr>
        <p:blipFill>
          <a:blip r:embed="rId3" cstate="print"/>
          <a:srcRect t="8426" r="47516"/>
          <a:stretch>
            <a:fillRect/>
          </a:stretch>
        </p:blipFill>
        <p:spPr bwMode="auto">
          <a:xfrm>
            <a:off x="0" y="0"/>
            <a:ext cx="6408712" cy="6597352"/>
          </a:xfrm>
          <a:prstGeom prst="rect">
            <a:avLst/>
          </a:prstGeom>
          <a:noFill/>
        </p:spPr>
      </p:pic>
      <p:pic>
        <p:nvPicPr>
          <p:cNvPr id="4" name="Picture 2" descr="https://ped-kopilka.ru/upload/blogs/25687_deb88fbb237e9706d0a8524909ed1d11.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818204"/>
            <a:ext cx="3707904" cy="4039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4" y="0"/>
            <a:ext cx="1142976" cy="14241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12037-big-file.jpg"/>
          <p:cNvPicPr>
            <a:picLocks noChangeAspect="1" noChangeArrowheads="1"/>
          </p:cNvPicPr>
          <p:nvPr/>
        </p:nvPicPr>
        <p:blipFill>
          <a:blip r:embed="rId3" cstate="print"/>
          <a:srcRect l="51047" r="-5328" b="-171"/>
          <a:stretch>
            <a:fillRect/>
          </a:stretch>
        </p:blipFill>
        <p:spPr bwMode="auto">
          <a:xfrm>
            <a:off x="1259632" y="332656"/>
            <a:ext cx="6298512" cy="6858000"/>
          </a:xfrm>
          <a:prstGeom prst="rect">
            <a:avLst/>
          </a:prstGeom>
          <a:noFill/>
        </p:spPr>
      </p:pic>
      <p:pic>
        <p:nvPicPr>
          <p:cNvPr id="2051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88640"/>
            <a:ext cx="1008113" cy="10081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Desktop\ce145b3555935c5447bda57974c3645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717032"/>
            <a:ext cx="504056" cy="504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User\Desktop\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2924944"/>
            <a:ext cx="864096" cy="8640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User\Desktop\5cab1f3a27a9ab776235cc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4293096"/>
            <a:ext cx="589384" cy="5893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User\Desktop\unname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284984"/>
            <a:ext cx="504056" cy="504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34276" y="-315416"/>
            <a:ext cx="736723" cy="7367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5" descr="C:\Users\User\Desktop\origina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00392" y="1428736"/>
            <a:ext cx="1043608" cy="10436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6" descr="C:\Users\User\Desktop\5cab1f3a27a9ab776235cc3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95936" y="3212976"/>
            <a:ext cx="661392" cy="661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686688" y="0"/>
            <a:ext cx="914623" cy="9146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C:\Users\User\Desktop\ce145b3555935c5447bda57974c3645e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56376" y="260648"/>
            <a:ext cx="963488" cy="963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6" descr="C:\Users\User\Desktop\5cab1f3a27a9ab776235cc3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4048" y="3933056"/>
            <a:ext cx="661392" cy="661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4048" y="1916832"/>
            <a:ext cx="770607" cy="7706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5" descr="C:\Users\User\Desktop\original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99992" y="2276872"/>
            <a:ext cx="620688" cy="620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6" descr="C:\Users\User\Desktop\5cab1f3a27a9ab776235cc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3717032"/>
            <a:ext cx="589384" cy="5893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7" descr="C:\Users\User\Desktop\unname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4221088"/>
            <a:ext cx="504056" cy="504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6" descr="C:\Users\User\Desktop\5cab1f3a27a9ab776235cc33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076056" y="3356992"/>
            <a:ext cx="567680" cy="5676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7" descr="C:\Users\User\Desktop\unname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80112" y="3645024"/>
            <a:ext cx="504056" cy="504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5" descr="C:\Users\User\Desktop\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2564904"/>
            <a:ext cx="864096" cy="8640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508104" y="2204864"/>
            <a:ext cx="842615" cy="8426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40152" y="2564904"/>
            <a:ext cx="914623" cy="9146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88224" y="2348880"/>
            <a:ext cx="914623" cy="9146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4" descr="C:\Users\User\Desktop\ce145b3555935c5447bda57974c3645e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012160" y="1844824"/>
            <a:ext cx="1016496" cy="1016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4" descr="C:\Users\User\Desktop\ce145b3555935c5447bda57974c3645e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436096" y="1412776"/>
            <a:ext cx="944488" cy="944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236296" y="1916832"/>
            <a:ext cx="1139031" cy="11390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5" descr="C:\Users\User\Desktop\original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660232" y="1340768"/>
            <a:ext cx="1051992" cy="1051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012160" y="908720"/>
            <a:ext cx="944489" cy="9444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5" descr="C:\Users\User\Desktop\original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524328" y="980728"/>
            <a:ext cx="1080120" cy="10801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Picture 5" descr="C:\Users\User\Desktop\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692696"/>
            <a:ext cx="864096" cy="8640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Picture 3" descr="C:\Users\User\Desktop\5cab1f3a27a9ab776235cc33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308304" y="0"/>
            <a:ext cx="923007" cy="9230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5" descr="C:\Users\User\Desktop\original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355976" y="2852936"/>
            <a:ext cx="720080" cy="720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001024" y="5433852"/>
            <a:ext cx="1142976" cy="14241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6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89 0.07722 L 0.05989 -0.25572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18 -0.03376 L 0.07118 -0.3667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7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18 -0.03376 L 0.07118 -0.3667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9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500"/>
                            </p:stCondLst>
                            <p:childTnLst>
                              <p:par>
                                <p:cTn id="9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9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500"/>
                            </p:stCondLst>
                            <p:childTnLst>
                              <p:par>
                                <p:cTn id="9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1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 l="7723" t="25586" r="64824" b="8008"/>
          <a:stretch>
            <a:fillRect/>
          </a:stretch>
        </p:blipFill>
        <p:spPr bwMode="auto">
          <a:xfrm>
            <a:off x="1643042" y="57102"/>
            <a:ext cx="5929354" cy="680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140" y="245870"/>
            <a:ext cx="1275325" cy="1275325"/>
          </a:xfrm>
          <a:prstGeom prst="rect">
            <a:avLst/>
          </a:prstGeom>
          <a:noFill/>
        </p:spPr>
      </p:pic>
      <p:pic>
        <p:nvPicPr>
          <p:cNvPr id="4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71612"/>
            <a:ext cx="1275325" cy="1275325"/>
          </a:xfrm>
          <a:prstGeom prst="rect">
            <a:avLst/>
          </a:prstGeom>
          <a:noFill/>
        </p:spPr>
      </p:pic>
      <p:pic>
        <p:nvPicPr>
          <p:cNvPr id="5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857496"/>
            <a:ext cx="1275325" cy="1275325"/>
          </a:xfrm>
          <a:prstGeom prst="rect">
            <a:avLst/>
          </a:prstGeom>
          <a:noFill/>
        </p:spPr>
      </p:pic>
      <p:pic>
        <p:nvPicPr>
          <p:cNvPr id="6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143380"/>
            <a:ext cx="1275325" cy="1275325"/>
          </a:xfrm>
          <a:prstGeom prst="rect">
            <a:avLst/>
          </a:prstGeom>
          <a:noFill/>
        </p:spPr>
      </p:pic>
      <p:pic>
        <p:nvPicPr>
          <p:cNvPr id="7" name="Picture 10" descr="C:\Users\Acer\Desktop\снежинка-с-картинами-93855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357826"/>
            <a:ext cx="1275325" cy="12753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Жировые-следы-зайц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11338">
            <a:off x="3326616" y="4448913"/>
            <a:ext cx="2433252" cy="2076375"/>
          </a:xfrm>
          <a:prstGeom prst="rect">
            <a:avLst/>
          </a:prstGeom>
          <a:noFill/>
        </p:spPr>
      </p:pic>
      <p:pic>
        <p:nvPicPr>
          <p:cNvPr id="1026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5561" y="0"/>
            <a:ext cx="2068439" cy="2577274"/>
          </a:xfrm>
          <a:prstGeom prst="rect">
            <a:avLst/>
          </a:prstGeom>
          <a:noFill/>
        </p:spPr>
      </p:pic>
      <p:pic>
        <p:nvPicPr>
          <p:cNvPr id="5" name="Picture 2" descr="https://ped-kopilka.ru/upload/blogs/25687_24c06d24282d775657cb5c3b6c088696.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0"/>
            <a:ext cx="3707904" cy="2564904"/>
          </a:xfrm>
          <a:prstGeom prst="rect">
            <a:avLst/>
          </a:prstGeom>
          <a:noFill/>
        </p:spPr>
      </p:pic>
      <p:pic>
        <p:nvPicPr>
          <p:cNvPr id="6" name="Picture 2" descr="https://ped-kopilka.ru/upload/blogs/25687_ab971aeb080bf1dc9e86788f7e24823c.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2708920"/>
            <a:ext cx="3168352" cy="2203075"/>
          </a:xfrm>
          <a:prstGeom prst="rect">
            <a:avLst/>
          </a:prstGeom>
          <a:noFill/>
        </p:spPr>
      </p:pic>
      <p:pic>
        <p:nvPicPr>
          <p:cNvPr id="3074" name="Picture 2" descr="C:\Users\User\Desktop\Жировые-следы-зайц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980728"/>
            <a:ext cx="3037837" cy="2592288"/>
          </a:xfrm>
          <a:prstGeom prst="rect">
            <a:avLst/>
          </a:prstGeom>
          <a:noFill/>
        </p:spPr>
      </p:pic>
      <p:pic>
        <p:nvPicPr>
          <p:cNvPr id="7" name="Picture 2" descr="https://ped-kopilka.ru/upload/blogs/25687_d8235680b6385aaab645ee5ee3fcb16c.jp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3573016"/>
            <a:ext cx="3131839" cy="2007085"/>
          </a:xfrm>
          <a:prstGeom prst="rect">
            <a:avLst/>
          </a:prstGeom>
          <a:noFill/>
        </p:spPr>
      </p:pic>
      <p:pic>
        <p:nvPicPr>
          <p:cNvPr id="8" name="Picture 2" descr="https://ped-kopilka.ru/upload/blogs/25687_19b4cdcdff12180b75d8b4ad4ea3b222.jp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5085184"/>
            <a:ext cx="2739807" cy="17728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ped-kopilka.ru/upload/blogs/25687_24c06d24282d775657cb5c3b6c088696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0"/>
            <a:ext cx="7308304" cy="50127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5301208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5301208"/>
            <a:ext cx="8194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6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24328" y="5229200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dirty="0"/>
          </a:p>
        </p:txBody>
      </p:sp>
      <p:pic>
        <p:nvPicPr>
          <p:cNvPr id="7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0"/>
            <a:ext cx="1142976" cy="14241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ped-kopilka.ru/upload/blogs/25687_ab971aeb080bf1dc9e86788f7e24823c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7623933" cy="5301208"/>
          </a:xfrm>
          <a:prstGeom prst="rect">
            <a:avLst/>
          </a:prstGeom>
          <a:noFill/>
        </p:spPr>
      </p:pic>
      <p:pic>
        <p:nvPicPr>
          <p:cNvPr id="4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0"/>
            <a:ext cx="1142976" cy="1424148"/>
          </a:xfrm>
          <a:prstGeom prst="rect">
            <a:avLst/>
          </a:prstGeom>
          <a:noFill/>
        </p:spPr>
      </p:pic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683568" y="5445224"/>
            <a:ext cx="1080120" cy="1196752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tx1"/>
                </a:solidFill>
              </a:rPr>
              <a:t>2</a:t>
            </a:r>
            <a:endParaRPr lang="ru-RU" sz="6600" b="1" dirty="0" smtClean="0">
              <a:solidFill>
                <a:schemeClr val="tx1"/>
              </a:solidFill>
            </a:endParaRPr>
          </a:p>
        </p:txBody>
      </p:sp>
      <p:sp>
        <p:nvSpPr>
          <p:cNvPr id="12" name="Текст 10"/>
          <p:cNvSpPr txBox="1">
            <a:spLocks/>
          </p:cNvSpPr>
          <p:nvPr/>
        </p:nvSpPr>
        <p:spPr>
          <a:xfrm>
            <a:off x="1979712" y="5661248"/>
            <a:ext cx="108012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10"/>
          <p:cNvSpPr txBox="1">
            <a:spLocks/>
          </p:cNvSpPr>
          <p:nvPr/>
        </p:nvSpPr>
        <p:spPr>
          <a:xfrm>
            <a:off x="3347864" y="5661248"/>
            <a:ext cx="108012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Текст 10"/>
          <p:cNvSpPr txBox="1">
            <a:spLocks/>
          </p:cNvSpPr>
          <p:nvPr/>
        </p:nvSpPr>
        <p:spPr>
          <a:xfrm>
            <a:off x="4427984" y="5661248"/>
            <a:ext cx="108012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Текст 10"/>
          <p:cNvSpPr txBox="1">
            <a:spLocks/>
          </p:cNvSpPr>
          <p:nvPr/>
        </p:nvSpPr>
        <p:spPr>
          <a:xfrm>
            <a:off x="5508104" y="5661248"/>
            <a:ext cx="1071736" cy="10164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Текст 10"/>
          <p:cNvSpPr txBox="1">
            <a:spLocks/>
          </p:cNvSpPr>
          <p:nvPr/>
        </p:nvSpPr>
        <p:spPr>
          <a:xfrm>
            <a:off x="6732240" y="5661248"/>
            <a:ext cx="108012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endParaRPr kumimoji="0" lang="ru-RU" sz="6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620688"/>
          <a:ext cx="8496945" cy="268081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944105"/>
                <a:gridCol w="944105"/>
                <a:gridCol w="944105"/>
                <a:gridCol w="944105"/>
                <a:gridCol w="944105"/>
                <a:gridCol w="944105"/>
                <a:gridCol w="944105"/>
                <a:gridCol w="944105"/>
                <a:gridCol w="944105"/>
              </a:tblGrid>
              <a:tr h="1349652">
                <a:tc>
                  <a:txBody>
                    <a:bodyPr/>
                    <a:lstStyle/>
                    <a:p>
                      <a:r>
                        <a:rPr lang="en-US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8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1164"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6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6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6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6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6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6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6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6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60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3645024"/>
            <a:ext cx="8352928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УРАВНЕНИЕ</a:t>
            </a:r>
            <a:endParaRPr lang="ru-RU" sz="88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522864"/>
            <a:ext cx="1071538" cy="13351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640960" cy="59766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Определить неизвестный компонент</a:t>
            </a:r>
          </a:p>
          <a:p>
            <a:pPr>
              <a:buFont typeface="Arial" pitchFamily="34" charset="0"/>
              <a:buChar char="•"/>
            </a:pP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Записать ответ </a:t>
            </a:r>
          </a:p>
          <a:p>
            <a:pPr>
              <a:buFont typeface="Arial" pitchFamily="34" charset="0"/>
              <a:buChar char="•"/>
            </a:pP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Прочитать уравнение </a:t>
            </a:r>
          </a:p>
          <a:p>
            <a:pPr>
              <a:buFont typeface="Arial" pitchFamily="34" charset="0"/>
              <a:buChar char="•"/>
            </a:pP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Применить правило и найти неизвестный компонент</a:t>
            </a:r>
          </a:p>
          <a:p>
            <a:pPr>
              <a:buFont typeface="Arial" pitchFamily="34" charset="0"/>
              <a:buChar char="•"/>
            </a:pP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Вспомнить правило нахождения неизвестного компонента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0"/>
            <a:ext cx="1142976" cy="14241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3284984"/>
            <a:ext cx="39604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УРАВНЕНИЕ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7-конечная звезда 7"/>
          <p:cNvSpPr/>
          <p:nvPr/>
        </p:nvSpPr>
        <p:spPr>
          <a:xfrm>
            <a:off x="3059832" y="0"/>
            <a:ext cx="3347864" cy="2520280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Определить неизвестный компонент</a:t>
            </a:r>
          </a:p>
          <a:p>
            <a:pPr algn="ctr"/>
            <a:endParaRPr lang="ru-RU" dirty="0"/>
          </a:p>
        </p:txBody>
      </p:sp>
      <p:sp>
        <p:nvSpPr>
          <p:cNvPr id="9" name="7-конечная звезда 8"/>
          <p:cNvSpPr/>
          <p:nvPr/>
        </p:nvSpPr>
        <p:spPr>
          <a:xfrm>
            <a:off x="4283968" y="4077072"/>
            <a:ext cx="3312368" cy="2592288"/>
          </a:xfrm>
          <a:prstGeom prst="star7">
            <a:avLst>
              <a:gd name="adj" fmla="val 35732"/>
              <a:gd name="hf" fmla="val 102572"/>
              <a:gd name="vf" fmla="val 10521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Записать ответ </a:t>
            </a:r>
          </a:p>
          <a:p>
            <a:pPr algn="ctr"/>
            <a:endParaRPr lang="ru-RU" sz="2400" dirty="0"/>
          </a:p>
        </p:txBody>
      </p:sp>
      <p:sp>
        <p:nvSpPr>
          <p:cNvPr id="10" name="7-конечная звезда 9"/>
          <p:cNvSpPr/>
          <p:nvPr/>
        </p:nvSpPr>
        <p:spPr>
          <a:xfrm>
            <a:off x="251520" y="3573016"/>
            <a:ext cx="3456384" cy="2780928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Применить правило и найти неизвестный компонент</a:t>
            </a:r>
          </a:p>
          <a:p>
            <a:pPr algn="ctr"/>
            <a:endParaRPr lang="ru-RU" dirty="0"/>
          </a:p>
        </p:txBody>
      </p:sp>
      <p:sp>
        <p:nvSpPr>
          <p:cNvPr id="11" name="7-конечная звезда 10"/>
          <p:cNvSpPr/>
          <p:nvPr/>
        </p:nvSpPr>
        <p:spPr>
          <a:xfrm>
            <a:off x="5543600" y="1412776"/>
            <a:ext cx="3600400" cy="2808312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Вспомнить правило нахождения неизвестного компонента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0" y="764704"/>
            <a:ext cx="3168352" cy="2520280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Прочитать уравнение </a:t>
            </a:r>
          </a:p>
        </p:txBody>
      </p:sp>
      <p:pic>
        <p:nvPicPr>
          <p:cNvPr id="13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5433852"/>
            <a:ext cx="1142976" cy="14241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ed-kopilka.ru/upload/blogs/25687_d8235680b6385aaab645ee5ee3fcb16c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7518950" cy="472344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5373216"/>
            <a:ext cx="3059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dirty="0" err="1" smtClean="0"/>
              <a:t>х</a:t>
            </a:r>
            <a:r>
              <a:rPr lang="ru-RU" sz="5400" dirty="0" smtClean="0"/>
              <a:t> ∙ 7 = 84</a:t>
            </a:r>
            <a:endParaRPr lang="ru-RU" sz="5400" dirty="0"/>
          </a:p>
        </p:txBody>
      </p:sp>
      <p:pic>
        <p:nvPicPr>
          <p:cNvPr id="6" name="Picture 2" descr="https://ped-kopilka.ru/upload/blogs/25687_7e87bcfcd055464173b45cb14c2e2008.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0"/>
            <a:ext cx="1000100" cy="12461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59832" y="5373216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err="1" smtClean="0">
                <a:solidFill>
                  <a:prstClr val="black"/>
                </a:solidFill>
              </a:rPr>
              <a:t>х</a:t>
            </a:r>
            <a:r>
              <a:rPr lang="ru-RU" sz="5400" dirty="0" smtClean="0">
                <a:solidFill>
                  <a:prstClr val="black"/>
                </a:solidFill>
              </a:rPr>
              <a:t> : 3 = 24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39277" y="5373216"/>
            <a:ext cx="32047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76 : </a:t>
            </a:r>
            <a:r>
              <a:rPr lang="ru-RU" sz="5400" dirty="0" err="1" smtClean="0">
                <a:solidFill>
                  <a:prstClr val="black"/>
                </a:solidFill>
              </a:rPr>
              <a:t>х</a:t>
            </a:r>
            <a:r>
              <a:rPr lang="ru-RU" sz="5400" dirty="0" smtClean="0">
                <a:solidFill>
                  <a:prstClr val="black"/>
                </a:solidFill>
              </a:rPr>
              <a:t> = 38 </a:t>
            </a:r>
            <a:endParaRPr lang="ru-RU" sz="5400" dirty="0"/>
          </a:p>
        </p:txBody>
      </p:sp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457</TotalTime>
  <Words>251</Words>
  <Application>Microsoft Office PowerPoint</Application>
  <PresentationFormat>Экран (4:3)</PresentationFormat>
  <Paragraphs>83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Acer</cp:lastModifiedBy>
  <cp:revision>36</cp:revision>
  <dcterms:created xsi:type="dcterms:W3CDTF">2021-02-03T05:33:36Z</dcterms:created>
  <dcterms:modified xsi:type="dcterms:W3CDTF">2021-02-09T18:09:46Z</dcterms:modified>
</cp:coreProperties>
</file>