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59" r:id="rId13"/>
    <p:sldId id="261" r:id="rId14"/>
    <p:sldId id="262" r:id="rId15"/>
    <p:sldId id="263" r:id="rId16"/>
    <p:sldId id="264" r:id="rId17"/>
    <p:sldId id="284" r:id="rId18"/>
    <p:sldId id="285" r:id="rId19"/>
    <p:sldId id="260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1" r:id="rId28"/>
    <p:sldId id="282" r:id="rId29"/>
    <p:sldId id="283" r:id="rId30"/>
    <p:sldId id="28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733" y="-29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32656"/>
            <a:ext cx="9144000" cy="144016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Интеллектуально-развлекательная викторина </a:t>
            </a:r>
            <a:b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«Как богата  наша страна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Для обучающихся  12-15 лет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1112" y="6160368"/>
            <a:ext cx="7992888" cy="697632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Разработала: Дубровских Наталья Николаевна, педагог дополнительного образования МКУДО «СЮН»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pobedarf.ru/wp-content/uploads/2019/08/flag-ross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060847"/>
            <a:ext cx="5184576" cy="388843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396044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Россия — самая большая по площади страна мира, и достопримечательностей в ней так много, что о большинстве из них не догадываются даже сами россияне.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сегодня мы проверим ваши знания, на сколько вы хорошо знаете нашу страну.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Конечно, мы захватит лишь малую часть, потому что наша страна огромна и имеет огромное количество  богатств.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Раздел 1. Достопримечательности России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 descr="https://w-dog.ru/wallpapers/2/3/422697636387246/moskva-rossiya-kreml-gorod-sobor-vasiliya-blazhenn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48873"/>
            <a:ext cx="7704856" cy="53091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08520" y="1844824"/>
            <a:ext cx="4608512" cy="4281339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1.Определите по картинке название достопримечательности города Москвы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s://wikiway.com/upload/hl-photo/4c5/b1b/hram_vasiliya_blazhennogo_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007" y="0"/>
            <a:ext cx="4667993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16833"/>
            <a:ext cx="8712968" cy="345638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Храм Василия Блаженного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был построен по приказу царя Ивана Грозного в память событий Казанского похода. Собор в народе именовался Покрова на Рву: он был построен рядом с глубоким рвом, проходившим вдоль восточной стены Кремля. Позднее в одном из приделов храма был похоронен Василий Блаженный, благодаря которому собор приобрел свое новое название.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08520" y="2060848"/>
            <a:ext cx="4608512" cy="4065315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2.Как называется учреждение, в котором хранятся представленные  объекты?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s://wikiway.com/upload/resize_cache/hl-photo/28f/0b6/1024_800_1/almazniy_fond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608498"/>
            <a:ext cx="4551969" cy="3249501"/>
          </a:xfrm>
          <a:prstGeom prst="rect">
            <a:avLst/>
          </a:prstGeom>
          <a:noFill/>
        </p:spPr>
      </p:pic>
      <p:pic>
        <p:nvPicPr>
          <p:cNvPr id="24580" name="Picture 4" descr="https://wikiway.com/upload/hl-photo/69e/9ef/almazniy_fond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7510" y="0"/>
            <a:ext cx="4416490" cy="331236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Алмазный фонд России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– постоянная выставка, где экспонируются уникальные коллекции, принадлежащие Государственному хранилищу ценностей страны. В Московском Кремле выставлены самородки, редкие драгоценные камни, ювелирные украшения XVIII-XX веков, а также произведения искусства, имеющие особую историческую, научную или художественную ценность.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3.Как называется музей, основанный по указу Петра I. Открылся музей  в 1714 г. и стал первым в России.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6633"/>
            <a:ext cx="9144000" cy="115212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Кунсткамера в Санкт-Петербурге</a:t>
            </a:r>
          </a:p>
          <a:p>
            <a:endParaRPr lang="ru-RU" dirty="0"/>
          </a:p>
        </p:txBody>
      </p:sp>
      <p:pic>
        <p:nvPicPr>
          <p:cNvPr id="26626" name="Picture 2" descr="https://wikiway.com/upload/hl-photo/62c/6a3/kunstkamera_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94230"/>
            <a:ext cx="4085027" cy="3063770"/>
          </a:xfrm>
          <a:prstGeom prst="rect">
            <a:avLst/>
          </a:prstGeom>
          <a:noFill/>
        </p:spPr>
      </p:pic>
      <p:pic>
        <p:nvPicPr>
          <p:cNvPr id="26628" name="Picture 4" descr="https://wikiway.com/upload/hl-photo/6ca/d07/kunstkamera_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2024" y="1700808"/>
            <a:ext cx="4941976" cy="327213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0649"/>
            <a:ext cx="8964488" cy="1728192"/>
          </a:xfrm>
        </p:spPr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4.Определите по картинке название достопримечательности г. Санкт-Петербург</a:t>
            </a:r>
          </a:p>
          <a:p>
            <a:endParaRPr lang="ru-RU" dirty="0"/>
          </a:p>
        </p:txBody>
      </p:sp>
      <p:pic>
        <p:nvPicPr>
          <p:cNvPr id="28674" name="Picture 2" descr="https://wikiway.com/upload/hl-photo/b9e/561/isaakievskiy_sobor_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5" y="2132856"/>
            <a:ext cx="5785031" cy="45365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06104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Исаакиевский собор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– самый известный и крупный храм Санкт-Петербурга, выдающийся пример русской религиозной архитектуры. Это одно из самых значительных и красивых купольных зданий во всем мире. Масштабы постройки впечатляют: она является четвертой по размеру христианской святыней после римского собора Святого Петра, лондонской церкви Святого Павла и флорентийского храма Святой Марии.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Раздел 2. Природные объекты России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5362" name="Picture 2" descr="https://avatars.mds.yandex.net/get-zen_doc/1917783/pub_5cfcfb8d83e84200af3e2d8e_5cfcfe9922f0d900afbfcfc7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80795"/>
            <a:ext cx="7632848" cy="508856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5.Это 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самое глубокое озеро на планете и самый крупный природный резервуар пресной воды: почти 20% всех ее мировых запасов. Но манят сюда людей не цифры, а само озеро, его мистическая сила и красота. </a:t>
            </a:r>
            <a:endParaRPr lang="ru-RU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Байкал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static.tildacdn.com/tild6231-3934-4932-b261-303636336565/13-tajny-bajk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7776864" cy="518457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6.Это </a:t>
            </a:r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единственное гейзерное поле в Евразии и один из пяти самых крупных геотермальных районов на планете.</a:t>
            </a:r>
            <a:endParaRPr lang="ru-RU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Долина гейзеров на Камчатке</a:t>
            </a:r>
            <a:endParaRPr lang="ru-RU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s://pbs.twimg.com/media/Ey8IeMuW8AAhV0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1484784"/>
            <a:ext cx="8090163" cy="537321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7.Эти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горы представляют собой уникальный геологический объект, мировую известность которому принесли богатейшая самоцветная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редкометальная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минерализация пегматитовых жил и широкое развитие редких для Урала щелочных пород - нефелиновых сиенитов. Также на территории гор имеется заповедник.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 называются эти горы?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4122"/>
          </a:xfrm>
        </p:spPr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Ильменские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горы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47260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Территория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Ильменского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заповедника представляет собой замечательную природную лабораторию, в ней есть все условия для проведения флористических, экологических, геоботанических и почвенных исследований, которые раскрывают специфику природных процессов, идущих без вмешательства человека. Последнее обстоятельство имеет принципиально важное значение. Интенсивное развитие промышленности на Урале сопровождается сильными и подчас необратимыми изменениями живой природы. Существует опасность исчезновения редких видов растений и разрушения ценных растительных сообществ. Поэтому трудно переоценить значение заповедного режима в районе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Ильменских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гор.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Раздел 3. Полезные ископаемые России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3" name="Picture 1" descr="C:\Users\admin\Desktop\d99f8636aa6df4ffb0d24536a1fd2ff2184823626c84e45a1d798c36eba7255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10797"/>
            <a:ext cx="8496267" cy="47791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наличию этих полезных ископаемых Россия находится в десятке мировых лидеров, причем по количеству добываемого газа имеет стабильное первенство. Четверть запасов нефти и половина запасов голубого топлива сосредоточены в пределах арктического шельфа.</a:t>
            </a:r>
          </a:p>
          <a:p>
            <a:pPr algn="ctr"/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Назовите самое крупное месторождение нефти в России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42088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Крупнейшее нефтяное месторождение России — 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Самотлорское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Его запасы оцениваются в 7,1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млрд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т. За время эксплуатации участка (с 1965 г. по наши дни) из его недр было добыто более 2,3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млрд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 «черного золота»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добыча неф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420888"/>
            <a:ext cx="6333542" cy="437014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9.Назовите </a:t>
            </a:r>
            <a:r>
              <a:rPr lang="ru-RU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крупнейшее газовое месторождение России</a:t>
            </a:r>
            <a:endParaRPr lang="ru-RU" sz="4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Крупнейшим газовым месторождением является 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Уренгойское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Запасы голубого топлива здесь превышают 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трлн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(3-е место в мире). О важности месторождений говорит тот факт, что рядом с ними специально построили города: Нижневартовск возле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Самотлорского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Новый Уренгой рядом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Уренгойским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Первый считается нефтяной столицей России, второй — газовой.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10.Как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называется разрез по добыче угля в Челябинской области?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Коркинский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угольный  разрез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 descr="https://argumenti.ru/images/arhnews/5579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52736"/>
            <a:ext cx="8424936" cy="561662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11.Где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России добывают алмазы?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54461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Около 99% их общего количества в России добывают в Якутии. Совокупный запас драгоценных камней составляет более 1,2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млрд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карат. По этому показателю страна занимает 1-е место в мире.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основном алмазные запасы сосредоточены в коренных месторождениях (кимберлитовых трубках) и только 6,5% — в россыпях. Крупнейший в России алмаз был добыт в карьере «Мир». Вес драгоценной находки составил 342,5 карата.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12.Какое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полезное ископаемое изображена на картинке?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4864"/>
            <a:ext cx="4762872" cy="3921299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Уголь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Алмаз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Апатит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Графит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Д) Кварц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s://famt.ru/wp-content/uploads/2019/01/fizicheskie-svoyst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179267"/>
            <a:ext cx="5409652" cy="369800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964488" cy="45259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Апатит является сырьём для производства фосфорных удобрений, фосфора и фосфорной кислоты, его применяют в чёрной и цветной металлургии, в производстве керамики и стекла.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9361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13.Задание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размышление.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происходит на картинке?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admin\Desktop\storm_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51012"/>
            <a:ext cx="7475984" cy="56069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387</Words>
  <Application>Microsoft Office PowerPoint</Application>
  <PresentationFormat>Экран (4:3)</PresentationFormat>
  <Paragraphs>42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Интеллектуально-развлекательная викторина  «Как богата  наша страна» Для обучающихся  12-15 лет</vt:lpstr>
      <vt:lpstr>Слайд 2</vt:lpstr>
      <vt:lpstr>Раздел 1. Достопримечательности России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Раздел 2. Природные объекты России</vt:lpstr>
      <vt:lpstr>Слайд 13</vt:lpstr>
      <vt:lpstr>Байкал </vt:lpstr>
      <vt:lpstr>Слайд 15</vt:lpstr>
      <vt:lpstr>Долина гейзеров на Камчатке</vt:lpstr>
      <vt:lpstr>Слайд 17</vt:lpstr>
      <vt:lpstr>Ильменские горы</vt:lpstr>
      <vt:lpstr>Раздел 3. Полезные ископаемые России</vt:lpstr>
      <vt:lpstr>Слайд 20</vt:lpstr>
      <vt:lpstr>Слайд 21</vt:lpstr>
      <vt:lpstr>Слайд 22</vt:lpstr>
      <vt:lpstr>Слайд 23</vt:lpstr>
      <vt:lpstr>Слайд 24</vt:lpstr>
      <vt:lpstr>Коркинский угольный  разрез </vt:lpstr>
      <vt:lpstr>Слайд 26</vt:lpstr>
      <vt:lpstr>Слайд 27</vt:lpstr>
      <vt:lpstr>12.Какое полезное ископаемое изображена на картинке?</vt:lpstr>
      <vt:lpstr>Слайд 29</vt:lpstr>
      <vt:lpstr>13.Задание на размышление. Что происходит на картинке?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Интеллектуально-развлекательная викторина  «Я люблю свою Родину»</dc:title>
  <dc:creator>admin</dc:creator>
  <cp:lastModifiedBy>admin</cp:lastModifiedBy>
  <cp:revision>10</cp:revision>
  <dcterms:created xsi:type="dcterms:W3CDTF">2022-02-09T09:05:43Z</dcterms:created>
  <dcterms:modified xsi:type="dcterms:W3CDTF">2022-02-10T05:43:56Z</dcterms:modified>
</cp:coreProperties>
</file>