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1" r:id="rId4"/>
    <p:sldId id="276" r:id="rId5"/>
    <p:sldId id="263" r:id="rId6"/>
    <p:sldId id="262" r:id="rId7"/>
    <p:sldId id="265" r:id="rId8"/>
    <p:sldId id="277" r:id="rId9"/>
    <p:sldId id="280" r:id="rId10"/>
    <p:sldId id="278" r:id="rId11"/>
    <p:sldId id="279" r:id="rId12"/>
    <p:sldId id="266" r:id="rId13"/>
    <p:sldId id="267" r:id="rId14"/>
    <p:sldId id="275" r:id="rId15"/>
    <p:sldId id="270" r:id="rId16"/>
    <p:sldId id="27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8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16.03.2018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am.ru/users/ALEXANDER071" TargetMode="External"/><Relationship Id="rId3" Type="http://schemas.openxmlformats.org/officeDocument/2006/relationships/image" Target="../media/image30.jpeg"/><Relationship Id="rId7" Type="http://schemas.openxmlformats.org/officeDocument/2006/relationships/hyperlink" Target="https://infourok.ru/user/chernyatina-inna-viktorovna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nsportal.ru/chernyatina-inna-viktorovna" TargetMode="External"/><Relationship Id="rId5" Type="http://schemas.openxmlformats.org/officeDocument/2006/relationships/hyperlink" Target="http://127598.ucoz.net/" TargetMode="External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80528" y="0"/>
            <a:ext cx="9144000" cy="6858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extBox 5"/>
          <p:cNvSpPr txBox="1"/>
          <p:nvPr/>
        </p:nvSpPr>
        <p:spPr>
          <a:xfrm>
            <a:off x="1259632" y="548680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0" y="260648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Муниципальное казенное дошкольное образовательное учреждение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«Центр развития ребенка -  детский сад №13»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08304" y="544522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79512" y="1484784"/>
            <a:ext cx="849694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Презентация на тему:</a:t>
            </a:r>
          </a:p>
          <a:p>
            <a:pPr algn="ctr"/>
            <a:r>
              <a:rPr lang="ru-RU" sz="4000" b="1" i="1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«Профессиональная компетентность воспитателя в сфере общения с родителями воспитанников»</a:t>
            </a:r>
            <a:endParaRPr lang="ru-RU" sz="40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15567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084168" y="5085184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Воспитатель: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Чернятина И.В.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683568" y="19888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79512" y="764704"/>
            <a:ext cx="8784976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установление партнерских отношений участников педагогического процесса, приобщение родителей к жизни детского сада.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179512" y="260648"/>
            <a:ext cx="878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Принципы взаимодействия с родителями  </a:t>
            </a:r>
          </a:p>
          <a:p>
            <a:endParaRPr lang="ru-RU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179512" y="980728"/>
            <a:ext cx="820891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Доброжелательный стиль общения педагогов с родителями.</a:t>
            </a:r>
          </a:p>
          <a:p>
            <a:pPr marL="342900" indent="-342900">
              <a:buFontTx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Индивидуальный подход.</a:t>
            </a:r>
          </a:p>
          <a:p>
            <a:pPr marL="342900" indent="-342900">
              <a:buFontTx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Сотрудничество, а не наставничество.</a:t>
            </a:r>
          </a:p>
          <a:p>
            <a:pPr marL="342900" indent="-342900">
              <a:buFontTx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Готовимся серьезно.</a:t>
            </a:r>
          </a:p>
          <a:p>
            <a:pPr marL="342900" indent="-342900">
              <a:buFontTx/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Динамичность.</a:t>
            </a: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3" y="3429000"/>
            <a:ext cx="3456385" cy="32403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251520" y="188640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Методы, позволяющие  выстроить отношения с родителями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79512" y="1641741"/>
            <a:ext cx="8784976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Первый - «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ознакомимся!». На этом этапе родители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знакомятся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 детским садом, с образовательными программами, с педагогическим коллективом и раскрываю перед ними возможности совместной работы.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Второй - «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одружимся!». На этом этапе родителям предлагаю уже активные методы взаимодействия: тренинги, «круглые столы», игровые семинары.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Третий этап - «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знаем вместе». На этом этапе можно говорить о функционировании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родительско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педагогического сообщества, направляющего свою деятельность на развитие ребенка.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251520" y="188640"/>
            <a:ext cx="86409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Традиционные формы взаимодействия с родителями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C:\Users\Саша\AppData\Local\Microsoft\Windows\INetCache\Content.Word\IMG_5030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484784"/>
            <a:ext cx="3348096" cy="2420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C:\Users\Саша\AppData\Local\Microsoft\Windows\INetCache\Content.Word\IMG_5013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5400000">
            <a:off x="3634035" y="1126605"/>
            <a:ext cx="2520283" cy="32366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Саша\AppData\Local\Microsoft\Windows\INetCache\Content.Word\IMG_5015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444208" y="1556792"/>
            <a:ext cx="2699792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http://ds13.ucoz.com/_tbkp/_dddd/123/IMG_3966.jpg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79512" y="4869160"/>
            <a:ext cx="2682180" cy="1723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C:\Users\Саша\AppData\Local\Microsoft\Windows\INetCache\Content.Word\IMG_5031.jpg"/>
          <p:cNvPicPr/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915816" y="4202334"/>
            <a:ext cx="5940385" cy="26556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323528" y="188640"/>
            <a:ext cx="37185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Беседы</a:t>
            </a:r>
          </a:p>
          <a:p>
            <a:pPr algn="ctr"/>
            <a:endParaRPr lang="ru-RU" dirty="0"/>
          </a:p>
        </p:txBody>
      </p:sp>
      <p:pic>
        <p:nvPicPr>
          <p:cNvPr id="6" name="Рисунок 5" descr="C:\Users\Саша\AppData\Local\Microsoft\Windows\INetCache\Content.Word\IMG_5010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3528" y="548680"/>
            <a:ext cx="3744416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G:\Инна\собранме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60032" y="620688"/>
            <a:ext cx="4122340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G:\собрание, посадка рассады\DSCN8442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79512" y="4221088"/>
            <a:ext cx="3672408" cy="263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E:\детский сад Мама\Собрание\DSC_4587.JPG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788024" y="4221088"/>
            <a:ext cx="4176464" cy="263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5076056" y="260648"/>
            <a:ext cx="3783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Консультации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29598" y="2996952"/>
            <a:ext cx="4030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Родительские собрания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3573016"/>
            <a:ext cx="43079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Награждение родителей  за активное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участие в жизни группы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0" y="3645024"/>
            <a:ext cx="44644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Подготовка детей к обучению в 1 класс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80528" y="0"/>
            <a:ext cx="9144000" cy="6858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0" y="116632"/>
            <a:ext cx="87484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Нетрадиционные формы взаимодействия </a:t>
            </a:r>
          </a:p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 родителями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G:\утренник 8 марта 2016\DSCN7392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23528" y="1628800"/>
            <a:ext cx="3456384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E:\детский сад Мама\ФОТО РОДИТЕЛЬСКОГО СОБРАНИЯ\IMG_20150410_175810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44009" y="1628800"/>
            <a:ext cx="3816424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E:\детский сад Мама\ФОТО РОДИТЕЛЬСКОГО СОБРАНИЯ\IMG_20150220_132735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95536" y="4437112"/>
            <a:ext cx="3672408" cy="2420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http://ds13.ucoz.com/2017/IMG_4602.jpg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788024" y="4365104"/>
            <a:ext cx="3744416" cy="2492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467544" y="1196752"/>
            <a:ext cx="3201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Проведение мастер-класса</a:t>
            </a: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115273" y="1196752"/>
            <a:ext cx="3057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Чаепитие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43608" y="4365104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67545" y="3982998"/>
            <a:ext cx="3456384" cy="382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Фотовыставка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24128" y="400506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Стенгазета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80528" y="0"/>
            <a:ext cx="9144000" cy="6857999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251520" y="33807"/>
            <a:ext cx="864096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Правила построения эффективного общения 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1196752"/>
            <a:ext cx="8676456" cy="5696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+mn-ea" charset="0"/>
                <a:cs typeface="Times New Roman" pitchFamily="18" charset="0"/>
              </a:rPr>
              <a:t>Общаясь с родителями, нужно помнить, что в общении существуют свои закономерности.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+mn-ea" charset="0"/>
                <a:cs typeface="Times New Roman" pitchFamily="18" charset="0"/>
              </a:rPr>
              <a:t>Основа отношений закладывается в первые 15 секунд! Для того, чтобы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+mn-ea" charset="0"/>
                <a:cs typeface="Times New Roman" pitchFamily="18" charset="0"/>
              </a:rPr>
              <a:t>благополучно пройти через «минное поле» этих первых секунд, необходимо применить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+mn-ea" charset="0"/>
                <a:cs typeface="Times New Roman" pitchFamily="18" charset="0"/>
              </a:rPr>
              <a:t> </a:t>
            </a:r>
            <a:r>
              <a:rPr kumimoji="0" lang="ru-RU" sz="20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+mn-ea" charset="0"/>
                <a:cs typeface="Times New Roman" pitchFamily="18" charset="0"/>
              </a:rPr>
              <a:t>«Правило трех плюсов»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+mn-ea" charset="0"/>
                <a:cs typeface="Times New Roman" pitchFamily="18" charset="0"/>
              </a:rPr>
              <a:t> (чтобы расположить к себе собеседника нужно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+mn-ea" charset="0"/>
                <a:cs typeface="Times New Roman" pitchFamily="18" charset="0"/>
              </a:rPr>
              <a:t>дать ему как минимум три психологических плюса).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Самые  универсальные  - это: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Улыбка,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мя собеседника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омплимент.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88640"/>
            <a:ext cx="9144000" cy="6858001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79512" y="392691"/>
            <a:ext cx="871296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 наблюдений я вижу, что в нашем детском саду, почему – то одним педагогам удается наладить контакт с родителями, а другим нет.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Почему так?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 Педагоги не понимают своей роли в отношениях с родителями.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Неуверенность и неспособность вести диалог.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Нехватка навыков в общении.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Делаем вывод, что надо повышать, свою профессиональную  компетентностью, в общении с родителями.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C:\Users\Саша\AppData\Local\Microsoft\Windows\INetCache\Content.Word\IMG_5039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572000" y="3573016"/>
            <a:ext cx="4338364" cy="328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179512" y="332656"/>
            <a:ext cx="8964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Упражнение «Волшебная шляпа».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79512" y="1916832"/>
            <a:ext cx="8784977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Самыми лучшими комплементами для родителей служат  добрые слова об их  ребенке. 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Кроме того, умение педагога  вычислить хорошее качество в каждом ребенке свидетельствует о его компетентности в глазах родителей.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243408"/>
            <a:ext cx="9144000" cy="6858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251520" y="0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молодого поколения возникают проблемы в воспитании детей. 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1700808"/>
            <a:ext cx="878497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 Вседозволенность -  избыток слепой родительской любви;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Чрезмерная родительская опека - часто родители слишком опекают своих детей и не дают им набить «шишки» самостоятельно.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Дефицит внимания – расстройство в развитии;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Детская агрессия – недостаток любви мамы;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5. обуза для общения .</a:t>
            </a:r>
          </a:p>
          <a:p>
            <a:pPr algn="just"/>
            <a:endParaRPr lang="ru-RU" sz="3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Проблемы в семье - это и наши проблемы.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http://ds13.ucoz.com/2017/podelki1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619672" y="692696"/>
            <a:ext cx="5782834" cy="2926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http://ds13.ucoz.com/2017/belyj_cvetok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3528" y="3581415"/>
            <a:ext cx="3738939" cy="32765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http://ds13.ucoz.com/_tbkp/_dddd/123/DSC04873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984" y="3617640"/>
            <a:ext cx="4464496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1442816" y="116632"/>
            <a:ext cx="6225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Выставки совместных работ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 descr="G:\день нептуна\DSC01657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15180" y="736304"/>
            <a:ext cx="4112804" cy="287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G:\утренник 8 марта 2016\DSCN7396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85184" y="736303"/>
            <a:ext cx="3980215" cy="287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K:\DSC_4796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41832" y="3844825"/>
            <a:ext cx="4086152" cy="3013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G:\утренник 8 марта 2016\DSCN7303.JPG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885184" y="3861046"/>
            <a:ext cx="3980215" cy="29969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1478047" y="116632"/>
            <a:ext cx="63343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Совместные праздники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574948" y="116632"/>
            <a:ext cx="7957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Совместная экскурсия на Набережную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K:\инна фото\101D3100\DSC_4926.JPG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51520" y="764704"/>
            <a:ext cx="3762300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K:\инна фото\101D3100\DSC_4898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23528" y="4077072"/>
            <a:ext cx="3672408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K:\инна фото\IMG_2173.JPG"/>
          <p:cNvPicPr/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292080" y="4149080"/>
            <a:ext cx="3600400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E:\детский сад Мама\фото квест -экскурсия\101D3100\DSC_4915.JPG"/>
          <p:cNvPicPr/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220072" y="836712"/>
            <a:ext cx="3636169" cy="27363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E:\детский сад Мама\фото квест -экскурсия\101D3100\DSC_4910.JPG"/>
          <p:cNvPicPr/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203848" y="2564904"/>
            <a:ext cx="2826196" cy="23042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2" descr="http://127598.ucoz.net/06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417152"/>
            <a:ext cx="2283034" cy="34255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http://ds13.ucoz.com/P1040246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572000" y="3861048"/>
            <a:ext cx="3688602" cy="2582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251520" y="0"/>
            <a:ext cx="864096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Персональный сайт воспитателя Чернятиной И.В.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http://127598.ucoz.net/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Личная страничка на сайте «Социальная сеть работников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образования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nsportal.ru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https://nsportal.ru/chernyatina-inna-viktorovna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Личная страница на сайте «ИНФОУРОК»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https://infourok.ru/user/chernyatina-inna-viktorovna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Личная страница на сайте  «МААМ.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RU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http://www.maam.ru/users/ALEXANDER071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 w="228600" cap="sq" cmpd="thickThin">
            <a:solidFill>
              <a:schemeClr val="accent3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179512" y="4941168"/>
            <a:ext cx="87849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  <a:endParaRPr lang="ru-RU" sz="6000" dirty="0">
              <a:ln w="18415" cmpd="sng">
                <a:solidFill>
                  <a:srgbClr val="FF0000"/>
                </a:solidFill>
                <a:prstDash val="solid"/>
              </a:ln>
              <a:solidFill>
                <a:schemeClr val="accent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43608" y="9087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1520" y="650229"/>
            <a:ext cx="864096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Японская мудрость гласит: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«Плохой хозяин растит сорняк,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Хороший выращивает рис.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Умный культивирует почву,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Дальновидный воспитывает работника.»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Ведь у нас одна цель – воспитывать достойное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поколение.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378</TotalTime>
  <Words>444</Words>
  <Application>Microsoft Office PowerPoint</Application>
  <PresentationFormat>Экран (4:3)</PresentationFormat>
  <Paragraphs>83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Аспект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Саша</dc:creator>
  <cp:lastModifiedBy>user</cp:lastModifiedBy>
  <cp:revision>68</cp:revision>
  <dcterms:created xsi:type="dcterms:W3CDTF">2017-11-22T13:38:01Z</dcterms:created>
  <dcterms:modified xsi:type="dcterms:W3CDTF">2018-03-16T10:50:56Z</dcterms:modified>
</cp:coreProperties>
</file>