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0" r:id="rId2"/>
    <p:sldId id="257" r:id="rId3"/>
    <p:sldId id="259" r:id="rId4"/>
    <p:sldId id="274" r:id="rId5"/>
    <p:sldId id="287" r:id="rId6"/>
    <p:sldId id="288" r:id="rId7"/>
    <p:sldId id="291" r:id="rId8"/>
    <p:sldId id="282" r:id="rId9"/>
    <p:sldId id="281" r:id="rId10"/>
    <p:sldId id="283" r:id="rId11"/>
    <p:sldId id="289" r:id="rId12"/>
    <p:sldId id="290" r:id="rId13"/>
    <p:sldId id="286" r:id="rId14"/>
    <p:sldId id="284" r:id="rId15"/>
    <p:sldId id="268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рашенинникова Екатерина Александровна" initials="КЕА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66"/>
    <a:srgbClr val="25C5F7"/>
    <a:srgbClr val="05627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66" d="100"/>
          <a:sy n="66" d="100"/>
        </p:scale>
        <p:origin x="-774" y="-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A7B0C-0D3B-40FD-AAB8-D2B50E7CD429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41F899-0AF6-4745-BA43-A7C0A8EF2C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44964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4662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26246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2675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81433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64609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74493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4750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35443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12509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5096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61566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2C995-724D-4EDF-A20F-16824B950732}" type="datetimeFigureOut">
              <a:rPr lang="ru-RU" smtClean="0"/>
              <a:pPr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BE0497-5404-458F-8419-0D9C466B19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2037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38150" y="5370983"/>
            <a:ext cx="6076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Симакова Вера Игоревна,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Генеральный директор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НКО «Благое дело»</a:t>
            </a:r>
            <a:endParaRPr lang="ru-RU" sz="2400" b="1" dirty="0">
              <a:solidFill>
                <a:schemeClr val="bg1"/>
              </a:solidFill>
              <a:latin typeface="Akrobat Light" panose="00000500000000000000" pitchFamily="50" charset="-52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6357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78857" y="420914"/>
            <a:ext cx="938256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 «ШАГИ В БУДУЩЕЕ»</a:t>
            </a:r>
            <a:endParaRPr lang="ru-RU" sz="6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46156" y="3164114"/>
            <a:ext cx="1152394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Занятия по обучению ремеслам Урала для детей с ОВЗ и инвалидностью</a:t>
            </a:r>
          </a:p>
          <a:p>
            <a:pPr algn="ctr"/>
            <a:r>
              <a:rPr lang="ru-RU" sz="2400" b="1" dirty="0" smtClean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мастерских  АНО НПСПО «Благое дело»</a:t>
            </a:r>
          </a:p>
          <a:p>
            <a:pPr algn="ctr"/>
            <a:endParaRPr lang="ru-RU" sz="2400" b="1" dirty="0" smtClean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ru-RU" sz="2400" b="1" dirty="0" smtClean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ru-RU" sz="2400" b="1" dirty="0" smtClean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/>
            <a:r>
              <a:rPr lang="ru-RU" sz="2400" b="1" dirty="0" smtClean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Организатор: Князева Юлия Константиновна, </a:t>
            </a:r>
          </a:p>
          <a:p>
            <a:pPr algn="r"/>
            <a:r>
              <a:rPr lang="ru-RU" sz="2400" b="1" dirty="0" smtClean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педагог дополнительного образования, социальный педагог</a:t>
            </a:r>
            <a:endParaRPr lang="ru-RU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251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381750" y="1107742"/>
            <a:ext cx="5410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Автономная некоммерческая организация научно-практическое социально-педагогическое объединение «Благое дело» (АНО НПСПО «Благое дело»</a:t>
            </a:r>
            <a:r>
              <a:rPr lang="ru-RU" sz="2400" dirty="0" smtClean="0">
                <a:cs typeface="Arial" panose="020B0604020202020204" pitchFamily="34" charset="0"/>
              </a:rPr>
              <a:t> - организация, где люди с ОВЗ и инвалидностью обучаются ремеслам Урала, становятся востребованными специалистами </a:t>
            </a:r>
          </a:p>
          <a:p>
            <a:r>
              <a:rPr lang="ru-RU" sz="2400" dirty="0" smtClean="0">
                <a:cs typeface="Arial" panose="020B0604020202020204" pitchFamily="34" charset="0"/>
              </a:rPr>
              <a:t>и получают работу, проходят реабилитацию и занимаются творчеством - театром, музыкой </a:t>
            </a:r>
          </a:p>
          <a:p>
            <a:r>
              <a:rPr lang="ru-RU" sz="2400" dirty="0" smtClean="0">
                <a:cs typeface="Arial" panose="020B0604020202020204" pitchFamily="34" charset="0"/>
              </a:rPr>
              <a:t>и визуальным искусством</a:t>
            </a:r>
            <a:endParaRPr lang="ru-RU" sz="2400" dirty="0">
              <a:cs typeface="Arial" panose="020B0604020202020204" pitchFamily="34" charset="0"/>
            </a:endParaRPr>
          </a:p>
        </p:txBody>
      </p:sp>
      <p:pic>
        <p:nvPicPr>
          <p:cNvPr id="11266" name="Picture 2" descr="https://sun9-61.userapi.com/impf/1SaaYYns10QG5bO6GBpxwsOnf1ClVmtdTCIlPQ/bEdeynggDOY.jpg?size=810x1080&amp;quality=95&amp;sign=af985b92fd7c60d7b63efc91aaa11236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921829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8384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48349" y="3095625"/>
            <a:ext cx="60102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2400" dirty="0" smtClean="0">
                <a:cs typeface="Times New Roman" pitchFamily="18" charset="0"/>
              </a:rPr>
              <a:t> деревообрабатывающая;</a:t>
            </a:r>
          </a:p>
          <a:p>
            <a:pPr>
              <a:buFontTx/>
              <a:buChar char="-"/>
            </a:pPr>
            <a:r>
              <a:rPr lang="ru-RU" sz="2400" dirty="0" smtClean="0">
                <a:cs typeface="Times New Roman" pitchFamily="18" charset="0"/>
              </a:rPr>
              <a:t> керамическая;</a:t>
            </a:r>
          </a:p>
          <a:p>
            <a:pPr>
              <a:buFontTx/>
              <a:buChar char="-"/>
            </a:pPr>
            <a:r>
              <a:rPr lang="ru-RU" sz="2400" dirty="0" smtClean="0">
                <a:cs typeface="Times New Roman" pitchFamily="18" charset="0"/>
              </a:rPr>
              <a:t> бумажная;</a:t>
            </a:r>
          </a:p>
          <a:p>
            <a:pPr>
              <a:buFontTx/>
              <a:buChar char="-"/>
            </a:pPr>
            <a:r>
              <a:rPr lang="ru-RU" sz="2400" dirty="0" smtClean="0">
                <a:cs typeface="Times New Roman" pitchFamily="18" charset="0"/>
              </a:rPr>
              <a:t> швейная;</a:t>
            </a:r>
          </a:p>
          <a:p>
            <a:pPr>
              <a:buFontTx/>
              <a:buChar char="-"/>
            </a:pPr>
            <a:r>
              <a:rPr lang="ru-RU" sz="2400" dirty="0" smtClean="0">
                <a:cs typeface="Times New Roman" pitchFamily="18" charset="0"/>
              </a:rPr>
              <a:t> свечная;</a:t>
            </a:r>
          </a:p>
          <a:p>
            <a:pPr>
              <a:buFontTx/>
              <a:buChar char="-"/>
            </a:pPr>
            <a:r>
              <a:rPr lang="ru-RU" sz="2400" dirty="0" smtClean="0">
                <a:cs typeface="Times New Roman" pitchFamily="18" charset="0"/>
              </a:rPr>
              <a:t> мастерская шерсти и фетра;</a:t>
            </a:r>
          </a:p>
          <a:p>
            <a:r>
              <a:rPr lang="ru-RU" sz="2400" dirty="0" smtClean="0">
                <a:cs typeface="Times New Roman" pitchFamily="18" charset="0"/>
              </a:rPr>
              <a:t>- аграрная;</a:t>
            </a:r>
          </a:p>
          <a:p>
            <a:r>
              <a:rPr lang="ru-RU" sz="2400" dirty="0" smtClean="0">
                <a:cs typeface="Times New Roman" pitchFamily="18" charset="0"/>
              </a:rPr>
              <a:t>- типографская</a:t>
            </a:r>
            <a:endParaRPr lang="ru-RU" sz="2400" dirty="0"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48349" y="635899"/>
            <a:ext cx="5581651" cy="255454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+mj-lt"/>
              </a:rPr>
              <a:t>У обучающихся с ОВЗ есть возможность посещать </a:t>
            </a:r>
            <a:r>
              <a:rPr lang="ru-RU" sz="3200" dirty="0" err="1" smtClean="0">
                <a:latin typeface="+mj-lt"/>
              </a:rPr>
              <a:t>профориентационные</a:t>
            </a:r>
            <a:r>
              <a:rPr lang="ru-RU" sz="3200" dirty="0" smtClean="0">
                <a:latin typeface="+mj-lt"/>
              </a:rPr>
              <a:t> занятия в</a:t>
            </a:r>
            <a:r>
              <a:rPr lang="ru-RU" sz="3200" dirty="0">
                <a:latin typeface="+mj-lt"/>
              </a:rPr>
              <a:t> </a:t>
            </a:r>
            <a:r>
              <a:rPr lang="ru-RU" sz="3200" dirty="0" smtClean="0">
                <a:latin typeface="+mj-lt"/>
              </a:rPr>
              <a:t>8 художественно-ремесленных мастерских: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8194" name="Picture 2" descr="https://sun9-7.userapi.com/impf/-bpnPyCuj2ZSq3CurZZi0dwsopQaWSWWQxcizg/-clv40k0oG0.jpg?size=810x1080&amp;quality=95&amp;sign=7df585b1e40aa3714b1e0789ca2e7bf6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896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6666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9383" y="3004458"/>
            <a:ext cx="116759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По программе «Шаги в будущее» также организованы творческие студии, в которых школьники</a:t>
            </a:r>
          </a:p>
          <a:p>
            <a:pPr algn="ctr"/>
            <a:r>
              <a:rPr lang="ru-RU" sz="2400" dirty="0" smtClean="0"/>
              <a:t>поют, танцуют, готовят театральные постановки, играют </a:t>
            </a:r>
          </a:p>
          <a:p>
            <a:pPr algn="ctr"/>
            <a:r>
              <a:rPr lang="ru-RU" sz="2400" dirty="0" smtClean="0"/>
              <a:t>на музыкальных инструментах и рисуют </a:t>
            </a:r>
          </a:p>
          <a:p>
            <a:pPr algn="ctr"/>
            <a:r>
              <a:rPr lang="ru-RU" sz="2400" dirty="0" smtClean="0"/>
              <a:t>Посещая занятия в ремесленных  инклюзивных мастерских АНО НПСПО  «Благое дело», обучающиеся получают возможность познакомиться с культурным  ценностями страны, которые запечатлены в ремеслах. При этом, ремесла становятся не просто объектом созерцания. Дети соприкасаются с ремеслами практически, пробуют себя в них, получая собственный опыт (продукт)</a:t>
            </a:r>
            <a:endParaRPr lang="ru-RU" sz="2400" dirty="0" smtClean="0">
              <a:cs typeface="Times New Roman" pitchFamily="18" charset="0"/>
            </a:endParaRPr>
          </a:p>
          <a:p>
            <a:endParaRPr lang="ru-RU" sz="2400" dirty="0" smtClean="0">
              <a:cs typeface="Times New Roman" pitchFamily="18" charset="0"/>
            </a:endParaRPr>
          </a:p>
        </p:txBody>
      </p:sp>
      <p:pic>
        <p:nvPicPr>
          <p:cNvPr id="3074" name="Picture 2" descr="C:\Users\admin\Desktop\IMG_0140_n.JPG"/>
          <p:cNvPicPr>
            <a:picLocks noChangeAspect="1" noChangeArrowheads="1"/>
          </p:cNvPicPr>
          <p:nvPr/>
        </p:nvPicPr>
        <p:blipFill>
          <a:blip r:embed="rId2" cstate="print"/>
          <a:srcRect t="27422" b="23827"/>
          <a:stretch>
            <a:fillRect/>
          </a:stretch>
        </p:blipFill>
        <p:spPr bwMode="auto">
          <a:xfrm>
            <a:off x="1282534" y="0"/>
            <a:ext cx="9595263" cy="23414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6666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714" y="1349830"/>
            <a:ext cx="5558971" cy="18068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300" b="1" dirty="0" smtClean="0"/>
              <a:t>Студии и мастерские: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1. Студия кукольного театра</a:t>
            </a:r>
            <a:endParaRPr lang="ru-RU" b="1" dirty="0"/>
          </a:p>
        </p:txBody>
      </p:sp>
      <p:pic>
        <p:nvPicPr>
          <p:cNvPr id="26626" name="Picture 2" descr="https://sun9-54.userapi.com/impf/MVx-TPxGr9xDnFMcpsOAIdvlSHacJy7gtF9HtA/Ym8rAfGgPy4.jpg?size=810x1080&amp;quality=95&amp;sign=5fb3c9fb9af4221518b0d2affa234a61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8914" y="0"/>
            <a:ext cx="618308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0286" y="365125"/>
            <a:ext cx="4194628" cy="2944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2. Студия любительского театра для младших школьников </a:t>
            </a:r>
            <a:endParaRPr lang="ru-RU" b="1" dirty="0"/>
          </a:p>
        </p:txBody>
      </p:sp>
      <p:pic>
        <p:nvPicPr>
          <p:cNvPr id="27650" name="Picture 2" descr="https://sun9-3.userapi.com/impf/X6qc8uDJ7iRqQRGES0HKcP95raAupIPyybSfag/_Zm21OFGoko.jpg?size=1280x960&amp;quality=95&amp;sign=50f33b60ad4afdec49ff8bf35cf00e64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2685" y="493486"/>
            <a:ext cx="7576458" cy="533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096657" cy="32489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3. Студия декоративно-прикладного искусства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https://sun9-36.userapi.com/impf/V_EdWLMzKv-WNP9_oRABrryVjHXpHiALoX_zdw/KNBK9n1YvRg.jpg?size=1068x1080&amp;quality=95&amp;sign=7db45e570b65131e3d1062fd86409da8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8971" y="348343"/>
            <a:ext cx="6191704" cy="60524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38150" y="5370983"/>
            <a:ext cx="6076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Симакова Вера Игоревна,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Генеральный директор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НКО «Благое дело»</a:t>
            </a:r>
            <a:endParaRPr lang="ru-RU" sz="2400" b="1" dirty="0">
              <a:solidFill>
                <a:schemeClr val="bg1"/>
              </a:solidFill>
              <a:latin typeface="Akrobat Light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8150" y="455834"/>
            <a:ext cx="613682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Цель </a:t>
            </a:r>
            <a:r>
              <a:rPr lang="ru-RU" sz="28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профориентационных</a:t>
            </a:r>
            <a:r>
              <a:rPr lang="ru-RU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занятий  в ремесленных мастерских для подростков:</a:t>
            </a:r>
            <a:endParaRPr 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2643" y="2119086"/>
            <a:ext cx="6096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создание условий для профориентации, трудовой и социальной адаптации в ремесленных мастерских для обучающихся 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</a:t>
            </a:r>
            <a:r>
              <a:rPr lang="ru-RU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ОВЗ; обучающихся, находящихся в социально-опасном положении, трудной жизненной ситуации; обучающихся 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</a:t>
            </a:r>
            <a:r>
              <a:rPr lang="ru-RU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нарушениями в поведении; обучающихся 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 неблагополучных </a:t>
            </a:r>
            <a:r>
              <a:rPr lang="ru-RU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опекаемых семей</a:t>
            </a: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5799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38150" y="5370983"/>
            <a:ext cx="6076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Симакова Вера Игоревна,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Генеральный директор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НКО «Благое дело»</a:t>
            </a:r>
            <a:endParaRPr lang="ru-RU" sz="2400" b="1" dirty="0">
              <a:solidFill>
                <a:schemeClr val="bg1"/>
              </a:solidFill>
              <a:latin typeface="Akrobat Light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8150" y="455834"/>
            <a:ext cx="575364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Занятия в мастерской деревообработки</a:t>
            </a:r>
            <a:endParaRPr lang="ru-RU" sz="4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9100" y="1580606"/>
            <a:ext cx="6096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1D1D1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146" name="Picture 2" descr="https://sun9-3.userapi.com/impf/ODKtc0CRo_SlEqhe2MlNn4GpnESgfyox7KUkAA/f-rLo7xVT_Q.jpg?size=810x1080&amp;quality=95&amp;sign=64620a0691a359150e3571e756f59105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7942" y="0"/>
            <a:ext cx="6154057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667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38150" y="5370983"/>
            <a:ext cx="6076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Симакова Вера Игоревна,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Генеральный директор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НКО «Благое дело»</a:t>
            </a:r>
            <a:endParaRPr lang="ru-RU" sz="2400" b="1" dirty="0">
              <a:solidFill>
                <a:schemeClr val="bg1"/>
              </a:solidFill>
              <a:latin typeface="Akrobat Light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8151" y="455834"/>
            <a:ext cx="54691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Занятия в бумажной мастерской</a:t>
            </a:r>
            <a:endParaRPr lang="ru-RU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0"/>
            <a:ext cx="59944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8008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401" y="365125"/>
            <a:ext cx="3062514" cy="340858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Занятия в мастерской шерсти и фетра</a:t>
            </a:r>
            <a:endParaRPr lang="ru-RU" sz="3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6" name="Picture 2" descr="https://sun9-49.userapi.com/impf/SP8icPA_Ht8M-e3vCW3E0OvexxCD6TYBEzZCjw/WKFpAPqJ7ic.jpg?size=1280x960&amp;quality=95&amp;sign=ef5e1e34e6b37fbcf73da6bbe9b90b34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5656" y="0"/>
            <a:ext cx="8476343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5086" y="365125"/>
            <a:ext cx="5558971" cy="4235904"/>
          </a:xfrm>
        </p:spPr>
        <p:txBody>
          <a:bodyPr/>
          <a:lstStyle/>
          <a:p>
            <a:pPr algn="ctr"/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Занятия в мастерской керамики</a:t>
            </a:r>
            <a:endParaRPr lang="ru-RU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7650" name="Picture 2" descr="https://sun9-64.userapi.com/impf/u0bv-q2gXHgHddjnSa82T5CgxGVxmkPsPXDBdw/LiKmEG6_dUs.jpg?size=810x1080&amp;quality=95&amp;sign=1f6716cfe1c0c0115421cb327b7ed07d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20113" y="0"/>
            <a:ext cx="547188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38150" y="5370983"/>
            <a:ext cx="6076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Симакова Вера Игоревна,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Генеральный директор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НКО «Благое дело»</a:t>
            </a:r>
            <a:endParaRPr lang="ru-RU" sz="2400" b="1" dirty="0">
              <a:solidFill>
                <a:schemeClr val="bg1"/>
              </a:solidFill>
              <a:latin typeface="Akrobat Light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8149" y="326571"/>
            <a:ext cx="60410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Встречи с родителями</a:t>
            </a:r>
            <a:endParaRPr 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5832" y="862150"/>
            <a:ext cx="6096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363"/>
            <a:r>
              <a:rPr lang="ru-RU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Одним из важных направлений программы является работа с родителями: </a:t>
            </a:r>
          </a:p>
          <a:p>
            <a:endParaRPr lang="ru-RU" sz="28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знакомство с программой </a:t>
            </a:r>
            <a:r>
              <a:rPr lang="ru-RU" sz="28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профориентационных</a:t>
            </a:r>
            <a:r>
              <a:rPr lang="ru-RU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занятий «Шаги к первой профессии»;</a:t>
            </a:r>
          </a:p>
          <a:p>
            <a:pPr marL="342900" indent="-342900">
              <a:buFontTx/>
              <a:buChar char="-"/>
            </a:pPr>
            <a:r>
              <a:rPr lang="ru-RU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выставка сувениров, сделанных обучающимися;</a:t>
            </a:r>
          </a:p>
          <a:p>
            <a:pPr marL="342900" indent="-342900">
              <a:buFontTx/>
              <a:buChar char="-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</a:t>
            </a:r>
            <a:r>
              <a:rPr lang="ru-RU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одведение итогов (представление готовых изделий)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48925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38150" y="5370983"/>
            <a:ext cx="6076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Симакова Вера Игоревна,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Генеральный директор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krobat Light" panose="00000500000000000000" pitchFamily="50" charset="-52"/>
                <a:cs typeface="Arial" panose="020B0604020202020204" pitchFamily="34" charset="0"/>
              </a:rPr>
              <a:t>НКО «Благое дело»</a:t>
            </a:r>
            <a:endParaRPr lang="ru-RU" sz="2400" b="1" dirty="0">
              <a:solidFill>
                <a:schemeClr val="bg1"/>
              </a:solidFill>
              <a:latin typeface="Akrobat Light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8150" y="455834"/>
            <a:ext cx="32159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Сотрудничество</a:t>
            </a:r>
            <a:endParaRPr 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4265" y="1140873"/>
            <a:ext cx="60960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/>
              <a:t>Успехом сотрудничества </a:t>
            </a:r>
            <a:r>
              <a:rPr lang="ru-RU" sz="2200" dirty="0" smtClean="0"/>
              <a:t>МАУ ДО «ЦВР» и ГБОУ СО «</a:t>
            </a:r>
            <a:r>
              <a:rPr lang="ru-RU" sz="2200" dirty="0" err="1" smtClean="0"/>
              <a:t>Новоуральская</a:t>
            </a:r>
            <a:r>
              <a:rPr lang="ru-RU" sz="2200" dirty="0" smtClean="0"/>
              <a:t> школа № 2» с АНО </a:t>
            </a:r>
            <a:r>
              <a:rPr lang="ru-RU" sz="2200" dirty="0"/>
              <a:t>НПСПО «Благое дело» можно смело </a:t>
            </a:r>
            <a:r>
              <a:rPr lang="ru-RU" sz="2200" dirty="0" smtClean="0"/>
              <a:t>назвать то, </a:t>
            </a:r>
            <a:r>
              <a:rPr lang="ru-RU" sz="2200" dirty="0"/>
              <a:t>что на протяжении </a:t>
            </a:r>
            <a:r>
              <a:rPr lang="ru-RU" sz="2200" dirty="0" smtClean="0"/>
              <a:t>года учащиеся посещают </a:t>
            </a:r>
            <a:r>
              <a:rPr lang="ru-RU" sz="2200" dirty="0"/>
              <a:t>ремесленные мастерские. </a:t>
            </a:r>
            <a:r>
              <a:rPr lang="ru-RU" sz="2200" dirty="0" smtClean="0"/>
              <a:t> В новом 2021-2022 учебном году также организованы </a:t>
            </a:r>
            <a:r>
              <a:rPr lang="ru-RU" sz="2200" dirty="0"/>
              <a:t>регулярные занятия </a:t>
            </a:r>
            <a:r>
              <a:rPr lang="ru-RU" sz="2200" dirty="0" smtClean="0"/>
              <a:t>с </a:t>
            </a:r>
            <a:r>
              <a:rPr lang="ru-RU" sz="2200" dirty="0"/>
              <a:t>целью </a:t>
            </a:r>
            <a:r>
              <a:rPr lang="ru-RU" sz="2200" dirty="0" smtClean="0"/>
              <a:t>профориентации, трудовой и социальной </a:t>
            </a:r>
            <a:r>
              <a:rPr lang="ru-RU" sz="2200" dirty="0"/>
              <a:t>адаптации. </a:t>
            </a:r>
            <a:r>
              <a:rPr lang="ru-RU" sz="2200" dirty="0" smtClean="0"/>
              <a:t> Готовые изделия уже украсили не одну выставку, были подарены Центру по сопровождению детей – сирот «</a:t>
            </a:r>
            <a:r>
              <a:rPr lang="ru-RU" sz="2200" dirty="0" err="1" smtClean="0"/>
              <a:t>Уралочка</a:t>
            </a:r>
            <a:r>
              <a:rPr lang="ru-RU" sz="2200" dirty="0" smtClean="0"/>
              <a:t>» (р.п. Верх-Нейвинский). В перспективе имеется  возможность организации летней занятости наших обучающихся, их трудотерапия в ремесленных мастерских во время каникул </a:t>
            </a:r>
            <a:endParaRPr lang="ru-RU" sz="2200" dirty="0"/>
          </a:p>
          <a:p>
            <a:endParaRPr lang="ru-RU" sz="2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3471" r="13927"/>
          <a:stretch/>
        </p:blipFill>
        <p:spPr>
          <a:xfrm>
            <a:off x="7382005" y="0"/>
            <a:ext cx="4809995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1946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1055914" y="711195"/>
            <a:ext cx="10642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66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ru-RU" sz="6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501" y="2782784"/>
            <a:ext cx="1260763" cy="1520700"/>
          </a:xfrm>
          <a:prstGeom prst="rect">
            <a:avLst/>
          </a:prstGeo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329871" y="4611914"/>
            <a:ext cx="3837708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 smtClean="0">
                <a:latin typeface="Akrobat Light" panose="00000500000000000000" pitchFamily="50" charset="-52"/>
              </a:rPr>
              <a:t>www.delonablago.ru</a:t>
            </a:r>
            <a:endParaRPr lang="ru-RU" dirty="0">
              <a:latin typeface="Akrobat Light" panose="00000500000000000000" pitchFamily="50" charset="-5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65143" y="2442359"/>
            <a:ext cx="399538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FF0066"/>
                </a:solidFill>
              </a:rPr>
              <a:t>ГБОУ СО «</a:t>
            </a:r>
            <a:r>
              <a:rPr lang="ru-RU" sz="4800" dirty="0" err="1" smtClean="0">
                <a:solidFill>
                  <a:srgbClr val="FF0066"/>
                </a:solidFill>
              </a:rPr>
              <a:t>Новоуральская</a:t>
            </a:r>
            <a:r>
              <a:rPr lang="ru-RU" sz="4800" dirty="0" smtClean="0">
                <a:solidFill>
                  <a:srgbClr val="FF0066"/>
                </a:solidFill>
              </a:rPr>
              <a:t> школа № 2»</a:t>
            </a:r>
            <a:endParaRPr lang="en-US" sz="4800" dirty="0" smtClean="0">
              <a:solidFill>
                <a:srgbClr val="FF0066"/>
              </a:solidFill>
            </a:endParaRPr>
          </a:p>
          <a:p>
            <a:pPr algn="ctr"/>
            <a:r>
              <a:rPr lang="en-US" sz="3600" dirty="0" smtClean="0"/>
              <a:t>nsk-2.ru</a:t>
            </a:r>
            <a:endParaRPr lang="ru-RU" sz="3600" dirty="0" smtClean="0"/>
          </a:p>
          <a:p>
            <a:endParaRPr lang="ru-RU" sz="2800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454400" y="3659868"/>
            <a:ext cx="4764314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МАУ ДО «ЦВР»</a:t>
            </a:r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en-US" b="1" dirty="0" smtClean="0"/>
              <a:t>cvr-nu.ru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217687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513</Words>
  <Application>Microsoft Office PowerPoint</Application>
  <PresentationFormat>Произвольный</PresentationFormat>
  <Paragraphs>65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Студии и мастерские:   1. Студия кукольного театра</vt:lpstr>
      <vt:lpstr>2. Студия любительского театра для младших школьников </vt:lpstr>
      <vt:lpstr>3. Студия декоративно-прикладного искусства </vt:lpstr>
      <vt:lpstr>Слайд 8</vt:lpstr>
      <vt:lpstr>Слайд 9</vt:lpstr>
      <vt:lpstr>Слайд 10</vt:lpstr>
      <vt:lpstr>Занятия в мастерской шерсти и фетра</vt:lpstr>
      <vt:lpstr>Занятия в мастерской керамики</vt:lpstr>
      <vt:lpstr>Слайд 13</vt:lpstr>
      <vt:lpstr>Слайд 14</vt:lpstr>
      <vt:lpstr>МАУ ДО «ЦВР»  cvr-nu.ru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User</cp:lastModifiedBy>
  <cp:revision>72</cp:revision>
  <dcterms:created xsi:type="dcterms:W3CDTF">2018-05-28T09:28:58Z</dcterms:created>
  <dcterms:modified xsi:type="dcterms:W3CDTF">2022-02-13T10:41:33Z</dcterms:modified>
</cp:coreProperties>
</file>