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diagrams/layout7.xml" ContentType="application/vnd.openxmlformats-officedocument.drawingml.diagram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rawing7.xml" ContentType="application/vnd.ms-office.drawingml.diagramDrawing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ppt/diagrams/quickStyle6.xml" ContentType="application/vnd.openxmlformats-officedocument.drawingml.diagramStyle+xml"/>
  <Override PartName="/ppt/diagrams/quickStyle7.xml" ContentType="application/vnd.openxmlformats-officedocument.drawingml.diagramStyl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Default Extension="png" ContentType="image/png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9" r:id="rId15"/>
    <p:sldId id="288" r:id="rId16"/>
    <p:sldId id="290" r:id="rId17"/>
    <p:sldId id="278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290" y="-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8C9CB16-6FD5-42C6-9742-8E4F38A8779D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BE1D4DE-F3B6-40C7-9970-B80BFC9CA219}">
      <dgm:prSet phldrT="[Текст]"/>
      <dgm:spPr/>
      <dgm:t>
        <a:bodyPr/>
        <a:lstStyle/>
        <a:p>
          <a:pPr rtl="0"/>
          <a:r>
            <a:rPr kumimoji="0" lang="ru-RU" b="1" i="1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Системы банковских операций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902CC6CC-449D-45C8-8C66-C17F5776D400}" type="parTrans" cxnId="{B54B734F-C9E0-4CAA-BBB7-63647D9844F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C93DDB4-E14B-471B-95DF-2D7BB01B45DF}" type="sibTrans" cxnId="{B54B734F-C9E0-4CAA-BBB7-63647D9844F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BBAB4FA-5A94-4041-9B05-058BB83478BB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Системы банковских 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сообщений (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оперативная пересылка и хранение расчетных документов)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35364B8B-F27F-4757-AF02-C9477533C5C4}" type="parTrans" cxnId="{2561E304-9262-4B16-9435-8C1A3E672C0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744A85E-FBA7-4843-A5FB-C049AB14A1DA}" type="sibTrans" cxnId="{2561E304-9262-4B16-9435-8C1A3E672C0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552AEB8-F3BC-4009-AE06-939BA416027A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SWIFT и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BankWire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 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00278DC3-8253-470F-BDAE-C102C2605754}" type="parTrans" cxnId="{33CA6FE9-F51A-450D-B50A-A27B5F60FF5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4D7CE85-491E-4BD8-BFA9-E52CB531E8F6}" type="sibTrans" cxnId="{33CA6FE9-F51A-450D-B50A-A27B5F60FF5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9F7B008-BAD5-4611-8C50-E55EB3E4DB40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Системы 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расчетов (связанные с выполнением требований и обязательств)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B3686B9E-8B46-4C22-BAF2-B09D37FE8ABC}" type="parTrans" cxnId="{A952018F-F8EB-4206-9F0F-23EB39D1214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AD3CE38-D7FF-416D-8A89-27F222B2F894}" type="sibTrans" cxnId="{A952018F-F8EB-4206-9F0F-23EB39D1214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3C947D7-024C-4D1A-962E-3747677CD7B1}">
      <dgm:prSet phldrT="[Текст]"/>
      <dgm:spPr/>
      <dgm:t>
        <a:bodyPr/>
        <a:lstStyle/>
        <a:p>
          <a:r>
            <a:rPr lang="ru-RU" dirty="0" err="1" smtClean="0">
              <a:latin typeface="Times New Roman" pitchFamily="18" charset="0"/>
              <a:cs typeface="Times New Roman" pitchFamily="18" charset="0"/>
            </a:rPr>
            <a:t>FedWire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 ;CHIPS; CHAPS.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D0F59B83-6EA7-4EBD-B1C3-EC9B731ACF4E}" type="parTrans" cxnId="{5C4E71C7-42B4-428E-BA50-0E28A70E78C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DA76C93-2ABC-4F4B-BDE6-E9BBFB01DD23}" type="sibTrans" cxnId="{5C4E71C7-42B4-428E-BA50-0E28A70E78C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FC0F86F-1752-41B5-9B80-53072DF0B3DC}" type="pres">
      <dgm:prSet presAssocID="{98C9CB16-6FD5-42C6-9742-8E4F38A8779D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2643238D-10D4-4519-BF60-BAE8DD980E45}" type="pres">
      <dgm:prSet presAssocID="{BBE1D4DE-F3B6-40C7-9970-B80BFC9CA219}" presName="hierRoot1" presStyleCnt="0"/>
      <dgm:spPr/>
    </dgm:pt>
    <dgm:pt modelId="{AC8972E8-E831-4354-B9FB-B50F90FF56DE}" type="pres">
      <dgm:prSet presAssocID="{BBE1D4DE-F3B6-40C7-9970-B80BFC9CA219}" presName="composite" presStyleCnt="0"/>
      <dgm:spPr/>
    </dgm:pt>
    <dgm:pt modelId="{84BF83B1-5A43-4208-AA67-58371E9CDC4E}" type="pres">
      <dgm:prSet presAssocID="{BBE1D4DE-F3B6-40C7-9970-B80BFC9CA219}" presName="background" presStyleLbl="node0" presStyleIdx="0" presStyleCnt="1"/>
      <dgm:spPr/>
    </dgm:pt>
    <dgm:pt modelId="{BDE0ED53-5DCA-4020-A2F4-3277F4A0F645}" type="pres">
      <dgm:prSet presAssocID="{BBE1D4DE-F3B6-40C7-9970-B80BFC9CA219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6B2F30B-274E-4F32-A254-AA8CB5D3305B}" type="pres">
      <dgm:prSet presAssocID="{BBE1D4DE-F3B6-40C7-9970-B80BFC9CA219}" presName="hierChild2" presStyleCnt="0"/>
      <dgm:spPr/>
    </dgm:pt>
    <dgm:pt modelId="{5D1002D3-8BC5-4799-878D-E55C4D4654E4}" type="pres">
      <dgm:prSet presAssocID="{35364B8B-F27F-4757-AF02-C9477533C5C4}" presName="Name10" presStyleLbl="parChTrans1D2" presStyleIdx="0" presStyleCnt="2"/>
      <dgm:spPr/>
      <dgm:t>
        <a:bodyPr/>
        <a:lstStyle/>
        <a:p>
          <a:endParaRPr lang="ru-RU"/>
        </a:p>
      </dgm:t>
    </dgm:pt>
    <dgm:pt modelId="{5019B001-E0DC-4F22-A6E7-E6DFAA27C511}" type="pres">
      <dgm:prSet presAssocID="{BBBAB4FA-5A94-4041-9B05-058BB83478BB}" presName="hierRoot2" presStyleCnt="0"/>
      <dgm:spPr/>
    </dgm:pt>
    <dgm:pt modelId="{F8A30B86-9F54-4F72-8893-691B15CEA8C3}" type="pres">
      <dgm:prSet presAssocID="{BBBAB4FA-5A94-4041-9B05-058BB83478BB}" presName="composite2" presStyleCnt="0"/>
      <dgm:spPr/>
    </dgm:pt>
    <dgm:pt modelId="{00AD97B0-49C9-4403-BF85-9A0BF1D8A4AA}" type="pres">
      <dgm:prSet presAssocID="{BBBAB4FA-5A94-4041-9B05-058BB83478BB}" presName="background2" presStyleLbl="node2" presStyleIdx="0" presStyleCnt="2"/>
      <dgm:spPr/>
    </dgm:pt>
    <dgm:pt modelId="{3EA220DB-1714-4859-AB35-DDAFD4CD1C9D}" type="pres">
      <dgm:prSet presAssocID="{BBBAB4FA-5A94-4041-9B05-058BB83478BB}" presName="text2" presStyleLbl="fgAcc2" presStyleIdx="0" presStyleCnt="2" custLinFactNeighborX="-40038" custLinFactNeighborY="-125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8ED7963-AC4D-4FFB-A0A8-9024C64D2177}" type="pres">
      <dgm:prSet presAssocID="{BBBAB4FA-5A94-4041-9B05-058BB83478BB}" presName="hierChild3" presStyleCnt="0"/>
      <dgm:spPr/>
    </dgm:pt>
    <dgm:pt modelId="{32791AAC-2833-4B86-96E1-22BF990C5289}" type="pres">
      <dgm:prSet presAssocID="{00278DC3-8253-470F-BDAE-C102C2605754}" presName="Name17" presStyleLbl="parChTrans1D3" presStyleIdx="0" presStyleCnt="2"/>
      <dgm:spPr/>
      <dgm:t>
        <a:bodyPr/>
        <a:lstStyle/>
        <a:p>
          <a:endParaRPr lang="ru-RU"/>
        </a:p>
      </dgm:t>
    </dgm:pt>
    <dgm:pt modelId="{50F22CFD-03F4-450B-B6FC-523D3FC3D5AF}" type="pres">
      <dgm:prSet presAssocID="{6552AEB8-F3BC-4009-AE06-939BA416027A}" presName="hierRoot3" presStyleCnt="0"/>
      <dgm:spPr/>
    </dgm:pt>
    <dgm:pt modelId="{F77E3642-84EA-4E9C-A14E-51BFF6A606DA}" type="pres">
      <dgm:prSet presAssocID="{6552AEB8-F3BC-4009-AE06-939BA416027A}" presName="composite3" presStyleCnt="0"/>
      <dgm:spPr/>
    </dgm:pt>
    <dgm:pt modelId="{907513F4-2013-4548-9C43-E517BD55A5A9}" type="pres">
      <dgm:prSet presAssocID="{6552AEB8-F3BC-4009-AE06-939BA416027A}" presName="background3" presStyleLbl="node3" presStyleIdx="0" presStyleCnt="2"/>
      <dgm:spPr/>
    </dgm:pt>
    <dgm:pt modelId="{D660C8D3-5649-4627-BD1B-EAEC2FF7E499}" type="pres">
      <dgm:prSet presAssocID="{6552AEB8-F3BC-4009-AE06-939BA416027A}" presName="text3" presStyleLbl="fgAcc3" presStyleIdx="0" presStyleCnt="2" custLinFactNeighborX="-40071" custLinFactNeighborY="11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05BC017-5642-4187-A0BF-5740A3D9CA96}" type="pres">
      <dgm:prSet presAssocID="{6552AEB8-F3BC-4009-AE06-939BA416027A}" presName="hierChild4" presStyleCnt="0"/>
      <dgm:spPr/>
    </dgm:pt>
    <dgm:pt modelId="{D6932592-CAEA-4878-952E-876F80EAA890}" type="pres">
      <dgm:prSet presAssocID="{B3686B9E-8B46-4C22-BAF2-B09D37FE8ABC}" presName="Name10" presStyleLbl="parChTrans1D2" presStyleIdx="1" presStyleCnt="2"/>
      <dgm:spPr/>
      <dgm:t>
        <a:bodyPr/>
        <a:lstStyle/>
        <a:p>
          <a:endParaRPr lang="ru-RU"/>
        </a:p>
      </dgm:t>
    </dgm:pt>
    <dgm:pt modelId="{93787854-C295-4872-A159-8AD10C18DBE6}" type="pres">
      <dgm:prSet presAssocID="{69F7B008-BAD5-4611-8C50-E55EB3E4DB40}" presName="hierRoot2" presStyleCnt="0"/>
      <dgm:spPr/>
    </dgm:pt>
    <dgm:pt modelId="{0E13F0CB-6AA9-46A0-AAF4-BE21C496A107}" type="pres">
      <dgm:prSet presAssocID="{69F7B008-BAD5-4611-8C50-E55EB3E4DB40}" presName="composite2" presStyleCnt="0"/>
      <dgm:spPr/>
    </dgm:pt>
    <dgm:pt modelId="{9FCECDFA-E688-456B-8527-EFA2A31E5248}" type="pres">
      <dgm:prSet presAssocID="{69F7B008-BAD5-4611-8C50-E55EB3E4DB40}" presName="background2" presStyleLbl="node2" presStyleIdx="1" presStyleCnt="2"/>
      <dgm:spPr/>
    </dgm:pt>
    <dgm:pt modelId="{51588A20-8C29-437F-B90A-811C8F81C972}" type="pres">
      <dgm:prSet presAssocID="{69F7B008-BAD5-4611-8C50-E55EB3E4DB40}" presName="text2" presStyleLbl="fgAcc2" presStyleIdx="1" presStyleCnt="2" custLinFactNeighborX="40375" custLinFactNeighborY="-125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41DFBF5-65A4-4627-9028-B1FC4772F2F3}" type="pres">
      <dgm:prSet presAssocID="{69F7B008-BAD5-4611-8C50-E55EB3E4DB40}" presName="hierChild3" presStyleCnt="0"/>
      <dgm:spPr/>
    </dgm:pt>
    <dgm:pt modelId="{FAB980C0-306E-4A66-B277-5884D48B6A5E}" type="pres">
      <dgm:prSet presAssocID="{D0F59B83-6EA7-4EBD-B1C3-EC9B731ACF4E}" presName="Name17" presStyleLbl="parChTrans1D3" presStyleIdx="1" presStyleCnt="2"/>
      <dgm:spPr/>
      <dgm:t>
        <a:bodyPr/>
        <a:lstStyle/>
        <a:p>
          <a:endParaRPr lang="ru-RU"/>
        </a:p>
      </dgm:t>
    </dgm:pt>
    <dgm:pt modelId="{8397A5E7-003D-40E9-AEFD-05041CE66B46}" type="pres">
      <dgm:prSet presAssocID="{B3C947D7-024C-4D1A-962E-3747677CD7B1}" presName="hierRoot3" presStyleCnt="0"/>
      <dgm:spPr/>
    </dgm:pt>
    <dgm:pt modelId="{07F1198A-FD32-4B4C-A060-A1EC65D8E518}" type="pres">
      <dgm:prSet presAssocID="{B3C947D7-024C-4D1A-962E-3747677CD7B1}" presName="composite3" presStyleCnt="0"/>
      <dgm:spPr/>
    </dgm:pt>
    <dgm:pt modelId="{1480B284-17DD-42B9-8323-1C156FEDCC2C}" type="pres">
      <dgm:prSet presAssocID="{B3C947D7-024C-4D1A-962E-3747677CD7B1}" presName="background3" presStyleLbl="node3" presStyleIdx="1" presStyleCnt="2"/>
      <dgm:spPr/>
    </dgm:pt>
    <dgm:pt modelId="{17F6621A-B701-4336-AB67-0E40E5248279}" type="pres">
      <dgm:prSet presAssocID="{B3C947D7-024C-4D1A-962E-3747677CD7B1}" presName="text3" presStyleLbl="fgAcc3" presStyleIdx="1" presStyleCnt="2" custLinFactNeighborX="40375" custLinFactNeighborY="-239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C73B55A-663F-41CC-9CA0-634DDAC868C5}" type="pres">
      <dgm:prSet presAssocID="{B3C947D7-024C-4D1A-962E-3747677CD7B1}" presName="hierChild4" presStyleCnt="0"/>
      <dgm:spPr/>
    </dgm:pt>
  </dgm:ptLst>
  <dgm:cxnLst>
    <dgm:cxn modelId="{DFFB13FC-7BE2-4BDF-8407-CA1B7A80F489}" type="presOf" srcId="{B3C947D7-024C-4D1A-962E-3747677CD7B1}" destId="{17F6621A-B701-4336-AB67-0E40E5248279}" srcOrd="0" destOrd="0" presId="urn:microsoft.com/office/officeart/2005/8/layout/hierarchy1"/>
    <dgm:cxn modelId="{26C610B2-F86C-418D-ACF8-F16446989A24}" type="presOf" srcId="{00278DC3-8253-470F-BDAE-C102C2605754}" destId="{32791AAC-2833-4B86-96E1-22BF990C5289}" srcOrd="0" destOrd="0" presId="urn:microsoft.com/office/officeart/2005/8/layout/hierarchy1"/>
    <dgm:cxn modelId="{18E40990-58DE-4115-9CDB-4ED45D986CDD}" type="presOf" srcId="{D0F59B83-6EA7-4EBD-B1C3-EC9B731ACF4E}" destId="{FAB980C0-306E-4A66-B277-5884D48B6A5E}" srcOrd="0" destOrd="0" presId="urn:microsoft.com/office/officeart/2005/8/layout/hierarchy1"/>
    <dgm:cxn modelId="{529BB80B-63A8-4B38-9E1C-94E974107AF8}" type="presOf" srcId="{35364B8B-F27F-4757-AF02-C9477533C5C4}" destId="{5D1002D3-8BC5-4799-878D-E55C4D4654E4}" srcOrd="0" destOrd="0" presId="urn:microsoft.com/office/officeart/2005/8/layout/hierarchy1"/>
    <dgm:cxn modelId="{244CB8C9-58C2-400D-8889-804E2E8CB087}" type="presOf" srcId="{B3686B9E-8B46-4C22-BAF2-B09D37FE8ABC}" destId="{D6932592-CAEA-4878-952E-876F80EAA890}" srcOrd="0" destOrd="0" presId="urn:microsoft.com/office/officeart/2005/8/layout/hierarchy1"/>
    <dgm:cxn modelId="{D35EF26A-0112-4387-B4F4-ED5A1B42B57B}" type="presOf" srcId="{BBE1D4DE-F3B6-40C7-9970-B80BFC9CA219}" destId="{BDE0ED53-5DCA-4020-A2F4-3277F4A0F645}" srcOrd="0" destOrd="0" presId="urn:microsoft.com/office/officeart/2005/8/layout/hierarchy1"/>
    <dgm:cxn modelId="{6F815FD5-C7BB-4BBE-B0AA-D4A76FD42E88}" type="presOf" srcId="{6552AEB8-F3BC-4009-AE06-939BA416027A}" destId="{D660C8D3-5649-4627-BD1B-EAEC2FF7E499}" srcOrd="0" destOrd="0" presId="urn:microsoft.com/office/officeart/2005/8/layout/hierarchy1"/>
    <dgm:cxn modelId="{33CA6FE9-F51A-450D-B50A-A27B5F60FF59}" srcId="{BBBAB4FA-5A94-4041-9B05-058BB83478BB}" destId="{6552AEB8-F3BC-4009-AE06-939BA416027A}" srcOrd="0" destOrd="0" parTransId="{00278DC3-8253-470F-BDAE-C102C2605754}" sibTransId="{14D7CE85-491E-4BD8-BFA9-E52CB531E8F6}"/>
    <dgm:cxn modelId="{A66F667C-FA3B-4C2E-97CB-AF9A1D66AEE6}" type="presOf" srcId="{BBBAB4FA-5A94-4041-9B05-058BB83478BB}" destId="{3EA220DB-1714-4859-AB35-DDAFD4CD1C9D}" srcOrd="0" destOrd="0" presId="urn:microsoft.com/office/officeart/2005/8/layout/hierarchy1"/>
    <dgm:cxn modelId="{2561E304-9262-4B16-9435-8C1A3E672C09}" srcId="{BBE1D4DE-F3B6-40C7-9970-B80BFC9CA219}" destId="{BBBAB4FA-5A94-4041-9B05-058BB83478BB}" srcOrd="0" destOrd="0" parTransId="{35364B8B-F27F-4757-AF02-C9477533C5C4}" sibTransId="{A744A85E-FBA7-4843-A5FB-C049AB14A1DA}"/>
    <dgm:cxn modelId="{B54B734F-C9E0-4CAA-BBB7-63647D9844FB}" srcId="{98C9CB16-6FD5-42C6-9742-8E4F38A8779D}" destId="{BBE1D4DE-F3B6-40C7-9970-B80BFC9CA219}" srcOrd="0" destOrd="0" parTransId="{902CC6CC-449D-45C8-8C66-C17F5776D400}" sibTransId="{5C93DDB4-E14B-471B-95DF-2D7BB01B45DF}"/>
    <dgm:cxn modelId="{5C4E71C7-42B4-428E-BA50-0E28A70E78CD}" srcId="{69F7B008-BAD5-4611-8C50-E55EB3E4DB40}" destId="{B3C947D7-024C-4D1A-962E-3747677CD7B1}" srcOrd="0" destOrd="0" parTransId="{D0F59B83-6EA7-4EBD-B1C3-EC9B731ACF4E}" sibTransId="{2DA76C93-2ABC-4F4B-BDE6-E9BBFB01DD23}"/>
    <dgm:cxn modelId="{012BD1DB-E8BB-4960-879E-DC17A5E21E68}" type="presOf" srcId="{98C9CB16-6FD5-42C6-9742-8E4F38A8779D}" destId="{DFC0F86F-1752-41B5-9B80-53072DF0B3DC}" srcOrd="0" destOrd="0" presId="urn:microsoft.com/office/officeart/2005/8/layout/hierarchy1"/>
    <dgm:cxn modelId="{A952018F-F8EB-4206-9F0F-23EB39D12140}" srcId="{BBE1D4DE-F3B6-40C7-9970-B80BFC9CA219}" destId="{69F7B008-BAD5-4611-8C50-E55EB3E4DB40}" srcOrd="1" destOrd="0" parTransId="{B3686B9E-8B46-4C22-BAF2-B09D37FE8ABC}" sibTransId="{4AD3CE38-D7FF-416D-8A89-27F222B2F894}"/>
    <dgm:cxn modelId="{F7C90244-5142-4359-A6AF-349A4CD43784}" type="presOf" srcId="{69F7B008-BAD5-4611-8C50-E55EB3E4DB40}" destId="{51588A20-8C29-437F-B90A-811C8F81C972}" srcOrd="0" destOrd="0" presId="urn:microsoft.com/office/officeart/2005/8/layout/hierarchy1"/>
    <dgm:cxn modelId="{5E7682CB-1A2E-4EAC-A699-5322802080D9}" type="presParOf" srcId="{DFC0F86F-1752-41B5-9B80-53072DF0B3DC}" destId="{2643238D-10D4-4519-BF60-BAE8DD980E45}" srcOrd="0" destOrd="0" presId="urn:microsoft.com/office/officeart/2005/8/layout/hierarchy1"/>
    <dgm:cxn modelId="{61C0F537-9B9D-40F8-8B41-15F7922AE500}" type="presParOf" srcId="{2643238D-10D4-4519-BF60-BAE8DD980E45}" destId="{AC8972E8-E831-4354-B9FB-B50F90FF56DE}" srcOrd="0" destOrd="0" presId="urn:microsoft.com/office/officeart/2005/8/layout/hierarchy1"/>
    <dgm:cxn modelId="{581FBD0F-9BFB-49A4-88A3-6909EDFBD46F}" type="presParOf" srcId="{AC8972E8-E831-4354-B9FB-B50F90FF56DE}" destId="{84BF83B1-5A43-4208-AA67-58371E9CDC4E}" srcOrd="0" destOrd="0" presId="urn:microsoft.com/office/officeart/2005/8/layout/hierarchy1"/>
    <dgm:cxn modelId="{66A83A88-B031-4056-B88B-F38F1D6305F3}" type="presParOf" srcId="{AC8972E8-E831-4354-B9FB-B50F90FF56DE}" destId="{BDE0ED53-5DCA-4020-A2F4-3277F4A0F645}" srcOrd="1" destOrd="0" presId="urn:microsoft.com/office/officeart/2005/8/layout/hierarchy1"/>
    <dgm:cxn modelId="{AF32D451-B8FD-4DA3-8C91-58AC8A218B6F}" type="presParOf" srcId="{2643238D-10D4-4519-BF60-BAE8DD980E45}" destId="{C6B2F30B-274E-4F32-A254-AA8CB5D3305B}" srcOrd="1" destOrd="0" presId="urn:microsoft.com/office/officeart/2005/8/layout/hierarchy1"/>
    <dgm:cxn modelId="{85850872-7FDB-4985-A582-9FC5A8469C47}" type="presParOf" srcId="{C6B2F30B-274E-4F32-A254-AA8CB5D3305B}" destId="{5D1002D3-8BC5-4799-878D-E55C4D4654E4}" srcOrd="0" destOrd="0" presId="urn:microsoft.com/office/officeart/2005/8/layout/hierarchy1"/>
    <dgm:cxn modelId="{C1C69EE8-0364-4D5F-82CC-D22A390FE93C}" type="presParOf" srcId="{C6B2F30B-274E-4F32-A254-AA8CB5D3305B}" destId="{5019B001-E0DC-4F22-A6E7-E6DFAA27C511}" srcOrd="1" destOrd="0" presId="urn:microsoft.com/office/officeart/2005/8/layout/hierarchy1"/>
    <dgm:cxn modelId="{DB84F6D9-4091-4614-BB25-4D3F0E896D73}" type="presParOf" srcId="{5019B001-E0DC-4F22-A6E7-E6DFAA27C511}" destId="{F8A30B86-9F54-4F72-8893-691B15CEA8C3}" srcOrd="0" destOrd="0" presId="urn:microsoft.com/office/officeart/2005/8/layout/hierarchy1"/>
    <dgm:cxn modelId="{23AEB8BC-DADD-47F6-BFC2-B65F2DD590FD}" type="presParOf" srcId="{F8A30B86-9F54-4F72-8893-691B15CEA8C3}" destId="{00AD97B0-49C9-4403-BF85-9A0BF1D8A4AA}" srcOrd="0" destOrd="0" presId="urn:microsoft.com/office/officeart/2005/8/layout/hierarchy1"/>
    <dgm:cxn modelId="{756C5822-8E32-4527-B317-814138142672}" type="presParOf" srcId="{F8A30B86-9F54-4F72-8893-691B15CEA8C3}" destId="{3EA220DB-1714-4859-AB35-DDAFD4CD1C9D}" srcOrd="1" destOrd="0" presId="urn:microsoft.com/office/officeart/2005/8/layout/hierarchy1"/>
    <dgm:cxn modelId="{3F9848F4-224E-4F3E-8DF3-1A8B1526EBDB}" type="presParOf" srcId="{5019B001-E0DC-4F22-A6E7-E6DFAA27C511}" destId="{48ED7963-AC4D-4FFB-A0A8-9024C64D2177}" srcOrd="1" destOrd="0" presId="urn:microsoft.com/office/officeart/2005/8/layout/hierarchy1"/>
    <dgm:cxn modelId="{EE7E057C-713B-4817-B7CF-3AB3CCC65FD7}" type="presParOf" srcId="{48ED7963-AC4D-4FFB-A0A8-9024C64D2177}" destId="{32791AAC-2833-4B86-96E1-22BF990C5289}" srcOrd="0" destOrd="0" presId="urn:microsoft.com/office/officeart/2005/8/layout/hierarchy1"/>
    <dgm:cxn modelId="{A35694E3-E876-4089-838A-E8756CB14FD7}" type="presParOf" srcId="{48ED7963-AC4D-4FFB-A0A8-9024C64D2177}" destId="{50F22CFD-03F4-450B-B6FC-523D3FC3D5AF}" srcOrd="1" destOrd="0" presId="urn:microsoft.com/office/officeart/2005/8/layout/hierarchy1"/>
    <dgm:cxn modelId="{FFA0A6F3-767F-4DD9-9D4F-BEC8F88CC9C2}" type="presParOf" srcId="{50F22CFD-03F4-450B-B6FC-523D3FC3D5AF}" destId="{F77E3642-84EA-4E9C-A14E-51BFF6A606DA}" srcOrd="0" destOrd="0" presId="urn:microsoft.com/office/officeart/2005/8/layout/hierarchy1"/>
    <dgm:cxn modelId="{0D7B5911-5054-4323-A1FA-0676D9571303}" type="presParOf" srcId="{F77E3642-84EA-4E9C-A14E-51BFF6A606DA}" destId="{907513F4-2013-4548-9C43-E517BD55A5A9}" srcOrd="0" destOrd="0" presId="urn:microsoft.com/office/officeart/2005/8/layout/hierarchy1"/>
    <dgm:cxn modelId="{E2225C19-CF22-4E9C-AF99-2E45C283AE06}" type="presParOf" srcId="{F77E3642-84EA-4E9C-A14E-51BFF6A606DA}" destId="{D660C8D3-5649-4627-BD1B-EAEC2FF7E499}" srcOrd="1" destOrd="0" presId="urn:microsoft.com/office/officeart/2005/8/layout/hierarchy1"/>
    <dgm:cxn modelId="{054AE507-8278-4095-ADA2-C23F565A7B78}" type="presParOf" srcId="{50F22CFD-03F4-450B-B6FC-523D3FC3D5AF}" destId="{605BC017-5642-4187-A0BF-5740A3D9CA96}" srcOrd="1" destOrd="0" presId="urn:microsoft.com/office/officeart/2005/8/layout/hierarchy1"/>
    <dgm:cxn modelId="{26E44ECA-3DD1-48ED-B7D1-264F3870F1F0}" type="presParOf" srcId="{C6B2F30B-274E-4F32-A254-AA8CB5D3305B}" destId="{D6932592-CAEA-4878-952E-876F80EAA890}" srcOrd="2" destOrd="0" presId="urn:microsoft.com/office/officeart/2005/8/layout/hierarchy1"/>
    <dgm:cxn modelId="{1E455C95-85B6-49A6-924C-0B1FBF9B08C0}" type="presParOf" srcId="{C6B2F30B-274E-4F32-A254-AA8CB5D3305B}" destId="{93787854-C295-4872-A159-8AD10C18DBE6}" srcOrd="3" destOrd="0" presId="urn:microsoft.com/office/officeart/2005/8/layout/hierarchy1"/>
    <dgm:cxn modelId="{12618119-3062-4595-8BC6-DAE2B07E95AD}" type="presParOf" srcId="{93787854-C295-4872-A159-8AD10C18DBE6}" destId="{0E13F0CB-6AA9-46A0-AAF4-BE21C496A107}" srcOrd="0" destOrd="0" presId="urn:microsoft.com/office/officeart/2005/8/layout/hierarchy1"/>
    <dgm:cxn modelId="{6ED261B2-3672-46E4-86BF-AE1EDABE2162}" type="presParOf" srcId="{0E13F0CB-6AA9-46A0-AAF4-BE21C496A107}" destId="{9FCECDFA-E688-456B-8527-EFA2A31E5248}" srcOrd="0" destOrd="0" presId="urn:microsoft.com/office/officeart/2005/8/layout/hierarchy1"/>
    <dgm:cxn modelId="{22D952CC-1F69-4C8C-B95E-A8609B61907B}" type="presParOf" srcId="{0E13F0CB-6AA9-46A0-AAF4-BE21C496A107}" destId="{51588A20-8C29-437F-B90A-811C8F81C972}" srcOrd="1" destOrd="0" presId="urn:microsoft.com/office/officeart/2005/8/layout/hierarchy1"/>
    <dgm:cxn modelId="{CDC445D7-203A-4C71-8B4B-2D04BA48C4C9}" type="presParOf" srcId="{93787854-C295-4872-A159-8AD10C18DBE6}" destId="{341DFBF5-65A4-4627-9028-B1FC4772F2F3}" srcOrd="1" destOrd="0" presId="urn:microsoft.com/office/officeart/2005/8/layout/hierarchy1"/>
    <dgm:cxn modelId="{C361A93D-6C25-43B9-8078-A432FB717CAB}" type="presParOf" srcId="{341DFBF5-65A4-4627-9028-B1FC4772F2F3}" destId="{FAB980C0-306E-4A66-B277-5884D48B6A5E}" srcOrd="0" destOrd="0" presId="urn:microsoft.com/office/officeart/2005/8/layout/hierarchy1"/>
    <dgm:cxn modelId="{B373F1DE-3D0F-44C3-84BB-F7BDA97739B0}" type="presParOf" srcId="{341DFBF5-65A4-4627-9028-B1FC4772F2F3}" destId="{8397A5E7-003D-40E9-AEFD-05041CE66B46}" srcOrd="1" destOrd="0" presId="urn:microsoft.com/office/officeart/2005/8/layout/hierarchy1"/>
    <dgm:cxn modelId="{9215D18E-B4C8-4962-83BB-1D91DCBD7942}" type="presParOf" srcId="{8397A5E7-003D-40E9-AEFD-05041CE66B46}" destId="{07F1198A-FD32-4B4C-A060-A1EC65D8E518}" srcOrd="0" destOrd="0" presId="urn:microsoft.com/office/officeart/2005/8/layout/hierarchy1"/>
    <dgm:cxn modelId="{4DF636A8-E5B9-4823-AC93-E784957360D5}" type="presParOf" srcId="{07F1198A-FD32-4B4C-A060-A1EC65D8E518}" destId="{1480B284-17DD-42B9-8323-1C156FEDCC2C}" srcOrd="0" destOrd="0" presId="urn:microsoft.com/office/officeart/2005/8/layout/hierarchy1"/>
    <dgm:cxn modelId="{7F921505-745F-43DD-9E76-2EDB831448C2}" type="presParOf" srcId="{07F1198A-FD32-4B4C-A060-A1EC65D8E518}" destId="{17F6621A-B701-4336-AB67-0E40E5248279}" srcOrd="1" destOrd="0" presId="urn:microsoft.com/office/officeart/2005/8/layout/hierarchy1"/>
    <dgm:cxn modelId="{D92D5D52-C71C-4034-8186-64D55BE366C9}" type="presParOf" srcId="{8397A5E7-003D-40E9-AEFD-05041CE66B46}" destId="{CC73B55A-663F-41CC-9CA0-634DDAC868C5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DF7B6BD-7C1E-4D3A-A33A-024565813B16}" type="doc">
      <dgm:prSet loTypeId="urn:microsoft.com/office/officeart/2005/8/layout/hList6" loCatId="list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5C4A4860-5BA8-42DE-97E5-877924C22335}">
      <dgm:prSet custT="1"/>
      <dgm:spPr/>
      <dgm:t>
        <a:bodyPr/>
        <a:lstStyle/>
        <a:p>
          <a:pPr rtl="0"/>
          <a:r>
            <a:rPr lang="ru-RU" sz="2000" b="0" i="0" baseline="0" dirty="0" smtClean="0">
              <a:latin typeface="Times New Roman" pitchFamily="18" charset="0"/>
              <a:cs typeface="Times New Roman" pitchFamily="18" charset="0"/>
            </a:rPr>
            <a:t>Расчеты по каждому платежу осуществляются в отдельности в режиме реального времени. 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5647C4A7-88A6-4CC0-9952-D6D968CB1A83}" type="parTrans" cxnId="{3B7004EB-720C-4DB2-A69A-CC1ED52C2CD2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6E9D7B1A-FDF9-4221-92C1-7C97B65264A0}" type="sibTrans" cxnId="{3B7004EB-720C-4DB2-A69A-CC1ED52C2CD2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4012AE68-2F4A-4AB2-8394-E3B6AE65B145}">
      <dgm:prSet custT="1"/>
      <dgm:spPr/>
      <dgm:t>
        <a:bodyPr/>
        <a:lstStyle/>
        <a:p>
          <a:pPr rtl="0"/>
          <a:r>
            <a:rPr lang="ru-RU" sz="2000" b="0" i="0" baseline="0" dirty="0" smtClean="0">
              <a:latin typeface="Times New Roman" pitchFamily="18" charset="0"/>
              <a:cs typeface="Times New Roman" pitchFamily="18" charset="0"/>
            </a:rPr>
            <a:t>Все операции</a:t>
          </a:r>
          <a:r>
            <a:rPr lang="ru-RU" sz="2000" b="0" i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i="0" baseline="0" dirty="0" smtClean="0">
              <a:latin typeface="Times New Roman" pitchFamily="18" charset="0"/>
              <a:cs typeface="Times New Roman" pitchFamily="18" charset="0"/>
            </a:rPr>
            <a:t>завершаются в рамках одного рабочего дня. 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376B328A-96A1-4907-A384-D1C8FD235CAF}" type="parTrans" cxnId="{9EF2DB83-A123-4DB9-94A0-C5A1B7716357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9BEA06C8-3E04-4708-BFE5-3C396F04B907}" type="sibTrans" cxnId="{9EF2DB83-A123-4DB9-94A0-C5A1B7716357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1F9D4C74-4E90-4DFD-B255-F846CE082B23}">
      <dgm:prSet custT="1"/>
      <dgm:spPr/>
      <dgm:t>
        <a:bodyPr/>
        <a:lstStyle/>
        <a:p>
          <a:pPr rtl="0"/>
          <a:r>
            <a:rPr lang="ru-RU" sz="2000" b="0" i="0" baseline="0" dirty="0" smtClean="0">
              <a:latin typeface="Times New Roman" pitchFamily="18" charset="0"/>
              <a:cs typeface="Times New Roman" pitchFamily="18" charset="0"/>
            </a:rPr>
            <a:t>Каждый платеж проводится в системе индивидуально и считается завершенным с момента уведомления банка, получающего средства о кредитовании его счета. 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F58AFA6E-4D6C-4352-A4D6-AB69C27BD9B4}" type="parTrans" cxnId="{768CC80E-D539-408C-B557-60E335F46735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C1B23152-9DCB-48F0-8EF8-EF912C25628E}" type="sibTrans" cxnId="{768CC80E-D539-408C-B557-60E335F46735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AAB1DB11-D62C-4B7D-B4BF-9D8D39E1E895}">
      <dgm:prSet custT="1"/>
      <dgm:spPr/>
      <dgm:t>
        <a:bodyPr/>
        <a:lstStyle/>
        <a:p>
          <a:pPr rtl="0"/>
          <a:r>
            <a:rPr lang="ru-RU" sz="2000" b="0" i="0" baseline="0" dirty="0" smtClean="0">
              <a:latin typeface="Times New Roman" pitchFamily="18" charset="0"/>
              <a:cs typeface="Times New Roman" pitchFamily="18" charset="0"/>
            </a:rPr>
            <a:t>Все переводы являются безотзывными.</a:t>
          </a:r>
          <a:endParaRPr lang="ru-RU" sz="2000" b="0" i="0" baseline="0" dirty="0">
            <a:latin typeface="Times New Roman" pitchFamily="18" charset="0"/>
            <a:cs typeface="Times New Roman" pitchFamily="18" charset="0"/>
          </a:endParaRPr>
        </a:p>
      </dgm:t>
    </dgm:pt>
    <dgm:pt modelId="{3A7FFF52-1A93-47EB-A36C-7890DEAA71A9}" type="parTrans" cxnId="{3CF303A2-959E-4905-893C-150720A39C95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683D20A3-232C-4CCD-B86F-24566898CA00}" type="sibTrans" cxnId="{3CF303A2-959E-4905-893C-150720A39C95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395DF6A3-4200-4408-BDBB-2CF6CF7E2421}" type="pres">
      <dgm:prSet presAssocID="{0DF7B6BD-7C1E-4D3A-A33A-024565813B16}" presName="Name0" presStyleCnt="0">
        <dgm:presLayoutVars>
          <dgm:dir/>
          <dgm:resizeHandles val="exact"/>
        </dgm:presLayoutVars>
      </dgm:prSet>
      <dgm:spPr/>
    </dgm:pt>
    <dgm:pt modelId="{E6002BC4-6257-41BB-A552-FD486CA024D3}" type="pres">
      <dgm:prSet presAssocID="{5C4A4860-5BA8-42DE-97E5-877924C22335}" presName="node" presStyleLbl="node1" presStyleIdx="0" presStyleCnt="4">
        <dgm:presLayoutVars>
          <dgm:bulletEnabled val="1"/>
        </dgm:presLayoutVars>
      </dgm:prSet>
      <dgm:spPr/>
    </dgm:pt>
    <dgm:pt modelId="{610C11E1-E18D-49B1-96D4-C48A5A64F010}" type="pres">
      <dgm:prSet presAssocID="{6E9D7B1A-FDF9-4221-92C1-7C97B65264A0}" presName="sibTrans" presStyleCnt="0"/>
      <dgm:spPr/>
    </dgm:pt>
    <dgm:pt modelId="{F500A24F-FF4C-431C-8382-7F4122A7E623}" type="pres">
      <dgm:prSet presAssocID="{4012AE68-2F4A-4AB2-8394-E3B6AE65B145}" presName="node" presStyleLbl="node1" presStyleIdx="1" presStyleCnt="4">
        <dgm:presLayoutVars>
          <dgm:bulletEnabled val="1"/>
        </dgm:presLayoutVars>
      </dgm:prSet>
      <dgm:spPr/>
    </dgm:pt>
    <dgm:pt modelId="{9B656A6C-27B7-4E45-8C09-EF6FB0CD3D26}" type="pres">
      <dgm:prSet presAssocID="{9BEA06C8-3E04-4708-BFE5-3C396F04B907}" presName="sibTrans" presStyleCnt="0"/>
      <dgm:spPr/>
    </dgm:pt>
    <dgm:pt modelId="{344899C2-4AC4-4B3E-90BC-6E459C1AE07A}" type="pres">
      <dgm:prSet presAssocID="{1F9D4C74-4E90-4DFD-B255-F846CE082B23}" presName="node" presStyleLbl="node1" presStyleIdx="2" presStyleCnt="4">
        <dgm:presLayoutVars>
          <dgm:bulletEnabled val="1"/>
        </dgm:presLayoutVars>
      </dgm:prSet>
      <dgm:spPr/>
    </dgm:pt>
    <dgm:pt modelId="{98A7EC48-6D78-43F7-B019-44E82BC8CC76}" type="pres">
      <dgm:prSet presAssocID="{C1B23152-9DCB-48F0-8EF8-EF912C25628E}" presName="sibTrans" presStyleCnt="0"/>
      <dgm:spPr/>
    </dgm:pt>
    <dgm:pt modelId="{7E582EFB-5E7A-495F-AF5D-C28EBEC3CE1E}" type="pres">
      <dgm:prSet presAssocID="{AAB1DB11-D62C-4B7D-B4BF-9D8D39E1E895}" presName="node" presStyleLbl="node1" presStyleIdx="3" presStyleCnt="4">
        <dgm:presLayoutVars>
          <dgm:bulletEnabled val="1"/>
        </dgm:presLayoutVars>
      </dgm:prSet>
      <dgm:spPr/>
    </dgm:pt>
  </dgm:ptLst>
  <dgm:cxnLst>
    <dgm:cxn modelId="{768CC80E-D539-408C-B557-60E335F46735}" srcId="{0DF7B6BD-7C1E-4D3A-A33A-024565813B16}" destId="{1F9D4C74-4E90-4DFD-B255-F846CE082B23}" srcOrd="2" destOrd="0" parTransId="{F58AFA6E-4D6C-4352-A4D6-AB69C27BD9B4}" sibTransId="{C1B23152-9DCB-48F0-8EF8-EF912C25628E}"/>
    <dgm:cxn modelId="{E3E69521-0D3A-4847-8844-5B60F856FE8F}" type="presOf" srcId="{5C4A4860-5BA8-42DE-97E5-877924C22335}" destId="{E6002BC4-6257-41BB-A552-FD486CA024D3}" srcOrd="0" destOrd="0" presId="urn:microsoft.com/office/officeart/2005/8/layout/hList6"/>
    <dgm:cxn modelId="{9EF2DB83-A123-4DB9-94A0-C5A1B7716357}" srcId="{0DF7B6BD-7C1E-4D3A-A33A-024565813B16}" destId="{4012AE68-2F4A-4AB2-8394-E3B6AE65B145}" srcOrd="1" destOrd="0" parTransId="{376B328A-96A1-4907-A384-D1C8FD235CAF}" sibTransId="{9BEA06C8-3E04-4708-BFE5-3C396F04B907}"/>
    <dgm:cxn modelId="{8DB28E6E-C2FF-4A88-851D-7E98011C7DD5}" type="presOf" srcId="{4012AE68-2F4A-4AB2-8394-E3B6AE65B145}" destId="{F500A24F-FF4C-431C-8382-7F4122A7E623}" srcOrd="0" destOrd="0" presId="urn:microsoft.com/office/officeart/2005/8/layout/hList6"/>
    <dgm:cxn modelId="{BA83438F-77B2-4A7F-800F-062C101C9614}" type="presOf" srcId="{AAB1DB11-D62C-4B7D-B4BF-9D8D39E1E895}" destId="{7E582EFB-5E7A-495F-AF5D-C28EBEC3CE1E}" srcOrd="0" destOrd="0" presId="urn:microsoft.com/office/officeart/2005/8/layout/hList6"/>
    <dgm:cxn modelId="{62530F4C-501A-4F27-AAB9-CA94AAED41C8}" type="presOf" srcId="{1F9D4C74-4E90-4DFD-B255-F846CE082B23}" destId="{344899C2-4AC4-4B3E-90BC-6E459C1AE07A}" srcOrd="0" destOrd="0" presId="urn:microsoft.com/office/officeart/2005/8/layout/hList6"/>
    <dgm:cxn modelId="{3B7004EB-720C-4DB2-A69A-CC1ED52C2CD2}" srcId="{0DF7B6BD-7C1E-4D3A-A33A-024565813B16}" destId="{5C4A4860-5BA8-42DE-97E5-877924C22335}" srcOrd="0" destOrd="0" parTransId="{5647C4A7-88A6-4CC0-9952-D6D968CB1A83}" sibTransId="{6E9D7B1A-FDF9-4221-92C1-7C97B65264A0}"/>
    <dgm:cxn modelId="{3CF303A2-959E-4905-893C-150720A39C95}" srcId="{0DF7B6BD-7C1E-4D3A-A33A-024565813B16}" destId="{AAB1DB11-D62C-4B7D-B4BF-9D8D39E1E895}" srcOrd="3" destOrd="0" parTransId="{3A7FFF52-1A93-47EB-A36C-7890DEAA71A9}" sibTransId="{683D20A3-232C-4CCD-B86F-24566898CA00}"/>
    <dgm:cxn modelId="{D4CCAB89-1926-4B83-B1D8-12111A294B40}" type="presOf" srcId="{0DF7B6BD-7C1E-4D3A-A33A-024565813B16}" destId="{395DF6A3-4200-4408-BDBB-2CF6CF7E2421}" srcOrd="0" destOrd="0" presId="urn:microsoft.com/office/officeart/2005/8/layout/hList6"/>
    <dgm:cxn modelId="{69E56CA4-EE6E-46A1-9907-83D081DA4D8D}" type="presParOf" srcId="{395DF6A3-4200-4408-BDBB-2CF6CF7E2421}" destId="{E6002BC4-6257-41BB-A552-FD486CA024D3}" srcOrd="0" destOrd="0" presId="urn:microsoft.com/office/officeart/2005/8/layout/hList6"/>
    <dgm:cxn modelId="{A59F39E0-6FD0-4CFF-81D8-D315B8544FF8}" type="presParOf" srcId="{395DF6A3-4200-4408-BDBB-2CF6CF7E2421}" destId="{610C11E1-E18D-49B1-96D4-C48A5A64F010}" srcOrd="1" destOrd="0" presId="urn:microsoft.com/office/officeart/2005/8/layout/hList6"/>
    <dgm:cxn modelId="{32CF3725-8635-454D-B4F7-77D7A935F2AA}" type="presParOf" srcId="{395DF6A3-4200-4408-BDBB-2CF6CF7E2421}" destId="{F500A24F-FF4C-431C-8382-7F4122A7E623}" srcOrd="2" destOrd="0" presId="urn:microsoft.com/office/officeart/2005/8/layout/hList6"/>
    <dgm:cxn modelId="{AF5A0ACC-CD22-426D-9C34-6EF6D0B9D86C}" type="presParOf" srcId="{395DF6A3-4200-4408-BDBB-2CF6CF7E2421}" destId="{9B656A6C-27B7-4E45-8C09-EF6FB0CD3D26}" srcOrd="3" destOrd="0" presId="urn:microsoft.com/office/officeart/2005/8/layout/hList6"/>
    <dgm:cxn modelId="{94ACA971-977D-4B1D-AB5E-921E2F479B18}" type="presParOf" srcId="{395DF6A3-4200-4408-BDBB-2CF6CF7E2421}" destId="{344899C2-4AC4-4B3E-90BC-6E459C1AE07A}" srcOrd="4" destOrd="0" presId="urn:microsoft.com/office/officeart/2005/8/layout/hList6"/>
    <dgm:cxn modelId="{8B989B6F-320F-4538-9FB1-943793DD6AA2}" type="presParOf" srcId="{395DF6A3-4200-4408-BDBB-2CF6CF7E2421}" destId="{98A7EC48-6D78-43F7-B019-44E82BC8CC76}" srcOrd="5" destOrd="0" presId="urn:microsoft.com/office/officeart/2005/8/layout/hList6"/>
    <dgm:cxn modelId="{34E04475-A9AC-4558-A777-61AD50725C23}" type="presParOf" srcId="{395DF6A3-4200-4408-BDBB-2CF6CF7E2421}" destId="{7E582EFB-5E7A-495F-AF5D-C28EBEC3CE1E}" srcOrd="6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C34F169-E45B-460D-8478-2A906F6E992F}" type="doc">
      <dgm:prSet loTypeId="urn:microsoft.com/office/officeart/2005/8/layout/arrow6" loCatId="process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D5B1498-2CE5-48CC-ABC6-0C4CF0A5AAAF}">
      <dgm:prSet phldrT="[Текст]"/>
      <dgm:spPr/>
      <dgm:t>
        <a:bodyPr/>
        <a:lstStyle/>
        <a:p>
          <a:r>
            <a:rPr lang="ru-RU" dirty="0" smtClean="0"/>
            <a:t>Основной конкурент</a:t>
          </a:r>
          <a:endParaRPr lang="ru-RU" dirty="0"/>
        </a:p>
      </dgm:t>
    </dgm:pt>
    <dgm:pt modelId="{E8613187-787E-4969-8D22-1859B1BE681E}" type="parTrans" cxnId="{55C0A35B-5C09-4488-A6BA-B9A786AABCD5}">
      <dgm:prSet/>
      <dgm:spPr/>
      <dgm:t>
        <a:bodyPr/>
        <a:lstStyle/>
        <a:p>
          <a:endParaRPr lang="ru-RU"/>
        </a:p>
      </dgm:t>
    </dgm:pt>
    <dgm:pt modelId="{C23A8519-0553-4B72-8137-B6BC8FB1A6B0}" type="sibTrans" cxnId="{55C0A35B-5C09-4488-A6BA-B9A786AABCD5}">
      <dgm:prSet/>
      <dgm:spPr/>
      <dgm:t>
        <a:bodyPr/>
        <a:lstStyle/>
        <a:p>
          <a:endParaRPr lang="ru-RU"/>
        </a:p>
      </dgm:t>
    </dgm:pt>
    <dgm:pt modelId="{40D867B5-4781-461F-AAD2-5EA90EBBF651}">
      <dgm:prSet phldrT="[Текст]"/>
      <dgm:spPr/>
      <dgm:t>
        <a:bodyPr/>
        <a:lstStyle/>
        <a:p>
          <a:r>
            <a:rPr lang="ru-RU" dirty="0" smtClean="0"/>
            <a:t>Крупнейший клиент (80% расчетов)</a:t>
          </a:r>
          <a:endParaRPr lang="ru-RU" dirty="0"/>
        </a:p>
      </dgm:t>
    </dgm:pt>
    <dgm:pt modelId="{318D0B96-D7A2-4619-AD2B-9872970D9A70}" type="parTrans" cxnId="{58CA2127-5B3A-4FDB-A5EB-35C9CB25504B}">
      <dgm:prSet/>
      <dgm:spPr/>
      <dgm:t>
        <a:bodyPr/>
        <a:lstStyle/>
        <a:p>
          <a:endParaRPr lang="ru-RU"/>
        </a:p>
      </dgm:t>
    </dgm:pt>
    <dgm:pt modelId="{123F08F5-96EF-4173-86EC-B73488698A82}" type="sibTrans" cxnId="{58CA2127-5B3A-4FDB-A5EB-35C9CB25504B}">
      <dgm:prSet/>
      <dgm:spPr/>
      <dgm:t>
        <a:bodyPr/>
        <a:lstStyle/>
        <a:p>
          <a:endParaRPr lang="ru-RU"/>
        </a:p>
      </dgm:t>
    </dgm:pt>
    <dgm:pt modelId="{89ACF606-6971-4AE3-B77C-9ADE268B9F41}" type="pres">
      <dgm:prSet presAssocID="{1C34F169-E45B-460D-8478-2A906F6E992F}" presName="compositeShape" presStyleCnt="0">
        <dgm:presLayoutVars>
          <dgm:chMax val="2"/>
          <dgm:dir/>
          <dgm:resizeHandles val="exact"/>
        </dgm:presLayoutVars>
      </dgm:prSet>
      <dgm:spPr/>
    </dgm:pt>
    <dgm:pt modelId="{77F7E515-E0DD-456A-B458-A3892DF8270D}" type="pres">
      <dgm:prSet presAssocID="{1C34F169-E45B-460D-8478-2A906F6E992F}" presName="ribbon" presStyleLbl="node1" presStyleIdx="0" presStyleCnt="1" custLinFactNeighborY="14000"/>
      <dgm:spPr/>
    </dgm:pt>
    <dgm:pt modelId="{247FC457-C212-4C9F-8A20-D7A9824D4EC5}" type="pres">
      <dgm:prSet presAssocID="{1C34F169-E45B-460D-8478-2A906F6E992F}" presName="leftArrowText" presStyleLbl="node1" presStyleIdx="0" presStyleCnt="1" custLinFactNeighborX="-2424" custLinFactNeighborY="25510">
        <dgm:presLayoutVars>
          <dgm:chMax val="0"/>
          <dgm:bulletEnabled val="1"/>
        </dgm:presLayoutVars>
      </dgm:prSet>
      <dgm:spPr/>
    </dgm:pt>
    <dgm:pt modelId="{52A8F304-171F-483B-A879-A9BA9B53C5A2}" type="pres">
      <dgm:prSet presAssocID="{1C34F169-E45B-460D-8478-2A906F6E992F}" presName="rightArrowText" presStyleLbl="node1" presStyleIdx="0" presStyleCnt="1" custLinFactNeighborX="1026" custLinFactNeighborY="2959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5C0A35B-5C09-4488-A6BA-B9A786AABCD5}" srcId="{1C34F169-E45B-460D-8478-2A906F6E992F}" destId="{0D5B1498-2CE5-48CC-ABC6-0C4CF0A5AAAF}" srcOrd="0" destOrd="0" parTransId="{E8613187-787E-4969-8D22-1859B1BE681E}" sibTransId="{C23A8519-0553-4B72-8137-B6BC8FB1A6B0}"/>
    <dgm:cxn modelId="{300C17F3-9B7B-4EE7-A729-8FDCE3DC61E8}" type="presOf" srcId="{1C34F169-E45B-460D-8478-2A906F6E992F}" destId="{89ACF606-6971-4AE3-B77C-9ADE268B9F41}" srcOrd="0" destOrd="0" presId="urn:microsoft.com/office/officeart/2005/8/layout/arrow6"/>
    <dgm:cxn modelId="{758E1DF1-8B0D-44AD-9ACD-46984F18F142}" type="presOf" srcId="{40D867B5-4781-461F-AAD2-5EA90EBBF651}" destId="{52A8F304-171F-483B-A879-A9BA9B53C5A2}" srcOrd="0" destOrd="0" presId="urn:microsoft.com/office/officeart/2005/8/layout/arrow6"/>
    <dgm:cxn modelId="{58CA2127-5B3A-4FDB-A5EB-35C9CB25504B}" srcId="{1C34F169-E45B-460D-8478-2A906F6E992F}" destId="{40D867B5-4781-461F-AAD2-5EA90EBBF651}" srcOrd="1" destOrd="0" parTransId="{318D0B96-D7A2-4619-AD2B-9872970D9A70}" sibTransId="{123F08F5-96EF-4173-86EC-B73488698A82}"/>
    <dgm:cxn modelId="{D45A6DEA-2325-4683-9407-96FFC2A7F77E}" type="presOf" srcId="{0D5B1498-2CE5-48CC-ABC6-0C4CF0A5AAAF}" destId="{247FC457-C212-4C9F-8A20-D7A9824D4EC5}" srcOrd="0" destOrd="0" presId="urn:microsoft.com/office/officeart/2005/8/layout/arrow6"/>
    <dgm:cxn modelId="{6AC154EF-1F00-4306-88E6-E1E41A4D2E30}" type="presParOf" srcId="{89ACF606-6971-4AE3-B77C-9ADE268B9F41}" destId="{77F7E515-E0DD-456A-B458-A3892DF8270D}" srcOrd="0" destOrd="0" presId="urn:microsoft.com/office/officeart/2005/8/layout/arrow6"/>
    <dgm:cxn modelId="{6510A292-C190-449D-A6B3-F20AF1B4FC64}" type="presParOf" srcId="{89ACF606-6971-4AE3-B77C-9ADE268B9F41}" destId="{247FC457-C212-4C9F-8A20-D7A9824D4EC5}" srcOrd="1" destOrd="0" presId="urn:microsoft.com/office/officeart/2005/8/layout/arrow6"/>
    <dgm:cxn modelId="{80E72CA5-DA15-4DEF-971B-A20DEA7A5823}" type="presParOf" srcId="{89ACF606-6971-4AE3-B77C-9ADE268B9F41}" destId="{52A8F304-171F-483B-A879-A9BA9B53C5A2}" srcOrd="2" destOrd="0" presId="urn:microsoft.com/office/officeart/2005/8/layout/arrow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A7EB69E-C8B0-4A46-AE64-01D89A4D22EF}" type="doc">
      <dgm:prSet loTypeId="urn:microsoft.com/office/officeart/2005/8/layout/pyramid2" loCatId="pyramid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ABAF7F4-C63D-468A-8E2A-4D4842C30EF8}">
      <dgm:prSet/>
      <dgm:spPr/>
      <dgm:t>
        <a:bodyPr/>
        <a:lstStyle/>
        <a:p>
          <a:pPr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Очередь сообщений до отправки получателю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013EEB75-52BA-49C4-9960-81772231C710}" type="parTrans" cxnId="{22DFE4CD-F165-4FBE-9F92-915B2C77EA9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199BAB2-9EF0-4E90-873C-95B316AD901D}" type="sibTrans" cxnId="{22DFE4CD-F165-4FBE-9F92-915B2C77EA9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4D30965-5E65-4BA7-884C-38012C35FDA5}">
      <dgm:prSet/>
      <dgm:spPr/>
      <dgm:t>
        <a:bodyPr/>
        <a:lstStyle/>
        <a:p>
          <a:pPr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До отправки сообщения могут быть удалены отправителем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12F26054-5B38-4F8D-9979-C9858A6F97EA}" type="parTrans" cxnId="{23F32662-A1CD-4DA5-ADD5-520E1A372E6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568F571-3F03-43E8-8093-DD97B05D1E9F}" type="sibTrans" cxnId="{23F32662-A1CD-4DA5-ADD5-520E1A372E6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22479C8-35B4-4CE2-9833-F076C694EC01}">
      <dgm:prSet/>
      <dgm:spPr/>
      <dgm:t>
        <a:bodyPr/>
        <a:lstStyle/>
        <a:p>
          <a:pPr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После получения банком платежа от CHIPS он считается завершенным и безотзывным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2837080B-672F-438E-8BA0-D3378ACCA890}" type="parTrans" cxnId="{6931C02D-3D1A-48A5-9C60-22C9ED959F3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31974E2-313E-466D-B15C-3EB97A799B62}" type="sibTrans" cxnId="{6931C02D-3D1A-48A5-9C60-22C9ED959F3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77CBE01-3B7C-480F-91DD-013904A3AFD7}">
      <dgm:prSet/>
      <dgm:spPr/>
      <dgm:t>
        <a:bodyPr/>
        <a:lstStyle/>
        <a:p>
          <a:pPr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Система ведет позицию по каждому своему участнику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199537A0-A8FE-4702-8E76-8FB45D0D6F76}" type="parTrans" cxnId="{14CEA602-8602-4F73-A9CF-83E4ADEB602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ED419A7-0CA6-48EB-8BA9-278761E8E833}" type="sibTrans" cxnId="{14CEA602-8602-4F73-A9CF-83E4ADEB602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5EC3E65-76B4-46DC-8EE6-734B69779C47}">
      <dgm:prSet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Около 80% всех операций, проходящих через CHIPS, завершаются до 12:30.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189CCB16-8685-42CF-BD00-5E3D0F92F23B}" type="parTrans" cxnId="{D9F8AA30-E4AC-482B-9391-F1F069D3B2BC}">
      <dgm:prSet/>
      <dgm:spPr/>
      <dgm:t>
        <a:bodyPr/>
        <a:lstStyle/>
        <a:p>
          <a:endParaRPr lang="ru-RU"/>
        </a:p>
      </dgm:t>
    </dgm:pt>
    <dgm:pt modelId="{DE46C044-2AFD-4282-9AC2-0B211486752C}" type="sibTrans" cxnId="{D9F8AA30-E4AC-482B-9391-F1F069D3B2BC}">
      <dgm:prSet/>
      <dgm:spPr/>
      <dgm:t>
        <a:bodyPr/>
        <a:lstStyle/>
        <a:p>
          <a:endParaRPr lang="ru-RU"/>
        </a:p>
      </dgm:t>
    </dgm:pt>
    <dgm:pt modelId="{40EB7A43-CE61-4256-A220-78C6CE15A5F6}" type="pres">
      <dgm:prSet presAssocID="{4A7EB69E-C8B0-4A46-AE64-01D89A4D22EF}" presName="compositeShape" presStyleCnt="0">
        <dgm:presLayoutVars>
          <dgm:dir/>
          <dgm:resizeHandles/>
        </dgm:presLayoutVars>
      </dgm:prSet>
      <dgm:spPr/>
    </dgm:pt>
    <dgm:pt modelId="{D187F9A7-3088-4E5A-9B66-52E7A5EBC67B}" type="pres">
      <dgm:prSet presAssocID="{4A7EB69E-C8B0-4A46-AE64-01D89A4D22EF}" presName="pyramid" presStyleLbl="node1" presStyleIdx="0" presStyleCnt="1"/>
      <dgm:spPr/>
    </dgm:pt>
    <dgm:pt modelId="{1FDDD8CA-7E61-4A20-A90D-AF8410CE70C3}" type="pres">
      <dgm:prSet presAssocID="{4A7EB69E-C8B0-4A46-AE64-01D89A4D22EF}" presName="theList" presStyleCnt="0"/>
      <dgm:spPr/>
    </dgm:pt>
    <dgm:pt modelId="{D100BADB-D704-455A-AF07-F90613CA8A7C}" type="pres">
      <dgm:prSet presAssocID="{3ABAF7F4-C63D-468A-8E2A-4D4842C30EF8}" presName="aNode" presStyleLbl="fgAcc1" presStyleIdx="0" presStyleCnt="5">
        <dgm:presLayoutVars>
          <dgm:bulletEnabled val="1"/>
        </dgm:presLayoutVars>
      </dgm:prSet>
      <dgm:spPr/>
    </dgm:pt>
    <dgm:pt modelId="{179E86A4-3774-4098-A7E4-B2DE284B38D7}" type="pres">
      <dgm:prSet presAssocID="{3ABAF7F4-C63D-468A-8E2A-4D4842C30EF8}" presName="aSpace" presStyleCnt="0"/>
      <dgm:spPr/>
    </dgm:pt>
    <dgm:pt modelId="{362E7DD0-401A-4914-AE92-A8039CF5CFB4}" type="pres">
      <dgm:prSet presAssocID="{74D30965-5E65-4BA7-884C-38012C35FDA5}" presName="aNode" presStyleLbl="fgAcc1" presStyleIdx="1" presStyleCnt="5">
        <dgm:presLayoutVars>
          <dgm:bulletEnabled val="1"/>
        </dgm:presLayoutVars>
      </dgm:prSet>
      <dgm:spPr/>
    </dgm:pt>
    <dgm:pt modelId="{3AE8B9F8-DC0D-404D-87D8-C45296571638}" type="pres">
      <dgm:prSet presAssocID="{74D30965-5E65-4BA7-884C-38012C35FDA5}" presName="aSpace" presStyleCnt="0"/>
      <dgm:spPr/>
    </dgm:pt>
    <dgm:pt modelId="{17E54B9B-80BA-4D63-9B7E-DB97B35D1D87}" type="pres">
      <dgm:prSet presAssocID="{B22479C8-35B4-4CE2-9833-F076C694EC01}" presName="aNode" presStyleLbl="fgAcc1" presStyleIdx="2" presStyleCnt="5">
        <dgm:presLayoutVars>
          <dgm:bulletEnabled val="1"/>
        </dgm:presLayoutVars>
      </dgm:prSet>
      <dgm:spPr/>
    </dgm:pt>
    <dgm:pt modelId="{F946DF55-82DC-428A-BEF1-3D8EC855ED20}" type="pres">
      <dgm:prSet presAssocID="{B22479C8-35B4-4CE2-9833-F076C694EC01}" presName="aSpace" presStyleCnt="0"/>
      <dgm:spPr/>
    </dgm:pt>
    <dgm:pt modelId="{D311A088-3ADB-4B77-B6BB-8DD3158EF17C}" type="pres">
      <dgm:prSet presAssocID="{677CBE01-3B7C-480F-91DD-013904A3AFD7}" presName="aNode" presStyleLbl="fgAcc1" presStyleIdx="3" presStyleCnt="5">
        <dgm:presLayoutVars>
          <dgm:bulletEnabled val="1"/>
        </dgm:presLayoutVars>
      </dgm:prSet>
      <dgm:spPr/>
    </dgm:pt>
    <dgm:pt modelId="{EE75BD29-7173-43D9-8984-39E58BE6E2E5}" type="pres">
      <dgm:prSet presAssocID="{677CBE01-3B7C-480F-91DD-013904A3AFD7}" presName="aSpace" presStyleCnt="0"/>
      <dgm:spPr/>
    </dgm:pt>
    <dgm:pt modelId="{519A4857-7FB4-4D7A-9EF1-30150F0D1BB9}" type="pres">
      <dgm:prSet presAssocID="{15EC3E65-76B4-46DC-8EE6-734B69779C47}" presName="aNode" presStyleLbl="fgAcc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072CCD7-3F69-421C-A257-4E78BBAFEB43}" type="pres">
      <dgm:prSet presAssocID="{15EC3E65-76B4-46DC-8EE6-734B69779C47}" presName="aSpace" presStyleCnt="0"/>
      <dgm:spPr/>
    </dgm:pt>
  </dgm:ptLst>
  <dgm:cxnLst>
    <dgm:cxn modelId="{23F32662-A1CD-4DA5-ADD5-520E1A372E6A}" srcId="{4A7EB69E-C8B0-4A46-AE64-01D89A4D22EF}" destId="{74D30965-5E65-4BA7-884C-38012C35FDA5}" srcOrd="1" destOrd="0" parTransId="{12F26054-5B38-4F8D-9979-C9858A6F97EA}" sibTransId="{3568F571-3F03-43E8-8093-DD97B05D1E9F}"/>
    <dgm:cxn modelId="{B23F5276-4C15-433C-96AC-25038DFA3C52}" type="presOf" srcId="{B22479C8-35B4-4CE2-9833-F076C694EC01}" destId="{17E54B9B-80BA-4D63-9B7E-DB97B35D1D87}" srcOrd="0" destOrd="0" presId="urn:microsoft.com/office/officeart/2005/8/layout/pyramid2"/>
    <dgm:cxn modelId="{0B3F3397-BBAA-4E86-881D-A04BE96127AF}" type="presOf" srcId="{74D30965-5E65-4BA7-884C-38012C35FDA5}" destId="{362E7DD0-401A-4914-AE92-A8039CF5CFB4}" srcOrd="0" destOrd="0" presId="urn:microsoft.com/office/officeart/2005/8/layout/pyramid2"/>
    <dgm:cxn modelId="{D9F8AA30-E4AC-482B-9391-F1F069D3B2BC}" srcId="{4A7EB69E-C8B0-4A46-AE64-01D89A4D22EF}" destId="{15EC3E65-76B4-46DC-8EE6-734B69779C47}" srcOrd="4" destOrd="0" parTransId="{189CCB16-8685-42CF-BD00-5E3D0F92F23B}" sibTransId="{DE46C044-2AFD-4282-9AC2-0B211486752C}"/>
    <dgm:cxn modelId="{2146F924-929E-46BD-8172-5D81EE8444D7}" type="presOf" srcId="{677CBE01-3B7C-480F-91DD-013904A3AFD7}" destId="{D311A088-3ADB-4B77-B6BB-8DD3158EF17C}" srcOrd="0" destOrd="0" presId="urn:microsoft.com/office/officeart/2005/8/layout/pyramid2"/>
    <dgm:cxn modelId="{EFF84C91-418D-4D78-9543-903A73DCF62C}" type="presOf" srcId="{4A7EB69E-C8B0-4A46-AE64-01D89A4D22EF}" destId="{40EB7A43-CE61-4256-A220-78C6CE15A5F6}" srcOrd="0" destOrd="0" presId="urn:microsoft.com/office/officeart/2005/8/layout/pyramid2"/>
    <dgm:cxn modelId="{6931C02D-3D1A-48A5-9C60-22C9ED959F3E}" srcId="{4A7EB69E-C8B0-4A46-AE64-01D89A4D22EF}" destId="{B22479C8-35B4-4CE2-9833-F076C694EC01}" srcOrd="2" destOrd="0" parTransId="{2837080B-672F-438E-8BA0-D3378ACCA890}" sibTransId="{731974E2-313E-466D-B15C-3EB97A799B62}"/>
    <dgm:cxn modelId="{D4496742-A89C-4D71-AC08-094E1883042A}" type="presOf" srcId="{15EC3E65-76B4-46DC-8EE6-734B69779C47}" destId="{519A4857-7FB4-4D7A-9EF1-30150F0D1BB9}" srcOrd="0" destOrd="0" presId="urn:microsoft.com/office/officeart/2005/8/layout/pyramid2"/>
    <dgm:cxn modelId="{E247157E-473E-4888-8343-DB244620A5B1}" type="presOf" srcId="{3ABAF7F4-C63D-468A-8E2A-4D4842C30EF8}" destId="{D100BADB-D704-455A-AF07-F90613CA8A7C}" srcOrd="0" destOrd="0" presId="urn:microsoft.com/office/officeart/2005/8/layout/pyramid2"/>
    <dgm:cxn modelId="{22DFE4CD-F165-4FBE-9F92-915B2C77EA94}" srcId="{4A7EB69E-C8B0-4A46-AE64-01D89A4D22EF}" destId="{3ABAF7F4-C63D-468A-8E2A-4D4842C30EF8}" srcOrd="0" destOrd="0" parTransId="{013EEB75-52BA-49C4-9960-81772231C710}" sibTransId="{E199BAB2-9EF0-4E90-873C-95B316AD901D}"/>
    <dgm:cxn modelId="{14CEA602-8602-4F73-A9CF-83E4ADEB6021}" srcId="{4A7EB69E-C8B0-4A46-AE64-01D89A4D22EF}" destId="{677CBE01-3B7C-480F-91DD-013904A3AFD7}" srcOrd="3" destOrd="0" parTransId="{199537A0-A8FE-4702-8E76-8FB45D0D6F76}" sibTransId="{1ED419A7-0CA6-48EB-8BA9-278761E8E833}"/>
    <dgm:cxn modelId="{CABAFF95-7FC8-486C-BCFA-295879E3F9F2}" type="presParOf" srcId="{40EB7A43-CE61-4256-A220-78C6CE15A5F6}" destId="{D187F9A7-3088-4E5A-9B66-52E7A5EBC67B}" srcOrd="0" destOrd="0" presId="urn:microsoft.com/office/officeart/2005/8/layout/pyramid2"/>
    <dgm:cxn modelId="{3FF8754B-5AD2-4505-8B55-6F126C5E2BB9}" type="presParOf" srcId="{40EB7A43-CE61-4256-A220-78C6CE15A5F6}" destId="{1FDDD8CA-7E61-4A20-A90D-AF8410CE70C3}" srcOrd="1" destOrd="0" presId="urn:microsoft.com/office/officeart/2005/8/layout/pyramid2"/>
    <dgm:cxn modelId="{C9181BDB-0424-451D-87F4-547DA2554783}" type="presParOf" srcId="{1FDDD8CA-7E61-4A20-A90D-AF8410CE70C3}" destId="{D100BADB-D704-455A-AF07-F90613CA8A7C}" srcOrd="0" destOrd="0" presId="urn:microsoft.com/office/officeart/2005/8/layout/pyramid2"/>
    <dgm:cxn modelId="{02CAFFFD-41D1-4CBE-BF7C-3652F620CC83}" type="presParOf" srcId="{1FDDD8CA-7E61-4A20-A90D-AF8410CE70C3}" destId="{179E86A4-3774-4098-A7E4-B2DE284B38D7}" srcOrd="1" destOrd="0" presId="urn:microsoft.com/office/officeart/2005/8/layout/pyramid2"/>
    <dgm:cxn modelId="{49A7BB73-ACF9-42B9-9CEF-2BE8317B24C8}" type="presParOf" srcId="{1FDDD8CA-7E61-4A20-A90D-AF8410CE70C3}" destId="{362E7DD0-401A-4914-AE92-A8039CF5CFB4}" srcOrd="2" destOrd="0" presId="urn:microsoft.com/office/officeart/2005/8/layout/pyramid2"/>
    <dgm:cxn modelId="{FE9161A9-3119-4E9C-838D-796DDC94638C}" type="presParOf" srcId="{1FDDD8CA-7E61-4A20-A90D-AF8410CE70C3}" destId="{3AE8B9F8-DC0D-404D-87D8-C45296571638}" srcOrd="3" destOrd="0" presId="urn:microsoft.com/office/officeart/2005/8/layout/pyramid2"/>
    <dgm:cxn modelId="{F545F5D1-6DA7-47D6-8F45-5A0132C41ACD}" type="presParOf" srcId="{1FDDD8CA-7E61-4A20-A90D-AF8410CE70C3}" destId="{17E54B9B-80BA-4D63-9B7E-DB97B35D1D87}" srcOrd="4" destOrd="0" presId="urn:microsoft.com/office/officeart/2005/8/layout/pyramid2"/>
    <dgm:cxn modelId="{A48152CB-67CB-4708-930C-9334625B8CD2}" type="presParOf" srcId="{1FDDD8CA-7E61-4A20-A90D-AF8410CE70C3}" destId="{F946DF55-82DC-428A-BEF1-3D8EC855ED20}" srcOrd="5" destOrd="0" presId="urn:microsoft.com/office/officeart/2005/8/layout/pyramid2"/>
    <dgm:cxn modelId="{AB248A26-7A9A-4C9F-AA58-8C8E6349756F}" type="presParOf" srcId="{1FDDD8CA-7E61-4A20-A90D-AF8410CE70C3}" destId="{D311A088-3ADB-4B77-B6BB-8DD3158EF17C}" srcOrd="6" destOrd="0" presId="urn:microsoft.com/office/officeart/2005/8/layout/pyramid2"/>
    <dgm:cxn modelId="{0F09DB48-572A-4C57-BC32-809BD23FF028}" type="presParOf" srcId="{1FDDD8CA-7E61-4A20-A90D-AF8410CE70C3}" destId="{EE75BD29-7173-43D9-8984-39E58BE6E2E5}" srcOrd="7" destOrd="0" presId="urn:microsoft.com/office/officeart/2005/8/layout/pyramid2"/>
    <dgm:cxn modelId="{EC090BA2-A0AB-46BB-882F-1BC36008F697}" type="presParOf" srcId="{1FDDD8CA-7E61-4A20-A90D-AF8410CE70C3}" destId="{519A4857-7FB4-4D7A-9EF1-30150F0D1BB9}" srcOrd="8" destOrd="0" presId="urn:microsoft.com/office/officeart/2005/8/layout/pyramid2"/>
    <dgm:cxn modelId="{B57C0578-1178-447D-ACC7-E5AA22A0BD6E}" type="presParOf" srcId="{1FDDD8CA-7E61-4A20-A90D-AF8410CE70C3}" destId="{9072CCD7-3F69-421C-A257-4E78BBAFEB43}" srcOrd="9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09C4596-4646-4FD3-9A67-AF0C2658FB71}" type="doc">
      <dgm:prSet loTypeId="urn:microsoft.com/office/officeart/2005/8/layout/vList6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A48C44B-0630-45B8-8BBC-8356F1762EFE}">
      <dgm:prSet/>
      <dgm:spPr/>
      <dgm:t>
        <a:bodyPr/>
        <a:lstStyle/>
        <a:p>
          <a:pPr rtl="0"/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позиция открытия </a:t>
          </a:r>
          <a:endParaRPr lang="ru-RU" b="0" i="0" baseline="0" dirty="0">
            <a:latin typeface="Times New Roman" pitchFamily="18" charset="0"/>
            <a:cs typeface="Times New Roman" pitchFamily="18" charset="0"/>
          </a:endParaRPr>
        </a:p>
      </dgm:t>
    </dgm:pt>
    <dgm:pt modelId="{ED49768F-C96F-4CE3-B1AC-F85F270148FF}" type="parTrans" cxnId="{5E2FEF4F-38CE-4B4C-B6CF-02CB9BBFF24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0D26E7C-A0AF-46C2-A746-CEDB4F2E39C9}" type="sibTrans" cxnId="{5E2FEF4F-38CE-4B4C-B6CF-02CB9BBFF24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B31E71C-BD92-436B-BD3F-ECD17657D48A}">
      <dgm:prSet/>
      <dgm:spPr/>
      <dgm:t>
        <a:bodyPr/>
        <a:lstStyle/>
        <a:p>
          <a:pPr rtl="0"/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 текущая позиция </a:t>
          </a:r>
          <a:endParaRPr lang="ru-RU" b="0" i="0" baseline="0" dirty="0">
            <a:latin typeface="Times New Roman" pitchFamily="18" charset="0"/>
            <a:cs typeface="Times New Roman" pitchFamily="18" charset="0"/>
          </a:endParaRPr>
        </a:p>
      </dgm:t>
    </dgm:pt>
    <dgm:pt modelId="{2DF56401-1B99-4BD6-8E60-7D4AD672DAA2}" type="parTrans" cxnId="{DF7CD250-C230-4821-B2F5-F497644E094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825C236-4479-4D89-8C4C-7B12741F5263}" type="sibTrans" cxnId="{DF7CD250-C230-4821-B2F5-F497644E094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1BFC9B5-A903-4DA8-8947-22CC6F6E9C87}">
      <dgm:prSet/>
      <dgm:spPr/>
      <dgm:t>
        <a:bodyPr/>
        <a:lstStyle/>
        <a:p>
          <a:pPr rtl="0"/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 итоговая позиция</a:t>
          </a:r>
          <a:endParaRPr lang="ru-RU" b="0" i="0" baseline="0" dirty="0">
            <a:latin typeface="Times New Roman" pitchFamily="18" charset="0"/>
            <a:cs typeface="Times New Roman" pitchFamily="18" charset="0"/>
          </a:endParaRPr>
        </a:p>
      </dgm:t>
    </dgm:pt>
    <dgm:pt modelId="{ABB1C3E0-6338-4B43-B457-5894149B3707}" type="parTrans" cxnId="{50B98448-979A-4F5B-A84B-485D6D23416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6FDE7D6-E7E6-4143-A7CD-82FD3416A69F}" type="sibTrans" cxnId="{50B98448-979A-4F5B-A84B-485D6D23416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F1235D4-9767-4963-81B7-1E5C5376079C}">
      <dgm:prSet/>
      <dgm:spPr/>
      <dgm:t>
        <a:bodyPr/>
        <a:lstStyle/>
        <a:p>
          <a:pPr rtl="0"/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 окончательная позиция  </a:t>
          </a:r>
          <a:endParaRPr lang="ru-RU" b="0" i="0" baseline="0" dirty="0">
            <a:latin typeface="Times New Roman" pitchFamily="18" charset="0"/>
            <a:cs typeface="Times New Roman" pitchFamily="18" charset="0"/>
          </a:endParaRPr>
        </a:p>
      </dgm:t>
    </dgm:pt>
    <dgm:pt modelId="{99F2A56A-5798-46CA-BDC5-068D309667C0}" type="parTrans" cxnId="{BAC6D3FD-B446-48B4-AEE6-631B648E455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1235D1D-C42F-49DD-B26E-334F90FAB955}" type="sibTrans" cxnId="{BAC6D3FD-B446-48B4-AEE6-631B648E455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96D26D9-0331-40AE-BC5A-F4A10927D5C4}">
      <dgm:prSet/>
      <dgm:spPr/>
      <dgm:t>
        <a:bodyPr/>
        <a:lstStyle/>
        <a:p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еженедельно рассчитываемая сумма, равная величине «страхового депозита»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53F2F82F-19BD-44C6-A76A-2597FEA30AC5}" type="parTrans" cxnId="{AB71B717-1563-4D2E-B9A6-C9F3040F2C4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532C683-72CB-45C3-85A9-3CC40E652728}" type="sibTrans" cxnId="{AB71B717-1563-4D2E-B9A6-C9F3040F2C4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62D97C7-3A78-4FFE-AF6F-32074F4496AF}">
      <dgm:prSet/>
      <dgm:spPr/>
      <dgm:t>
        <a:bodyPr/>
        <a:lstStyle/>
        <a:p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сальдо расчетов участника в конкретный момент операционного дня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606CC476-D04D-4D82-9EF5-E61137F32D89}" type="parTrans" cxnId="{98F0002E-39FC-423C-BF9C-CEEA8E4EDE8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AB4DF8E-213D-4C95-9A58-57B53C3A132A}" type="sibTrans" cxnId="{98F0002E-39FC-423C-BF9C-CEEA8E4EDE8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B6DD8A0-3EF6-4504-B603-D2709827BD7F}">
      <dgm:prSet/>
      <dgm:spPr/>
      <dgm:t>
        <a:bodyPr/>
        <a:lstStyle/>
        <a:p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сальдо расчетов после закрытия системы для исполнения платежей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0EAF3633-EB2D-4C74-8BD2-7DBD8A87E89B}" type="parTrans" cxnId="{CB86BF5B-E52B-4D4F-B0C7-34E2A5E11E0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442AED0-4548-49FC-B735-792AF81E83AC}" type="sibTrans" cxnId="{CB86BF5B-E52B-4D4F-B0C7-34E2A5E11E0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E1EF8D4-BF8E-4609-A45C-21CBDCABFD3E}">
      <dgm:prSet/>
      <dgm:spPr/>
      <dgm:t>
        <a:bodyPr/>
        <a:lstStyle/>
        <a:p>
          <a:r>
            <a:rPr lang="ru-RU" b="0" i="0" baseline="0" dirty="0" smtClean="0">
              <a:latin typeface="Times New Roman" pitchFamily="18" charset="0"/>
              <a:cs typeface="Times New Roman" pitchFamily="18" charset="0"/>
            </a:rPr>
            <a:t>сальдо расчетов после завершения всех операций текущего дня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E76AB6A8-A654-491D-8150-5C79FD411160}" type="parTrans" cxnId="{BF2D535F-6826-44EE-9DFB-958B786A64E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24C21FD-A4F0-4917-B3C0-4FF005268C52}" type="sibTrans" cxnId="{BF2D535F-6826-44EE-9DFB-958B786A64E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0EF74BD-580D-46D9-AE49-9956629CC76D}" type="pres">
      <dgm:prSet presAssocID="{909C4596-4646-4FD3-9A67-AF0C2658FB71}" presName="Name0" presStyleCnt="0">
        <dgm:presLayoutVars>
          <dgm:dir/>
          <dgm:animLvl val="lvl"/>
          <dgm:resizeHandles/>
        </dgm:presLayoutVars>
      </dgm:prSet>
      <dgm:spPr/>
    </dgm:pt>
    <dgm:pt modelId="{9ABFFAE9-7FFC-403B-89CE-C42963BFC710}" type="pres">
      <dgm:prSet presAssocID="{FA48C44B-0630-45B8-8BBC-8356F1762EFE}" presName="linNode" presStyleCnt="0"/>
      <dgm:spPr/>
    </dgm:pt>
    <dgm:pt modelId="{C3E7EE88-F2F4-4419-9913-4BF248CDDD75}" type="pres">
      <dgm:prSet presAssocID="{FA48C44B-0630-45B8-8BBC-8356F1762EFE}" presName="parentShp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9ECC3A-4AF7-485F-A00C-98D34C112ABF}" type="pres">
      <dgm:prSet presAssocID="{FA48C44B-0630-45B8-8BBC-8356F1762EFE}" presName="childShp" presStyleLbl="b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655942-0520-46C7-8A49-38EA93CCDE5E}" type="pres">
      <dgm:prSet presAssocID="{B0D26E7C-A0AF-46C2-A746-CEDB4F2E39C9}" presName="spacing" presStyleCnt="0"/>
      <dgm:spPr/>
    </dgm:pt>
    <dgm:pt modelId="{970E865C-2FD3-4CD2-AAF5-839481B0FDC0}" type="pres">
      <dgm:prSet presAssocID="{0B31E71C-BD92-436B-BD3F-ECD17657D48A}" presName="linNode" presStyleCnt="0"/>
      <dgm:spPr/>
    </dgm:pt>
    <dgm:pt modelId="{FD6453BE-3918-4499-9C5A-4EB2E813FD56}" type="pres">
      <dgm:prSet presAssocID="{0B31E71C-BD92-436B-BD3F-ECD17657D48A}" presName="parentShp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641666-F32A-4637-90E4-C6D3D0E76E09}" type="pres">
      <dgm:prSet presAssocID="{0B31E71C-BD92-436B-BD3F-ECD17657D48A}" presName="childShp" presStyleLbl="b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8CC920-3C29-465D-B3FE-09D06F4FB044}" type="pres">
      <dgm:prSet presAssocID="{D825C236-4479-4D89-8C4C-7B12741F5263}" presName="spacing" presStyleCnt="0"/>
      <dgm:spPr/>
    </dgm:pt>
    <dgm:pt modelId="{B39A9586-82D6-4625-97A6-B6D332BC3F53}" type="pres">
      <dgm:prSet presAssocID="{D1BFC9B5-A903-4DA8-8947-22CC6F6E9C87}" presName="linNode" presStyleCnt="0"/>
      <dgm:spPr/>
    </dgm:pt>
    <dgm:pt modelId="{BF42A1E6-A5E4-43BE-B2F2-8D108EAC9D2A}" type="pres">
      <dgm:prSet presAssocID="{D1BFC9B5-A903-4DA8-8947-22CC6F6E9C87}" presName="parentShp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395E9D-357D-4F98-A09B-457F1244D6F8}" type="pres">
      <dgm:prSet presAssocID="{D1BFC9B5-A903-4DA8-8947-22CC6F6E9C87}" presName="childShp" presStyleLbl="b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C80F96-5C2A-450F-9299-672D63F7A97D}" type="pres">
      <dgm:prSet presAssocID="{16FDE7D6-E7E6-4143-A7CD-82FD3416A69F}" presName="spacing" presStyleCnt="0"/>
      <dgm:spPr/>
    </dgm:pt>
    <dgm:pt modelId="{AD617CFB-B983-46E3-A26E-7E13E7174A88}" type="pres">
      <dgm:prSet presAssocID="{4F1235D4-9767-4963-81B7-1E5C5376079C}" presName="linNode" presStyleCnt="0"/>
      <dgm:spPr/>
    </dgm:pt>
    <dgm:pt modelId="{6B5DA181-110B-47F8-A52E-8A276901C142}" type="pres">
      <dgm:prSet presAssocID="{4F1235D4-9767-4963-81B7-1E5C5376079C}" presName="parentShp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E55A1D-48A4-4604-8E41-ED0CC186FEB4}" type="pres">
      <dgm:prSet presAssocID="{4F1235D4-9767-4963-81B7-1E5C5376079C}" presName="childShp" presStyleLbl="b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8B48614-4152-429C-BBC5-D893F4BC7933}" type="presOf" srcId="{362D97C7-3A78-4FFE-AF6F-32074F4496AF}" destId="{BA641666-F32A-4637-90E4-C6D3D0E76E09}" srcOrd="0" destOrd="0" presId="urn:microsoft.com/office/officeart/2005/8/layout/vList6"/>
    <dgm:cxn modelId="{4699FCD0-B283-47AA-A68D-BD923C072F45}" type="presOf" srcId="{6B6DD8A0-3EF6-4504-B603-D2709827BD7F}" destId="{C3395E9D-357D-4F98-A09B-457F1244D6F8}" srcOrd="0" destOrd="0" presId="urn:microsoft.com/office/officeart/2005/8/layout/vList6"/>
    <dgm:cxn modelId="{ECFE0A29-24F3-40A0-9DBB-D33394F94BE0}" type="presOf" srcId="{FA48C44B-0630-45B8-8BBC-8356F1762EFE}" destId="{C3E7EE88-F2F4-4419-9913-4BF248CDDD75}" srcOrd="0" destOrd="0" presId="urn:microsoft.com/office/officeart/2005/8/layout/vList6"/>
    <dgm:cxn modelId="{1B743784-4E94-4E56-BDE2-A8A3ACA19FA0}" type="presOf" srcId="{4F1235D4-9767-4963-81B7-1E5C5376079C}" destId="{6B5DA181-110B-47F8-A52E-8A276901C142}" srcOrd="0" destOrd="0" presId="urn:microsoft.com/office/officeart/2005/8/layout/vList6"/>
    <dgm:cxn modelId="{BAC6D3FD-B446-48B4-AEE6-631B648E4550}" srcId="{909C4596-4646-4FD3-9A67-AF0C2658FB71}" destId="{4F1235D4-9767-4963-81B7-1E5C5376079C}" srcOrd="3" destOrd="0" parTransId="{99F2A56A-5798-46CA-BDC5-068D309667C0}" sibTransId="{D1235D1D-C42F-49DD-B26E-334F90FAB955}"/>
    <dgm:cxn modelId="{5087F034-60FE-4922-92C2-F90FC1113EB9}" type="presOf" srcId="{F96D26D9-0331-40AE-BC5A-F4A10927D5C4}" destId="{3B9ECC3A-4AF7-485F-A00C-98D34C112ABF}" srcOrd="0" destOrd="0" presId="urn:microsoft.com/office/officeart/2005/8/layout/vList6"/>
    <dgm:cxn modelId="{3EB03D54-BA19-4866-89AE-DF8E26DE94EF}" type="presOf" srcId="{0B31E71C-BD92-436B-BD3F-ECD17657D48A}" destId="{FD6453BE-3918-4499-9C5A-4EB2E813FD56}" srcOrd="0" destOrd="0" presId="urn:microsoft.com/office/officeart/2005/8/layout/vList6"/>
    <dgm:cxn modelId="{50B98448-979A-4F5B-A84B-485D6D234166}" srcId="{909C4596-4646-4FD3-9A67-AF0C2658FB71}" destId="{D1BFC9B5-A903-4DA8-8947-22CC6F6E9C87}" srcOrd="2" destOrd="0" parTransId="{ABB1C3E0-6338-4B43-B457-5894149B3707}" sibTransId="{16FDE7D6-E7E6-4143-A7CD-82FD3416A69F}"/>
    <dgm:cxn modelId="{55363637-041F-4D6B-BFC7-F78BD2141F53}" type="presOf" srcId="{D1BFC9B5-A903-4DA8-8947-22CC6F6E9C87}" destId="{BF42A1E6-A5E4-43BE-B2F2-8D108EAC9D2A}" srcOrd="0" destOrd="0" presId="urn:microsoft.com/office/officeart/2005/8/layout/vList6"/>
    <dgm:cxn modelId="{5E2FEF4F-38CE-4B4C-B6CF-02CB9BBFF24E}" srcId="{909C4596-4646-4FD3-9A67-AF0C2658FB71}" destId="{FA48C44B-0630-45B8-8BBC-8356F1762EFE}" srcOrd="0" destOrd="0" parTransId="{ED49768F-C96F-4CE3-B1AC-F85F270148FF}" sibTransId="{B0D26E7C-A0AF-46C2-A746-CEDB4F2E39C9}"/>
    <dgm:cxn modelId="{AB71B717-1563-4D2E-B9A6-C9F3040F2C4E}" srcId="{FA48C44B-0630-45B8-8BBC-8356F1762EFE}" destId="{F96D26D9-0331-40AE-BC5A-F4A10927D5C4}" srcOrd="0" destOrd="0" parTransId="{53F2F82F-19BD-44C6-A76A-2597FEA30AC5}" sibTransId="{7532C683-72CB-45C3-85A9-3CC40E652728}"/>
    <dgm:cxn modelId="{DF7CD250-C230-4821-B2F5-F497644E094A}" srcId="{909C4596-4646-4FD3-9A67-AF0C2658FB71}" destId="{0B31E71C-BD92-436B-BD3F-ECD17657D48A}" srcOrd="1" destOrd="0" parTransId="{2DF56401-1B99-4BD6-8E60-7D4AD672DAA2}" sibTransId="{D825C236-4479-4D89-8C4C-7B12741F5263}"/>
    <dgm:cxn modelId="{7973896B-4CDB-4D3B-BB77-7E48303EE56D}" type="presOf" srcId="{8E1EF8D4-BF8E-4609-A45C-21CBDCABFD3E}" destId="{ABE55A1D-48A4-4604-8E41-ED0CC186FEB4}" srcOrd="0" destOrd="0" presId="urn:microsoft.com/office/officeart/2005/8/layout/vList6"/>
    <dgm:cxn modelId="{3719A52C-2982-4FF2-B447-76313CEF9EB8}" type="presOf" srcId="{909C4596-4646-4FD3-9A67-AF0C2658FB71}" destId="{40EF74BD-580D-46D9-AE49-9956629CC76D}" srcOrd="0" destOrd="0" presId="urn:microsoft.com/office/officeart/2005/8/layout/vList6"/>
    <dgm:cxn modelId="{98F0002E-39FC-423C-BF9C-CEEA8E4EDE8A}" srcId="{0B31E71C-BD92-436B-BD3F-ECD17657D48A}" destId="{362D97C7-3A78-4FFE-AF6F-32074F4496AF}" srcOrd="0" destOrd="0" parTransId="{606CC476-D04D-4D82-9EF5-E61137F32D89}" sibTransId="{1AB4DF8E-213D-4C95-9A58-57B53C3A132A}"/>
    <dgm:cxn modelId="{BF2D535F-6826-44EE-9DFB-958B786A64E4}" srcId="{4F1235D4-9767-4963-81B7-1E5C5376079C}" destId="{8E1EF8D4-BF8E-4609-A45C-21CBDCABFD3E}" srcOrd="0" destOrd="0" parTransId="{E76AB6A8-A654-491D-8150-5C79FD411160}" sibTransId="{224C21FD-A4F0-4917-B3C0-4FF005268C52}"/>
    <dgm:cxn modelId="{CB86BF5B-E52B-4D4F-B0C7-34E2A5E11E09}" srcId="{D1BFC9B5-A903-4DA8-8947-22CC6F6E9C87}" destId="{6B6DD8A0-3EF6-4504-B603-D2709827BD7F}" srcOrd="0" destOrd="0" parTransId="{0EAF3633-EB2D-4C74-8BD2-7DBD8A87E89B}" sibTransId="{8442AED0-4548-49FC-B735-792AF81E83AC}"/>
    <dgm:cxn modelId="{087260D2-5ABF-46A8-8F8D-F1C442737876}" type="presParOf" srcId="{40EF74BD-580D-46D9-AE49-9956629CC76D}" destId="{9ABFFAE9-7FFC-403B-89CE-C42963BFC710}" srcOrd="0" destOrd="0" presId="urn:microsoft.com/office/officeart/2005/8/layout/vList6"/>
    <dgm:cxn modelId="{F855197D-9CEA-4D29-B7D3-1EBB7A1D9F70}" type="presParOf" srcId="{9ABFFAE9-7FFC-403B-89CE-C42963BFC710}" destId="{C3E7EE88-F2F4-4419-9913-4BF248CDDD75}" srcOrd="0" destOrd="0" presId="urn:microsoft.com/office/officeart/2005/8/layout/vList6"/>
    <dgm:cxn modelId="{42A2739F-33B9-4D0F-837A-8BC75EC1394C}" type="presParOf" srcId="{9ABFFAE9-7FFC-403B-89CE-C42963BFC710}" destId="{3B9ECC3A-4AF7-485F-A00C-98D34C112ABF}" srcOrd="1" destOrd="0" presId="urn:microsoft.com/office/officeart/2005/8/layout/vList6"/>
    <dgm:cxn modelId="{2104486D-7C78-4DAD-AD9D-754D2E87ACFB}" type="presParOf" srcId="{40EF74BD-580D-46D9-AE49-9956629CC76D}" destId="{FC655942-0520-46C7-8A49-38EA93CCDE5E}" srcOrd="1" destOrd="0" presId="urn:microsoft.com/office/officeart/2005/8/layout/vList6"/>
    <dgm:cxn modelId="{0487ACC7-C255-4462-A280-B44DA81197DF}" type="presParOf" srcId="{40EF74BD-580D-46D9-AE49-9956629CC76D}" destId="{970E865C-2FD3-4CD2-AAF5-839481B0FDC0}" srcOrd="2" destOrd="0" presId="urn:microsoft.com/office/officeart/2005/8/layout/vList6"/>
    <dgm:cxn modelId="{060F97A4-A1D5-40C9-A291-AB394D0453CC}" type="presParOf" srcId="{970E865C-2FD3-4CD2-AAF5-839481B0FDC0}" destId="{FD6453BE-3918-4499-9C5A-4EB2E813FD56}" srcOrd="0" destOrd="0" presId="urn:microsoft.com/office/officeart/2005/8/layout/vList6"/>
    <dgm:cxn modelId="{AE6FA845-53CA-46A0-9163-7F09398842FA}" type="presParOf" srcId="{970E865C-2FD3-4CD2-AAF5-839481B0FDC0}" destId="{BA641666-F32A-4637-90E4-C6D3D0E76E09}" srcOrd="1" destOrd="0" presId="urn:microsoft.com/office/officeart/2005/8/layout/vList6"/>
    <dgm:cxn modelId="{91BC593A-7458-44B8-BC82-E8125C643FAE}" type="presParOf" srcId="{40EF74BD-580D-46D9-AE49-9956629CC76D}" destId="{EE8CC920-3C29-465D-B3FE-09D06F4FB044}" srcOrd="3" destOrd="0" presId="urn:microsoft.com/office/officeart/2005/8/layout/vList6"/>
    <dgm:cxn modelId="{16F905CB-89CE-4C81-90D0-169E554F4008}" type="presParOf" srcId="{40EF74BD-580D-46D9-AE49-9956629CC76D}" destId="{B39A9586-82D6-4625-97A6-B6D332BC3F53}" srcOrd="4" destOrd="0" presId="urn:microsoft.com/office/officeart/2005/8/layout/vList6"/>
    <dgm:cxn modelId="{EC2F9A01-A59E-4834-BA79-3EB09F908B59}" type="presParOf" srcId="{B39A9586-82D6-4625-97A6-B6D332BC3F53}" destId="{BF42A1E6-A5E4-43BE-B2F2-8D108EAC9D2A}" srcOrd="0" destOrd="0" presId="urn:microsoft.com/office/officeart/2005/8/layout/vList6"/>
    <dgm:cxn modelId="{40ADF1FE-27E9-45F3-8B72-53FEC48698A9}" type="presParOf" srcId="{B39A9586-82D6-4625-97A6-B6D332BC3F53}" destId="{C3395E9D-357D-4F98-A09B-457F1244D6F8}" srcOrd="1" destOrd="0" presId="urn:microsoft.com/office/officeart/2005/8/layout/vList6"/>
    <dgm:cxn modelId="{3318F833-7813-415F-99E0-8114D36CD910}" type="presParOf" srcId="{40EF74BD-580D-46D9-AE49-9956629CC76D}" destId="{B9C80F96-5C2A-450F-9299-672D63F7A97D}" srcOrd="5" destOrd="0" presId="urn:microsoft.com/office/officeart/2005/8/layout/vList6"/>
    <dgm:cxn modelId="{396928DB-A2AA-405D-AD08-09559AF2FDDA}" type="presParOf" srcId="{40EF74BD-580D-46D9-AE49-9956629CC76D}" destId="{AD617CFB-B983-46E3-A26E-7E13E7174A88}" srcOrd="6" destOrd="0" presId="urn:microsoft.com/office/officeart/2005/8/layout/vList6"/>
    <dgm:cxn modelId="{82422478-CC12-4A04-BBF8-BBDBF9415267}" type="presParOf" srcId="{AD617CFB-B983-46E3-A26E-7E13E7174A88}" destId="{6B5DA181-110B-47F8-A52E-8A276901C142}" srcOrd="0" destOrd="0" presId="urn:microsoft.com/office/officeart/2005/8/layout/vList6"/>
    <dgm:cxn modelId="{EA5E9977-6075-4F69-A2E3-3AF45D165930}" type="presParOf" srcId="{AD617CFB-B983-46E3-A26E-7E13E7174A88}" destId="{ABE55A1D-48A4-4604-8E41-ED0CC186FEB4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EE9D0FA-F53E-4C61-8D9F-0CB26B90B5FD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8D962273-8F2F-4DB8-8F71-915FF048DFC6}">
      <dgm:prSet/>
      <dgm:spPr/>
      <dgm:t>
        <a:bodyPr/>
        <a:lstStyle/>
        <a:p>
          <a:pPr rtl="0"/>
          <a:r>
            <a:rPr lang="ru-RU" dirty="0" smtClean="0"/>
            <a:t>расчеты на основании “Операция за операцией”</a:t>
          </a:r>
          <a:endParaRPr lang="en-US" dirty="0"/>
        </a:p>
      </dgm:t>
    </dgm:pt>
    <dgm:pt modelId="{03C7D4B3-79B1-436D-A49A-8E4257F2769C}" type="parTrans" cxnId="{3E925341-DB3C-4272-96E2-80E8EA8A8D7B}">
      <dgm:prSet/>
      <dgm:spPr/>
      <dgm:t>
        <a:bodyPr/>
        <a:lstStyle/>
        <a:p>
          <a:endParaRPr lang="ru-RU"/>
        </a:p>
      </dgm:t>
    </dgm:pt>
    <dgm:pt modelId="{88986074-2838-4E4A-99B4-A57D2CF3DB66}" type="sibTrans" cxnId="{3E925341-DB3C-4272-96E2-80E8EA8A8D7B}">
      <dgm:prSet/>
      <dgm:spPr/>
      <dgm:t>
        <a:bodyPr/>
        <a:lstStyle/>
        <a:p>
          <a:endParaRPr lang="ru-RU"/>
        </a:p>
      </dgm:t>
    </dgm:pt>
    <dgm:pt modelId="{63400918-FBFB-49BD-B41B-35815B7C3E1A}">
      <dgm:prSet/>
      <dgm:spPr/>
      <dgm:t>
        <a:bodyPr/>
        <a:lstStyle/>
        <a:p>
          <a:pPr rtl="0"/>
          <a:r>
            <a:rPr lang="ru-RU" dirty="0" smtClean="0"/>
            <a:t>Не предусмотрен отзыв платежей</a:t>
          </a:r>
          <a:endParaRPr lang="ru-RU" dirty="0"/>
        </a:p>
      </dgm:t>
    </dgm:pt>
    <dgm:pt modelId="{5BFE1E54-6F58-48C9-AD94-73131BF21184}" type="parTrans" cxnId="{175634C4-46EE-4C60-990A-DD36CA316416}">
      <dgm:prSet/>
      <dgm:spPr/>
      <dgm:t>
        <a:bodyPr/>
        <a:lstStyle/>
        <a:p>
          <a:endParaRPr lang="ru-RU"/>
        </a:p>
      </dgm:t>
    </dgm:pt>
    <dgm:pt modelId="{FEBEAAF0-0295-49A1-B75B-FE00C8FEE567}" type="sibTrans" cxnId="{175634C4-46EE-4C60-990A-DD36CA316416}">
      <dgm:prSet/>
      <dgm:spPr/>
      <dgm:t>
        <a:bodyPr/>
        <a:lstStyle/>
        <a:p>
          <a:endParaRPr lang="ru-RU"/>
        </a:p>
      </dgm:t>
    </dgm:pt>
    <dgm:pt modelId="{62A4ED47-E7E9-4C1F-8F73-E7A14096E6F1}">
      <dgm:prSet/>
      <dgm:spPr/>
      <dgm:t>
        <a:bodyPr/>
        <a:lstStyle/>
        <a:p>
          <a:pPr rtl="0"/>
          <a:r>
            <a:rPr lang="ru-RU" dirty="0" smtClean="0"/>
            <a:t>Если платеж произведен ошибочно, получатель должен отправить компенсирующий перевод назад отправителю не позднее, чем в 12 часов следующего дня</a:t>
          </a:r>
          <a:endParaRPr lang="ru-RU" dirty="0"/>
        </a:p>
      </dgm:t>
    </dgm:pt>
    <dgm:pt modelId="{DD152C49-2A1A-4D8A-911C-AE3E3A05A8A7}" type="parTrans" cxnId="{CBC3F7FB-6DA5-42A9-ACC3-32A8215FBC9E}">
      <dgm:prSet/>
      <dgm:spPr/>
      <dgm:t>
        <a:bodyPr/>
        <a:lstStyle/>
        <a:p>
          <a:endParaRPr lang="ru-RU"/>
        </a:p>
      </dgm:t>
    </dgm:pt>
    <dgm:pt modelId="{73D056E2-B190-4C79-9505-D59EED074DD9}" type="sibTrans" cxnId="{CBC3F7FB-6DA5-42A9-ACC3-32A8215FBC9E}">
      <dgm:prSet/>
      <dgm:spPr/>
      <dgm:t>
        <a:bodyPr/>
        <a:lstStyle/>
        <a:p>
          <a:endParaRPr lang="ru-RU"/>
        </a:p>
      </dgm:t>
    </dgm:pt>
    <dgm:pt modelId="{8339EB91-9EFE-4836-B26E-030F6A7F1DA2}">
      <dgm:prSet/>
      <dgm:spPr/>
      <dgm:t>
        <a:bodyPr/>
        <a:lstStyle/>
        <a:p>
          <a:pPr rtl="0"/>
          <a:r>
            <a:rPr lang="ru-RU" dirty="0" smtClean="0"/>
            <a:t>Возможность аннулировать запросы о урегулировании, отправленные ошибочно</a:t>
          </a:r>
          <a:endParaRPr lang="ru-RU" dirty="0"/>
        </a:p>
      </dgm:t>
    </dgm:pt>
    <dgm:pt modelId="{358E2495-A6A4-4C08-B2BD-3DB7EC2CF1D9}" type="parTrans" cxnId="{75B67CAA-B6FB-45AE-B663-BCB066B67535}">
      <dgm:prSet/>
      <dgm:spPr/>
      <dgm:t>
        <a:bodyPr/>
        <a:lstStyle/>
        <a:p>
          <a:endParaRPr lang="ru-RU"/>
        </a:p>
      </dgm:t>
    </dgm:pt>
    <dgm:pt modelId="{745F3844-EE8F-4FF0-9BD0-78AC338BAD46}" type="sibTrans" cxnId="{75B67CAA-B6FB-45AE-B663-BCB066B67535}">
      <dgm:prSet/>
      <dgm:spPr/>
      <dgm:t>
        <a:bodyPr/>
        <a:lstStyle/>
        <a:p>
          <a:endParaRPr lang="ru-RU"/>
        </a:p>
      </dgm:t>
    </dgm:pt>
    <dgm:pt modelId="{E451066E-991C-4CDE-ACA8-E13FCFB4B447}" type="pres">
      <dgm:prSet presAssocID="{FEE9D0FA-F53E-4C61-8D9F-0CB26B90B5FD}" presName="Name0" presStyleCnt="0">
        <dgm:presLayoutVars>
          <dgm:chMax val="7"/>
          <dgm:dir/>
          <dgm:animLvl val="lvl"/>
          <dgm:resizeHandles val="exact"/>
        </dgm:presLayoutVars>
      </dgm:prSet>
      <dgm:spPr/>
    </dgm:pt>
    <dgm:pt modelId="{7360FA7D-DB0D-4714-8E65-73C7DF5033DB}" type="pres">
      <dgm:prSet presAssocID="{8D962273-8F2F-4DB8-8F71-915FF048DFC6}" presName="circle1" presStyleLbl="node1" presStyleIdx="0" presStyleCnt="4"/>
      <dgm:spPr/>
    </dgm:pt>
    <dgm:pt modelId="{FF7DD276-D2D5-45B3-83B3-19C6408BE086}" type="pres">
      <dgm:prSet presAssocID="{8D962273-8F2F-4DB8-8F71-915FF048DFC6}" presName="space" presStyleCnt="0"/>
      <dgm:spPr/>
    </dgm:pt>
    <dgm:pt modelId="{FFEAC667-9063-431F-89E1-2E9581A43FC6}" type="pres">
      <dgm:prSet presAssocID="{8D962273-8F2F-4DB8-8F71-915FF048DFC6}" presName="rect1" presStyleLbl="alignAcc1" presStyleIdx="0" presStyleCnt="4"/>
      <dgm:spPr/>
    </dgm:pt>
    <dgm:pt modelId="{04CBA7D8-5A3D-40A9-AC7B-A707F1020D3B}" type="pres">
      <dgm:prSet presAssocID="{63400918-FBFB-49BD-B41B-35815B7C3E1A}" presName="vertSpace2" presStyleLbl="node1" presStyleIdx="0" presStyleCnt="4"/>
      <dgm:spPr/>
    </dgm:pt>
    <dgm:pt modelId="{EC90CF99-9882-40F1-9734-BB35F042E3A2}" type="pres">
      <dgm:prSet presAssocID="{63400918-FBFB-49BD-B41B-35815B7C3E1A}" presName="circle2" presStyleLbl="node1" presStyleIdx="1" presStyleCnt="4"/>
      <dgm:spPr/>
    </dgm:pt>
    <dgm:pt modelId="{FAF31546-B756-476D-A68C-6CBDEBFEB426}" type="pres">
      <dgm:prSet presAssocID="{63400918-FBFB-49BD-B41B-35815B7C3E1A}" presName="rect2" presStyleLbl="alignAcc1" presStyleIdx="1" presStyleCnt="4"/>
      <dgm:spPr/>
    </dgm:pt>
    <dgm:pt modelId="{7D5AD4C1-699C-4E3C-85F1-0449A6E0B7AF}" type="pres">
      <dgm:prSet presAssocID="{62A4ED47-E7E9-4C1F-8F73-E7A14096E6F1}" presName="vertSpace3" presStyleLbl="node1" presStyleIdx="1" presStyleCnt="4"/>
      <dgm:spPr/>
    </dgm:pt>
    <dgm:pt modelId="{ABEB2C5C-0BF8-4064-B5B2-A1D883D60210}" type="pres">
      <dgm:prSet presAssocID="{62A4ED47-E7E9-4C1F-8F73-E7A14096E6F1}" presName="circle3" presStyleLbl="node1" presStyleIdx="2" presStyleCnt="4"/>
      <dgm:spPr/>
    </dgm:pt>
    <dgm:pt modelId="{84557679-486E-4B36-9BAC-A58C7BA57210}" type="pres">
      <dgm:prSet presAssocID="{62A4ED47-E7E9-4C1F-8F73-E7A14096E6F1}" presName="rect3" presStyleLbl="alignAcc1" presStyleIdx="2" presStyleCnt="4"/>
      <dgm:spPr/>
    </dgm:pt>
    <dgm:pt modelId="{30DE4103-55D6-40D8-9D9D-0CF8082090D8}" type="pres">
      <dgm:prSet presAssocID="{8339EB91-9EFE-4836-B26E-030F6A7F1DA2}" presName="vertSpace4" presStyleLbl="node1" presStyleIdx="2" presStyleCnt="4"/>
      <dgm:spPr/>
    </dgm:pt>
    <dgm:pt modelId="{6BD4E43B-AEDE-4E7A-966B-FD58F9F1B31F}" type="pres">
      <dgm:prSet presAssocID="{8339EB91-9EFE-4836-B26E-030F6A7F1DA2}" presName="circle4" presStyleLbl="node1" presStyleIdx="3" presStyleCnt="4"/>
      <dgm:spPr/>
    </dgm:pt>
    <dgm:pt modelId="{BAFD2732-6BBB-465C-B0B0-F5B0BC7CA511}" type="pres">
      <dgm:prSet presAssocID="{8339EB91-9EFE-4836-B26E-030F6A7F1DA2}" presName="rect4" presStyleLbl="alignAcc1" presStyleIdx="3" presStyleCnt="4"/>
      <dgm:spPr/>
    </dgm:pt>
    <dgm:pt modelId="{C2199879-A6E6-4197-8B8E-804EF5B449F9}" type="pres">
      <dgm:prSet presAssocID="{8D962273-8F2F-4DB8-8F71-915FF048DFC6}" presName="rect1ParTxNoCh" presStyleLbl="alignAcc1" presStyleIdx="3" presStyleCnt="4">
        <dgm:presLayoutVars>
          <dgm:chMax val="1"/>
          <dgm:bulletEnabled val="1"/>
        </dgm:presLayoutVars>
      </dgm:prSet>
      <dgm:spPr/>
    </dgm:pt>
    <dgm:pt modelId="{242BB091-18A8-4F41-B5D1-B69CAD59F6A7}" type="pres">
      <dgm:prSet presAssocID="{63400918-FBFB-49BD-B41B-35815B7C3E1A}" presName="rect2ParTxNoCh" presStyleLbl="alignAcc1" presStyleIdx="3" presStyleCnt="4">
        <dgm:presLayoutVars>
          <dgm:chMax val="1"/>
          <dgm:bulletEnabled val="1"/>
        </dgm:presLayoutVars>
      </dgm:prSet>
      <dgm:spPr/>
    </dgm:pt>
    <dgm:pt modelId="{3C82B323-5B00-4BAA-983B-86275E70B8B5}" type="pres">
      <dgm:prSet presAssocID="{62A4ED47-E7E9-4C1F-8F73-E7A14096E6F1}" presName="rect3ParTxNoCh" presStyleLbl="alignAcc1" presStyleIdx="3" presStyleCnt="4">
        <dgm:presLayoutVars>
          <dgm:chMax val="1"/>
          <dgm:bulletEnabled val="1"/>
        </dgm:presLayoutVars>
      </dgm:prSet>
      <dgm:spPr/>
    </dgm:pt>
    <dgm:pt modelId="{09261621-DC99-4AC7-8890-A5C9121EE977}" type="pres">
      <dgm:prSet presAssocID="{8339EB91-9EFE-4836-B26E-030F6A7F1DA2}" presName="rect4ParTxNoCh" presStyleLbl="alignAcc1" presStyleIdx="3" presStyleCnt="4">
        <dgm:presLayoutVars>
          <dgm:chMax val="1"/>
          <dgm:bulletEnabled val="1"/>
        </dgm:presLayoutVars>
      </dgm:prSet>
      <dgm:spPr/>
    </dgm:pt>
  </dgm:ptLst>
  <dgm:cxnLst>
    <dgm:cxn modelId="{0413ED8A-7FFC-45BF-A83A-23B18F068DF1}" type="presOf" srcId="{8339EB91-9EFE-4836-B26E-030F6A7F1DA2}" destId="{09261621-DC99-4AC7-8890-A5C9121EE977}" srcOrd="1" destOrd="0" presId="urn:microsoft.com/office/officeart/2005/8/layout/target3"/>
    <dgm:cxn modelId="{3E925341-DB3C-4272-96E2-80E8EA8A8D7B}" srcId="{FEE9D0FA-F53E-4C61-8D9F-0CB26B90B5FD}" destId="{8D962273-8F2F-4DB8-8F71-915FF048DFC6}" srcOrd="0" destOrd="0" parTransId="{03C7D4B3-79B1-436D-A49A-8E4257F2769C}" sibTransId="{88986074-2838-4E4A-99B4-A57D2CF3DB66}"/>
    <dgm:cxn modelId="{1D526ACD-7EBC-4F43-9B25-CC63D5FB8F6E}" type="presOf" srcId="{63400918-FBFB-49BD-B41B-35815B7C3E1A}" destId="{FAF31546-B756-476D-A68C-6CBDEBFEB426}" srcOrd="0" destOrd="0" presId="urn:microsoft.com/office/officeart/2005/8/layout/target3"/>
    <dgm:cxn modelId="{175634C4-46EE-4C60-990A-DD36CA316416}" srcId="{FEE9D0FA-F53E-4C61-8D9F-0CB26B90B5FD}" destId="{63400918-FBFB-49BD-B41B-35815B7C3E1A}" srcOrd="1" destOrd="0" parTransId="{5BFE1E54-6F58-48C9-AD94-73131BF21184}" sibTransId="{FEBEAAF0-0295-49A1-B75B-FE00C8FEE567}"/>
    <dgm:cxn modelId="{CBC3F7FB-6DA5-42A9-ACC3-32A8215FBC9E}" srcId="{FEE9D0FA-F53E-4C61-8D9F-0CB26B90B5FD}" destId="{62A4ED47-E7E9-4C1F-8F73-E7A14096E6F1}" srcOrd="2" destOrd="0" parTransId="{DD152C49-2A1A-4D8A-911C-AE3E3A05A8A7}" sibTransId="{73D056E2-B190-4C79-9505-D59EED074DD9}"/>
    <dgm:cxn modelId="{BCF683A5-1AF5-4758-9D84-7F3FAB432EB7}" type="presOf" srcId="{8339EB91-9EFE-4836-B26E-030F6A7F1DA2}" destId="{BAFD2732-6BBB-465C-B0B0-F5B0BC7CA511}" srcOrd="0" destOrd="0" presId="urn:microsoft.com/office/officeart/2005/8/layout/target3"/>
    <dgm:cxn modelId="{E815F7DC-8AA7-4B0C-8AA9-4A4BB3CECC83}" type="presOf" srcId="{8D962273-8F2F-4DB8-8F71-915FF048DFC6}" destId="{FFEAC667-9063-431F-89E1-2E9581A43FC6}" srcOrd="0" destOrd="0" presId="urn:microsoft.com/office/officeart/2005/8/layout/target3"/>
    <dgm:cxn modelId="{29E2246A-46CE-4AEB-B6D8-EFA12B03C934}" type="presOf" srcId="{62A4ED47-E7E9-4C1F-8F73-E7A14096E6F1}" destId="{3C82B323-5B00-4BAA-983B-86275E70B8B5}" srcOrd="1" destOrd="0" presId="urn:microsoft.com/office/officeart/2005/8/layout/target3"/>
    <dgm:cxn modelId="{9A8C4984-D2BF-4074-BC3E-9C8FA7150543}" type="presOf" srcId="{8D962273-8F2F-4DB8-8F71-915FF048DFC6}" destId="{C2199879-A6E6-4197-8B8E-804EF5B449F9}" srcOrd="1" destOrd="0" presId="urn:microsoft.com/office/officeart/2005/8/layout/target3"/>
    <dgm:cxn modelId="{0461DF59-8702-4520-886B-CFC7671604AF}" type="presOf" srcId="{63400918-FBFB-49BD-B41B-35815B7C3E1A}" destId="{242BB091-18A8-4F41-B5D1-B69CAD59F6A7}" srcOrd="1" destOrd="0" presId="urn:microsoft.com/office/officeart/2005/8/layout/target3"/>
    <dgm:cxn modelId="{8F14A9A2-6DD9-4BE4-A1F1-B341C76EFA21}" type="presOf" srcId="{62A4ED47-E7E9-4C1F-8F73-E7A14096E6F1}" destId="{84557679-486E-4B36-9BAC-A58C7BA57210}" srcOrd="0" destOrd="0" presId="urn:microsoft.com/office/officeart/2005/8/layout/target3"/>
    <dgm:cxn modelId="{DDFC622E-89B1-4517-AF37-34508D2DCEF4}" type="presOf" srcId="{FEE9D0FA-F53E-4C61-8D9F-0CB26B90B5FD}" destId="{E451066E-991C-4CDE-ACA8-E13FCFB4B447}" srcOrd="0" destOrd="0" presId="urn:microsoft.com/office/officeart/2005/8/layout/target3"/>
    <dgm:cxn modelId="{75B67CAA-B6FB-45AE-B663-BCB066B67535}" srcId="{FEE9D0FA-F53E-4C61-8D9F-0CB26B90B5FD}" destId="{8339EB91-9EFE-4836-B26E-030F6A7F1DA2}" srcOrd="3" destOrd="0" parTransId="{358E2495-A6A4-4C08-B2BD-3DB7EC2CF1D9}" sibTransId="{745F3844-EE8F-4FF0-9BD0-78AC338BAD46}"/>
    <dgm:cxn modelId="{2900D590-BAD0-4C46-9A98-58BE09361862}" type="presParOf" srcId="{E451066E-991C-4CDE-ACA8-E13FCFB4B447}" destId="{7360FA7D-DB0D-4714-8E65-73C7DF5033DB}" srcOrd="0" destOrd="0" presId="urn:microsoft.com/office/officeart/2005/8/layout/target3"/>
    <dgm:cxn modelId="{E3F4825D-2E1D-4552-8F95-B4B83A3D866C}" type="presParOf" srcId="{E451066E-991C-4CDE-ACA8-E13FCFB4B447}" destId="{FF7DD276-D2D5-45B3-83B3-19C6408BE086}" srcOrd="1" destOrd="0" presId="urn:microsoft.com/office/officeart/2005/8/layout/target3"/>
    <dgm:cxn modelId="{67DDD62E-3D85-4A2F-A913-877CCF456B04}" type="presParOf" srcId="{E451066E-991C-4CDE-ACA8-E13FCFB4B447}" destId="{FFEAC667-9063-431F-89E1-2E9581A43FC6}" srcOrd="2" destOrd="0" presId="urn:microsoft.com/office/officeart/2005/8/layout/target3"/>
    <dgm:cxn modelId="{A7E4CE2C-B83A-4F8E-98FE-78201B9C92DF}" type="presParOf" srcId="{E451066E-991C-4CDE-ACA8-E13FCFB4B447}" destId="{04CBA7D8-5A3D-40A9-AC7B-A707F1020D3B}" srcOrd="3" destOrd="0" presId="urn:microsoft.com/office/officeart/2005/8/layout/target3"/>
    <dgm:cxn modelId="{2F70E12D-A86E-4C7B-AFED-D6BFD978374C}" type="presParOf" srcId="{E451066E-991C-4CDE-ACA8-E13FCFB4B447}" destId="{EC90CF99-9882-40F1-9734-BB35F042E3A2}" srcOrd="4" destOrd="0" presId="urn:microsoft.com/office/officeart/2005/8/layout/target3"/>
    <dgm:cxn modelId="{7DC979CC-31E7-4626-95F1-725687FDE9C5}" type="presParOf" srcId="{E451066E-991C-4CDE-ACA8-E13FCFB4B447}" destId="{FAF31546-B756-476D-A68C-6CBDEBFEB426}" srcOrd="5" destOrd="0" presId="urn:microsoft.com/office/officeart/2005/8/layout/target3"/>
    <dgm:cxn modelId="{FEFB8B68-7958-4747-8254-5AF73E6F9382}" type="presParOf" srcId="{E451066E-991C-4CDE-ACA8-E13FCFB4B447}" destId="{7D5AD4C1-699C-4E3C-85F1-0449A6E0B7AF}" srcOrd="6" destOrd="0" presId="urn:microsoft.com/office/officeart/2005/8/layout/target3"/>
    <dgm:cxn modelId="{9A0729DB-F51C-4E09-89A3-A8575E7536B3}" type="presParOf" srcId="{E451066E-991C-4CDE-ACA8-E13FCFB4B447}" destId="{ABEB2C5C-0BF8-4064-B5B2-A1D883D60210}" srcOrd="7" destOrd="0" presId="urn:microsoft.com/office/officeart/2005/8/layout/target3"/>
    <dgm:cxn modelId="{C734EEFD-3E68-40BC-9A5F-5949F22462B5}" type="presParOf" srcId="{E451066E-991C-4CDE-ACA8-E13FCFB4B447}" destId="{84557679-486E-4B36-9BAC-A58C7BA57210}" srcOrd="8" destOrd="0" presId="urn:microsoft.com/office/officeart/2005/8/layout/target3"/>
    <dgm:cxn modelId="{09E3F962-E7D3-4778-ACF0-A9BE951D5097}" type="presParOf" srcId="{E451066E-991C-4CDE-ACA8-E13FCFB4B447}" destId="{30DE4103-55D6-40D8-9D9D-0CF8082090D8}" srcOrd="9" destOrd="0" presId="urn:microsoft.com/office/officeart/2005/8/layout/target3"/>
    <dgm:cxn modelId="{F997AE60-2460-49D6-8C22-95817BE2D221}" type="presParOf" srcId="{E451066E-991C-4CDE-ACA8-E13FCFB4B447}" destId="{6BD4E43B-AEDE-4E7A-966B-FD58F9F1B31F}" srcOrd="10" destOrd="0" presId="urn:microsoft.com/office/officeart/2005/8/layout/target3"/>
    <dgm:cxn modelId="{46791740-FD88-41D4-A776-80D95D75ABA2}" type="presParOf" srcId="{E451066E-991C-4CDE-ACA8-E13FCFB4B447}" destId="{BAFD2732-6BBB-465C-B0B0-F5B0BC7CA511}" srcOrd="11" destOrd="0" presId="urn:microsoft.com/office/officeart/2005/8/layout/target3"/>
    <dgm:cxn modelId="{1487AA24-16CC-45B1-9ADD-8FBFCC49341D}" type="presParOf" srcId="{E451066E-991C-4CDE-ACA8-E13FCFB4B447}" destId="{C2199879-A6E6-4197-8B8E-804EF5B449F9}" srcOrd="12" destOrd="0" presId="urn:microsoft.com/office/officeart/2005/8/layout/target3"/>
    <dgm:cxn modelId="{67FE558E-1BE9-4BC2-8355-E8CAF0193ED2}" type="presParOf" srcId="{E451066E-991C-4CDE-ACA8-E13FCFB4B447}" destId="{242BB091-18A8-4F41-B5D1-B69CAD59F6A7}" srcOrd="13" destOrd="0" presId="urn:microsoft.com/office/officeart/2005/8/layout/target3"/>
    <dgm:cxn modelId="{8D046052-8EED-42B2-AACE-014C2043EC9B}" type="presParOf" srcId="{E451066E-991C-4CDE-ACA8-E13FCFB4B447}" destId="{3C82B323-5B00-4BAA-983B-86275E70B8B5}" srcOrd="14" destOrd="0" presId="urn:microsoft.com/office/officeart/2005/8/layout/target3"/>
    <dgm:cxn modelId="{4659BFBF-F1C6-4CC0-9B7E-6C73F133891A}" type="presParOf" srcId="{E451066E-991C-4CDE-ACA8-E13FCFB4B447}" destId="{09261621-DC99-4AC7-8890-A5C9121EE977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72D1C3B-B0F9-4FA3-B7BA-97FA3BCD52CA}" type="doc">
      <dgm:prSet loTypeId="urn:microsoft.com/office/officeart/2005/8/layout/hProcess11" loCatId="process" qsTypeId="urn:microsoft.com/office/officeart/2005/8/quickstyle/3d2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3742DD2A-6073-41C1-B581-506D331E7C40}">
      <dgm:prSet/>
      <dgm:spPr/>
      <dgm:t>
        <a:bodyPr/>
        <a:lstStyle/>
        <a:p>
          <a:pPr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ведущая международная организация в сфере финансовых телекоммуникаций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CEB58CB5-294A-4657-8741-449759484209}" type="parTrans" cxnId="{1ABA02A9-8830-46DF-BBC6-6B3FA8EB55A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2156E50-4D46-4A94-81C2-9325F486FACC}" type="sibTrans" cxnId="{1ABA02A9-8830-46DF-BBC6-6B3FA8EB55A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7272E3D-D277-42F1-BF34-711FF5FB6F13}">
      <dgm:prSet/>
      <dgm:spPr/>
      <dgm:t>
        <a:bodyPr/>
        <a:lstStyle/>
        <a:p>
          <a:pPr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некоммерческая кооперативная организация со штаб-квартирой, в Брюсселе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5794CE7C-1126-435D-AD78-EB9131CB2849}" type="parTrans" cxnId="{7391581A-40EA-42CF-B3DD-5DC27257144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5A57281-4E82-487D-A7BF-4BBB943F498C}" type="sibTrans" cxnId="{7391581A-40EA-42CF-B3DD-5DC27257144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87B265C-44E7-4450-B3A8-5E7AEE0AD9A8}">
      <dgm:prSet/>
      <dgm:spPr/>
      <dgm:t>
        <a:bodyPr/>
        <a:lstStyle/>
        <a:p>
          <a:pPr rtl="0"/>
          <a:r>
            <a:rPr lang="ru-RU" dirty="0" smtClean="0">
              <a:latin typeface="Times New Roman" pitchFamily="18" charset="0"/>
              <a:cs typeface="Times New Roman" pitchFamily="18" charset="0"/>
            </a:rPr>
            <a:t>организация бесприбыльная, вся получаемая прибыль идет на покрытие расходов и модернизацию системы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577725BB-8B93-45FD-9A78-9202719A132B}" type="parTrans" cxnId="{917AC2F0-AB75-435D-AD74-BB5C953E76A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F0D8B06-5D8E-4CC0-B867-16F04F10BDB4}" type="sibTrans" cxnId="{917AC2F0-AB75-435D-AD74-BB5C953E76A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EC2F930-9C73-4A7B-B5F6-F372CC42B341}" type="pres">
      <dgm:prSet presAssocID="{972D1C3B-B0F9-4FA3-B7BA-97FA3BCD52CA}" presName="Name0" presStyleCnt="0">
        <dgm:presLayoutVars>
          <dgm:dir/>
          <dgm:resizeHandles val="exact"/>
        </dgm:presLayoutVars>
      </dgm:prSet>
      <dgm:spPr/>
    </dgm:pt>
    <dgm:pt modelId="{CCBFA402-0CA4-47BD-A510-9884BE030882}" type="pres">
      <dgm:prSet presAssocID="{972D1C3B-B0F9-4FA3-B7BA-97FA3BCD52CA}" presName="arrow" presStyleLbl="bgShp" presStyleIdx="0" presStyleCnt="1"/>
      <dgm:spPr/>
    </dgm:pt>
    <dgm:pt modelId="{114F4F87-0500-4094-A366-FF15658F9F0F}" type="pres">
      <dgm:prSet presAssocID="{972D1C3B-B0F9-4FA3-B7BA-97FA3BCD52CA}" presName="points" presStyleCnt="0"/>
      <dgm:spPr/>
    </dgm:pt>
    <dgm:pt modelId="{B8668563-33B8-4FD7-AAE1-0018EBD350D0}" type="pres">
      <dgm:prSet presAssocID="{3742DD2A-6073-41C1-B581-506D331E7C40}" presName="compositeA" presStyleCnt="0"/>
      <dgm:spPr/>
    </dgm:pt>
    <dgm:pt modelId="{ACC62138-3D5B-42E0-85AA-63D1E0F30D59}" type="pres">
      <dgm:prSet presAssocID="{3742DD2A-6073-41C1-B581-506D331E7C40}" presName="textA" presStyleLbl="revTx" presStyleIdx="0" presStyleCnt="3">
        <dgm:presLayoutVars>
          <dgm:bulletEnabled val="1"/>
        </dgm:presLayoutVars>
      </dgm:prSet>
      <dgm:spPr/>
    </dgm:pt>
    <dgm:pt modelId="{249E012C-8DEC-4B17-993F-9066BDD57069}" type="pres">
      <dgm:prSet presAssocID="{3742DD2A-6073-41C1-B581-506D331E7C40}" presName="circleA" presStyleLbl="node1" presStyleIdx="0" presStyleCnt="3"/>
      <dgm:spPr/>
    </dgm:pt>
    <dgm:pt modelId="{D6405743-14C9-4FC5-866D-CC4424659CB8}" type="pres">
      <dgm:prSet presAssocID="{3742DD2A-6073-41C1-B581-506D331E7C40}" presName="spaceA" presStyleCnt="0"/>
      <dgm:spPr/>
    </dgm:pt>
    <dgm:pt modelId="{0BD8EFBB-6823-44AE-ACE6-943070284502}" type="pres">
      <dgm:prSet presAssocID="{72156E50-4D46-4A94-81C2-9325F486FACC}" presName="space" presStyleCnt="0"/>
      <dgm:spPr/>
    </dgm:pt>
    <dgm:pt modelId="{772FC21C-DA41-4DCA-A4E4-EC81F3FF5F74}" type="pres">
      <dgm:prSet presAssocID="{F7272E3D-D277-42F1-BF34-711FF5FB6F13}" presName="compositeB" presStyleCnt="0"/>
      <dgm:spPr/>
    </dgm:pt>
    <dgm:pt modelId="{2839DB7A-8B37-42F4-AE90-8859CD0C2EF3}" type="pres">
      <dgm:prSet presAssocID="{F7272E3D-D277-42F1-BF34-711FF5FB6F13}" presName="textB" presStyleLbl="revTx" presStyleIdx="1" presStyleCnt="3">
        <dgm:presLayoutVars>
          <dgm:bulletEnabled val="1"/>
        </dgm:presLayoutVars>
      </dgm:prSet>
      <dgm:spPr/>
    </dgm:pt>
    <dgm:pt modelId="{26AF1BAA-41D0-41FE-86E9-AC806D5814B9}" type="pres">
      <dgm:prSet presAssocID="{F7272E3D-D277-42F1-BF34-711FF5FB6F13}" presName="circleB" presStyleLbl="node1" presStyleIdx="1" presStyleCnt="3"/>
      <dgm:spPr/>
    </dgm:pt>
    <dgm:pt modelId="{44400C08-93F8-4EED-90CB-707B02A9F841}" type="pres">
      <dgm:prSet presAssocID="{F7272E3D-D277-42F1-BF34-711FF5FB6F13}" presName="spaceB" presStyleCnt="0"/>
      <dgm:spPr/>
    </dgm:pt>
    <dgm:pt modelId="{D18469F8-8983-40FE-A1D0-1BE5A0496D1F}" type="pres">
      <dgm:prSet presAssocID="{75A57281-4E82-487D-A7BF-4BBB943F498C}" presName="space" presStyleCnt="0"/>
      <dgm:spPr/>
    </dgm:pt>
    <dgm:pt modelId="{738AE9AD-641B-4033-9237-9971D1C3B5F9}" type="pres">
      <dgm:prSet presAssocID="{887B265C-44E7-4450-B3A8-5E7AEE0AD9A8}" presName="compositeA" presStyleCnt="0"/>
      <dgm:spPr/>
    </dgm:pt>
    <dgm:pt modelId="{747B2259-7B21-4B4D-94A9-023536E02B9A}" type="pres">
      <dgm:prSet presAssocID="{887B265C-44E7-4450-B3A8-5E7AEE0AD9A8}" presName="textA" presStyleLbl="revTx" presStyleIdx="2" presStyleCnt="3">
        <dgm:presLayoutVars>
          <dgm:bulletEnabled val="1"/>
        </dgm:presLayoutVars>
      </dgm:prSet>
      <dgm:spPr/>
    </dgm:pt>
    <dgm:pt modelId="{F25B3C91-4546-4DBA-B2A2-D7369D509277}" type="pres">
      <dgm:prSet presAssocID="{887B265C-44E7-4450-B3A8-5E7AEE0AD9A8}" presName="circleA" presStyleLbl="node1" presStyleIdx="2" presStyleCnt="3"/>
      <dgm:spPr/>
    </dgm:pt>
    <dgm:pt modelId="{BB98D4C0-98D6-476E-9DA6-6DCF1E5574B5}" type="pres">
      <dgm:prSet presAssocID="{887B265C-44E7-4450-B3A8-5E7AEE0AD9A8}" presName="spaceA" presStyleCnt="0"/>
      <dgm:spPr/>
    </dgm:pt>
  </dgm:ptLst>
  <dgm:cxnLst>
    <dgm:cxn modelId="{93E52B3A-95D2-49CC-9F18-3141263C50E5}" type="presOf" srcId="{F7272E3D-D277-42F1-BF34-711FF5FB6F13}" destId="{2839DB7A-8B37-42F4-AE90-8859CD0C2EF3}" srcOrd="0" destOrd="0" presId="urn:microsoft.com/office/officeart/2005/8/layout/hProcess11"/>
    <dgm:cxn modelId="{7391581A-40EA-42CF-B3DD-5DC272571449}" srcId="{972D1C3B-B0F9-4FA3-B7BA-97FA3BCD52CA}" destId="{F7272E3D-D277-42F1-BF34-711FF5FB6F13}" srcOrd="1" destOrd="0" parTransId="{5794CE7C-1126-435D-AD78-EB9131CB2849}" sibTransId="{75A57281-4E82-487D-A7BF-4BBB943F498C}"/>
    <dgm:cxn modelId="{E8274134-D29F-4FB0-9CE6-A85DD963599D}" type="presOf" srcId="{972D1C3B-B0F9-4FA3-B7BA-97FA3BCD52CA}" destId="{DEC2F930-9C73-4A7B-B5F6-F372CC42B341}" srcOrd="0" destOrd="0" presId="urn:microsoft.com/office/officeart/2005/8/layout/hProcess11"/>
    <dgm:cxn modelId="{9AE3D6E6-E54C-41B4-ABE6-C053C0CE0B95}" type="presOf" srcId="{887B265C-44E7-4450-B3A8-5E7AEE0AD9A8}" destId="{747B2259-7B21-4B4D-94A9-023536E02B9A}" srcOrd="0" destOrd="0" presId="urn:microsoft.com/office/officeart/2005/8/layout/hProcess11"/>
    <dgm:cxn modelId="{917AC2F0-AB75-435D-AD74-BB5C953E76AB}" srcId="{972D1C3B-B0F9-4FA3-B7BA-97FA3BCD52CA}" destId="{887B265C-44E7-4450-B3A8-5E7AEE0AD9A8}" srcOrd="2" destOrd="0" parTransId="{577725BB-8B93-45FD-9A78-9202719A132B}" sibTransId="{8F0D8B06-5D8E-4CC0-B867-16F04F10BDB4}"/>
    <dgm:cxn modelId="{1ABA02A9-8830-46DF-BBC6-6B3FA8EB55AF}" srcId="{972D1C3B-B0F9-4FA3-B7BA-97FA3BCD52CA}" destId="{3742DD2A-6073-41C1-B581-506D331E7C40}" srcOrd="0" destOrd="0" parTransId="{CEB58CB5-294A-4657-8741-449759484209}" sibTransId="{72156E50-4D46-4A94-81C2-9325F486FACC}"/>
    <dgm:cxn modelId="{20F50B8C-0994-4215-BA74-C228AF962AB3}" type="presOf" srcId="{3742DD2A-6073-41C1-B581-506D331E7C40}" destId="{ACC62138-3D5B-42E0-85AA-63D1E0F30D59}" srcOrd="0" destOrd="0" presId="urn:microsoft.com/office/officeart/2005/8/layout/hProcess11"/>
    <dgm:cxn modelId="{565A2C49-B20C-42CF-BA40-CEAC396D91B2}" type="presParOf" srcId="{DEC2F930-9C73-4A7B-B5F6-F372CC42B341}" destId="{CCBFA402-0CA4-47BD-A510-9884BE030882}" srcOrd="0" destOrd="0" presId="urn:microsoft.com/office/officeart/2005/8/layout/hProcess11"/>
    <dgm:cxn modelId="{E8492E5B-3C67-4835-A5E7-6981E8401132}" type="presParOf" srcId="{DEC2F930-9C73-4A7B-B5F6-F372CC42B341}" destId="{114F4F87-0500-4094-A366-FF15658F9F0F}" srcOrd="1" destOrd="0" presId="urn:microsoft.com/office/officeart/2005/8/layout/hProcess11"/>
    <dgm:cxn modelId="{25618F8B-9184-4A38-893D-02064BA372D8}" type="presParOf" srcId="{114F4F87-0500-4094-A366-FF15658F9F0F}" destId="{B8668563-33B8-4FD7-AAE1-0018EBD350D0}" srcOrd="0" destOrd="0" presId="urn:microsoft.com/office/officeart/2005/8/layout/hProcess11"/>
    <dgm:cxn modelId="{CB81E073-B76C-462B-B80B-824D144F8849}" type="presParOf" srcId="{B8668563-33B8-4FD7-AAE1-0018EBD350D0}" destId="{ACC62138-3D5B-42E0-85AA-63D1E0F30D59}" srcOrd="0" destOrd="0" presId="urn:microsoft.com/office/officeart/2005/8/layout/hProcess11"/>
    <dgm:cxn modelId="{9A084A8C-0FF1-4DE8-A6B1-11DBFED551C4}" type="presParOf" srcId="{B8668563-33B8-4FD7-AAE1-0018EBD350D0}" destId="{249E012C-8DEC-4B17-993F-9066BDD57069}" srcOrd="1" destOrd="0" presId="urn:microsoft.com/office/officeart/2005/8/layout/hProcess11"/>
    <dgm:cxn modelId="{B17B4E01-8284-4DD3-8362-259E15290A39}" type="presParOf" srcId="{B8668563-33B8-4FD7-AAE1-0018EBD350D0}" destId="{D6405743-14C9-4FC5-866D-CC4424659CB8}" srcOrd="2" destOrd="0" presId="urn:microsoft.com/office/officeart/2005/8/layout/hProcess11"/>
    <dgm:cxn modelId="{09A93CEB-E8F9-4F7A-9F4B-096CD909B413}" type="presParOf" srcId="{114F4F87-0500-4094-A366-FF15658F9F0F}" destId="{0BD8EFBB-6823-44AE-ACE6-943070284502}" srcOrd="1" destOrd="0" presId="urn:microsoft.com/office/officeart/2005/8/layout/hProcess11"/>
    <dgm:cxn modelId="{18FEC8EF-C461-4932-9466-49208CC905C5}" type="presParOf" srcId="{114F4F87-0500-4094-A366-FF15658F9F0F}" destId="{772FC21C-DA41-4DCA-A4E4-EC81F3FF5F74}" srcOrd="2" destOrd="0" presId="urn:microsoft.com/office/officeart/2005/8/layout/hProcess11"/>
    <dgm:cxn modelId="{37CEF8E0-7E17-4CC4-A518-33CAF52203DB}" type="presParOf" srcId="{772FC21C-DA41-4DCA-A4E4-EC81F3FF5F74}" destId="{2839DB7A-8B37-42F4-AE90-8859CD0C2EF3}" srcOrd="0" destOrd="0" presId="urn:microsoft.com/office/officeart/2005/8/layout/hProcess11"/>
    <dgm:cxn modelId="{E959D992-5AF0-4791-97A8-DA13048DFEEC}" type="presParOf" srcId="{772FC21C-DA41-4DCA-A4E4-EC81F3FF5F74}" destId="{26AF1BAA-41D0-41FE-86E9-AC806D5814B9}" srcOrd="1" destOrd="0" presId="urn:microsoft.com/office/officeart/2005/8/layout/hProcess11"/>
    <dgm:cxn modelId="{9B2D93F9-1897-49F2-A3E5-68BE452F1CBC}" type="presParOf" srcId="{772FC21C-DA41-4DCA-A4E4-EC81F3FF5F74}" destId="{44400C08-93F8-4EED-90CB-707B02A9F841}" srcOrd="2" destOrd="0" presId="urn:microsoft.com/office/officeart/2005/8/layout/hProcess11"/>
    <dgm:cxn modelId="{8FEC977C-8B9C-4FF4-8CF5-B076C7750621}" type="presParOf" srcId="{114F4F87-0500-4094-A366-FF15658F9F0F}" destId="{D18469F8-8983-40FE-A1D0-1BE5A0496D1F}" srcOrd="3" destOrd="0" presId="urn:microsoft.com/office/officeart/2005/8/layout/hProcess11"/>
    <dgm:cxn modelId="{B716D711-F763-424A-BC9B-8FD571337AF8}" type="presParOf" srcId="{114F4F87-0500-4094-A366-FF15658F9F0F}" destId="{738AE9AD-641B-4033-9237-9971D1C3B5F9}" srcOrd="4" destOrd="0" presId="urn:microsoft.com/office/officeart/2005/8/layout/hProcess11"/>
    <dgm:cxn modelId="{96E76FC2-A09B-4A06-A8F4-C592190B0237}" type="presParOf" srcId="{738AE9AD-641B-4033-9237-9971D1C3B5F9}" destId="{747B2259-7B21-4B4D-94A9-023536E02B9A}" srcOrd="0" destOrd="0" presId="urn:microsoft.com/office/officeart/2005/8/layout/hProcess11"/>
    <dgm:cxn modelId="{66464C4A-D638-4D97-9DF2-8702992D02C5}" type="presParOf" srcId="{738AE9AD-641B-4033-9237-9971D1C3B5F9}" destId="{F25B3C91-4546-4DBA-B2A2-D7369D509277}" srcOrd="1" destOrd="0" presId="urn:microsoft.com/office/officeart/2005/8/layout/hProcess11"/>
    <dgm:cxn modelId="{0AD11975-0672-42AC-964F-8830D3E3E7D0}" type="presParOf" srcId="{738AE9AD-641B-4033-9237-9971D1C3B5F9}" destId="{BB98D4C0-98D6-476E-9DA6-6DCF1E5574B5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AB980C0-306E-4A66-B277-5884D48B6A5E}">
      <dsp:nvSpPr>
        <dsp:cNvPr id="0" name=""/>
        <dsp:cNvSpPr/>
      </dsp:nvSpPr>
      <dsp:spPr>
        <a:xfrm>
          <a:off x="7062761" y="4107875"/>
          <a:ext cx="91440" cy="74991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74991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6932592-CAEA-4878-952E-876F80EAA890}">
      <dsp:nvSpPr>
        <dsp:cNvPr id="0" name=""/>
        <dsp:cNvSpPr/>
      </dsp:nvSpPr>
      <dsp:spPr>
        <a:xfrm>
          <a:off x="4425106" y="1680969"/>
          <a:ext cx="2683374" cy="7479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02970"/>
              </a:lnTo>
              <a:lnTo>
                <a:pt x="2683374" y="502970"/>
              </a:lnTo>
              <a:lnTo>
                <a:pt x="2683374" y="74791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2791AAC-2833-4B86-96E1-22BF990C5289}">
      <dsp:nvSpPr>
        <dsp:cNvPr id="0" name=""/>
        <dsp:cNvSpPr/>
      </dsp:nvSpPr>
      <dsp:spPr>
        <a:xfrm>
          <a:off x="1704050" y="4107892"/>
          <a:ext cx="91440" cy="792019"/>
        </a:xfrm>
        <a:custGeom>
          <a:avLst/>
          <a:gdLst/>
          <a:ahLst/>
          <a:cxnLst/>
          <a:rect l="0" t="0" r="0" b="0"/>
          <a:pathLst>
            <a:path>
              <a:moveTo>
                <a:pt x="46592" y="0"/>
              </a:moveTo>
              <a:lnTo>
                <a:pt x="46592" y="547074"/>
              </a:lnTo>
              <a:lnTo>
                <a:pt x="45720" y="547074"/>
              </a:lnTo>
              <a:lnTo>
                <a:pt x="45720" y="792019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D1002D3-8BC5-4799-878D-E55C4D4654E4}">
      <dsp:nvSpPr>
        <dsp:cNvPr id="0" name=""/>
        <dsp:cNvSpPr/>
      </dsp:nvSpPr>
      <dsp:spPr>
        <a:xfrm>
          <a:off x="1750642" y="1680969"/>
          <a:ext cx="2674463" cy="747932"/>
        </a:xfrm>
        <a:custGeom>
          <a:avLst/>
          <a:gdLst/>
          <a:ahLst/>
          <a:cxnLst/>
          <a:rect l="0" t="0" r="0" b="0"/>
          <a:pathLst>
            <a:path>
              <a:moveTo>
                <a:pt x="2674463" y="0"/>
              </a:moveTo>
              <a:lnTo>
                <a:pt x="2674463" y="502987"/>
              </a:lnTo>
              <a:lnTo>
                <a:pt x="0" y="502987"/>
              </a:lnTo>
              <a:lnTo>
                <a:pt x="0" y="74793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BF83B1-5A43-4208-AA67-58371E9CDC4E}">
      <dsp:nvSpPr>
        <dsp:cNvPr id="0" name=""/>
        <dsp:cNvSpPr/>
      </dsp:nvSpPr>
      <dsp:spPr>
        <a:xfrm>
          <a:off x="3103066" y="1977"/>
          <a:ext cx="2644080" cy="167899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E0ED53-5DCA-4020-A2F4-3277F4A0F645}">
      <dsp:nvSpPr>
        <dsp:cNvPr id="0" name=""/>
        <dsp:cNvSpPr/>
      </dsp:nvSpPr>
      <dsp:spPr>
        <a:xfrm>
          <a:off x="3396853" y="281075"/>
          <a:ext cx="2644080" cy="167899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800" b="1" i="1" u="none" strike="noStrike" kern="1200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Системы банковских операций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396853" y="281075"/>
        <a:ext cx="2644080" cy="1678991"/>
      </dsp:txXfrm>
    </dsp:sp>
    <dsp:sp modelId="{00AD97B0-49C9-4403-BF85-9A0BF1D8A4AA}">
      <dsp:nvSpPr>
        <dsp:cNvPr id="0" name=""/>
        <dsp:cNvSpPr/>
      </dsp:nvSpPr>
      <dsp:spPr>
        <a:xfrm>
          <a:off x="428602" y="2428901"/>
          <a:ext cx="2644080" cy="167899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A220DB-1714-4859-AB35-DDAFD4CD1C9D}">
      <dsp:nvSpPr>
        <dsp:cNvPr id="0" name=""/>
        <dsp:cNvSpPr/>
      </dsp:nvSpPr>
      <dsp:spPr>
        <a:xfrm>
          <a:off x="722389" y="2707998"/>
          <a:ext cx="2644080" cy="167899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Системы банковских 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сообщений (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оперативная пересылка и хранение расчетных документов)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722389" y="2707998"/>
        <a:ext cx="2644080" cy="1678991"/>
      </dsp:txXfrm>
    </dsp:sp>
    <dsp:sp modelId="{907513F4-2013-4548-9C43-E517BD55A5A9}">
      <dsp:nvSpPr>
        <dsp:cNvPr id="0" name=""/>
        <dsp:cNvSpPr/>
      </dsp:nvSpPr>
      <dsp:spPr>
        <a:xfrm>
          <a:off x="427729" y="4899911"/>
          <a:ext cx="2644080" cy="167899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60C8D3-5649-4627-BD1B-EAEC2FF7E499}">
      <dsp:nvSpPr>
        <dsp:cNvPr id="0" name=""/>
        <dsp:cNvSpPr/>
      </dsp:nvSpPr>
      <dsp:spPr>
        <a:xfrm>
          <a:off x="721516" y="5179008"/>
          <a:ext cx="2644080" cy="167899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SWIFT и </a:t>
          </a: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BankWire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 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721516" y="5179008"/>
        <a:ext cx="2644080" cy="1678991"/>
      </dsp:txXfrm>
    </dsp:sp>
    <dsp:sp modelId="{9FCECDFA-E688-456B-8527-EFA2A31E5248}">
      <dsp:nvSpPr>
        <dsp:cNvPr id="0" name=""/>
        <dsp:cNvSpPr/>
      </dsp:nvSpPr>
      <dsp:spPr>
        <a:xfrm>
          <a:off x="5786440" y="2428884"/>
          <a:ext cx="2644080" cy="167899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588A20-8C29-437F-B90A-811C8F81C972}">
      <dsp:nvSpPr>
        <dsp:cNvPr id="0" name=""/>
        <dsp:cNvSpPr/>
      </dsp:nvSpPr>
      <dsp:spPr>
        <a:xfrm>
          <a:off x="6080227" y="2707981"/>
          <a:ext cx="2644080" cy="167899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Системы 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расчетов (связанные с выполнением требований и обязательств)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080227" y="2707981"/>
        <a:ext cx="2644080" cy="1678991"/>
      </dsp:txXfrm>
    </dsp:sp>
    <dsp:sp modelId="{1480B284-17DD-42B9-8323-1C156FEDCC2C}">
      <dsp:nvSpPr>
        <dsp:cNvPr id="0" name=""/>
        <dsp:cNvSpPr/>
      </dsp:nvSpPr>
      <dsp:spPr>
        <a:xfrm>
          <a:off x="5786440" y="4857788"/>
          <a:ext cx="2644080" cy="167899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F6621A-B701-4336-AB67-0E40E5248279}">
      <dsp:nvSpPr>
        <dsp:cNvPr id="0" name=""/>
        <dsp:cNvSpPr/>
      </dsp:nvSpPr>
      <dsp:spPr>
        <a:xfrm>
          <a:off x="6080227" y="5136886"/>
          <a:ext cx="2644080" cy="167899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err="1" smtClean="0">
              <a:latin typeface="Times New Roman" pitchFamily="18" charset="0"/>
              <a:cs typeface="Times New Roman" pitchFamily="18" charset="0"/>
            </a:rPr>
            <a:t>FedWire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 ;CHIPS; CHAPS.</a:t>
          </a:r>
          <a:endParaRPr lang="ru-RU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080227" y="5136886"/>
        <a:ext cx="2644080" cy="1678991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6002BC4-6257-41BB-A552-FD486CA024D3}">
      <dsp:nvSpPr>
        <dsp:cNvPr id="0" name=""/>
        <dsp:cNvSpPr/>
      </dsp:nvSpPr>
      <dsp:spPr>
        <a:xfrm rot="16200000">
          <a:off x="-1601721" y="1603840"/>
          <a:ext cx="5286411" cy="2078730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0" i="0" kern="1200" baseline="0" dirty="0" smtClean="0">
              <a:latin typeface="Times New Roman" pitchFamily="18" charset="0"/>
              <a:cs typeface="Times New Roman" pitchFamily="18" charset="0"/>
            </a:rPr>
            <a:t>Расчеты по каждому платежу осуществляются в отдельности в режиме реального времени. 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 rot="16200000">
        <a:off x="-1601721" y="1603840"/>
        <a:ext cx="5286411" cy="2078730"/>
      </dsp:txXfrm>
    </dsp:sp>
    <dsp:sp modelId="{F500A24F-FF4C-431C-8382-7F4122A7E623}">
      <dsp:nvSpPr>
        <dsp:cNvPr id="0" name=""/>
        <dsp:cNvSpPr/>
      </dsp:nvSpPr>
      <dsp:spPr>
        <a:xfrm rot="16200000">
          <a:off x="632913" y="1603840"/>
          <a:ext cx="5286411" cy="2078730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0" i="0" kern="1200" baseline="0" dirty="0" smtClean="0">
              <a:latin typeface="Times New Roman" pitchFamily="18" charset="0"/>
              <a:cs typeface="Times New Roman" pitchFamily="18" charset="0"/>
            </a:rPr>
            <a:t>Все операции</a:t>
          </a:r>
          <a:r>
            <a:rPr lang="ru-RU" sz="2000" b="0" i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0" i="0" kern="1200" baseline="0" dirty="0" smtClean="0">
              <a:latin typeface="Times New Roman" pitchFamily="18" charset="0"/>
              <a:cs typeface="Times New Roman" pitchFamily="18" charset="0"/>
            </a:rPr>
            <a:t>завершаются в рамках одного рабочего дня. 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 rot="16200000">
        <a:off x="632913" y="1603840"/>
        <a:ext cx="5286411" cy="2078730"/>
      </dsp:txXfrm>
    </dsp:sp>
    <dsp:sp modelId="{344899C2-4AC4-4B3E-90BC-6E459C1AE07A}">
      <dsp:nvSpPr>
        <dsp:cNvPr id="0" name=""/>
        <dsp:cNvSpPr/>
      </dsp:nvSpPr>
      <dsp:spPr>
        <a:xfrm rot="16200000">
          <a:off x="2867549" y="1603840"/>
          <a:ext cx="5286411" cy="2078730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0" i="0" kern="1200" baseline="0" dirty="0" smtClean="0">
              <a:latin typeface="Times New Roman" pitchFamily="18" charset="0"/>
              <a:cs typeface="Times New Roman" pitchFamily="18" charset="0"/>
            </a:rPr>
            <a:t>Каждый платеж проводится в системе индивидуально и считается завершенным с момента уведомления банка, получающего средства о кредитовании его счета. 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 rot="16200000">
        <a:off x="2867549" y="1603840"/>
        <a:ext cx="5286411" cy="2078730"/>
      </dsp:txXfrm>
    </dsp:sp>
    <dsp:sp modelId="{7E582EFB-5E7A-495F-AF5D-C28EBEC3CE1E}">
      <dsp:nvSpPr>
        <dsp:cNvPr id="0" name=""/>
        <dsp:cNvSpPr/>
      </dsp:nvSpPr>
      <dsp:spPr>
        <a:xfrm rot="16200000">
          <a:off x="5102184" y="1603840"/>
          <a:ext cx="5286411" cy="2078730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0" i="0" kern="1200" baseline="0" dirty="0" smtClean="0">
              <a:latin typeface="Times New Roman" pitchFamily="18" charset="0"/>
              <a:cs typeface="Times New Roman" pitchFamily="18" charset="0"/>
            </a:rPr>
            <a:t>Все переводы являются безотзывными.</a:t>
          </a:r>
          <a:endParaRPr lang="ru-RU" sz="2000" b="0" i="0" kern="1200" baseline="0" dirty="0">
            <a:latin typeface="Times New Roman" pitchFamily="18" charset="0"/>
            <a:cs typeface="Times New Roman" pitchFamily="18" charset="0"/>
          </a:endParaRPr>
        </a:p>
      </dsp:txBody>
      <dsp:txXfrm rot="16200000">
        <a:off x="5102184" y="1603840"/>
        <a:ext cx="5286411" cy="2078730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7F7E515-E0DD-456A-B458-A3892DF8270D}">
      <dsp:nvSpPr>
        <dsp:cNvPr id="0" name=""/>
        <dsp:cNvSpPr/>
      </dsp:nvSpPr>
      <dsp:spPr>
        <a:xfrm>
          <a:off x="0" y="1214450"/>
          <a:ext cx="8929718" cy="3571887"/>
        </a:xfrm>
        <a:prstGeom prst="leftRightRibb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47FC457-C212-4C9F-8A20-D7A9824D4EC5}">
      <dsp:nvSpPr>
        <dsp:cNvPr id="0" name=""/>
        <dsp:cNvSpPr/>
      </dsp:nvSpPr>
      <dsp:spPr>
        <a:xfrm>
          <a:off x="1000135" y="1785948"/>
          <a:ext cx="2946806" cy="1750224"/>
        </a:xfrm>
        <a:prstGeom prst="rect">
          <a:avLst/>
        </a:prstGeom>
        <a:noFill/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124460" rIns="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500" kern="1200" dirty="0" smtClean="0"/>
            <a:t>Основной конкурент</a:t>
          </a:r>
          <a:endParaRPr lang="ru-RU" sz="3500" kern="1200" dirty="0"/>
        </a:p>
      </dsp:txBody>
      <dsp:txXfrm>
        <a:off x="1000135" y="1785948"/>
        <a:ext cx="2946806" cy="1750224"/>
      </dsp:txXfrm>
    </dsp:sp>
    <dsp:sp modelId="{52A8F304-171F-483B-A879-A9BA9B53C5A2}">
      <dsp:nvSpPr>
        <dsp:cNvPr id="0" name=""/>
        <dsp:cNvSpPr/>
      </dsp:nvSpPr>
      <dsp:spPr>
        <a:xfrm>
          <a:off x="4500590" y="2428895"/>
          <a:ext cx="3482590" cy="1750224"/>
        </a:xfrm>
        <a:prstGeom prst="rect">
          <a:avLst/>
        </a:prstGeom>
        <a:noFill/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124460" rIns="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500" kern="1200" dirty="0" smtClean="0"/>
            <a:t>Крупнейший клиент (80% расчетов)</a:t>
          </a:r>
          <a:endParaRPr lang="ru-RU" sz="3500" kern="1200" dirty="0"/>
        </a:p>
      </dsp:txBody>
      <dsp:txXfrm>
        <a:off x="4500590" y="2428895"/>
        <a:ext cx="3482590" cy="1750224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187F9A7-3088-4E5A-9B66-52E7A5EBC67B}">
      <dsp:nvSpPr>
        <dsp:cNvPr id="0" name=""/>
        <dsp:cNvSpPr/>
      </dsp:nvSpPr>
      <dsp:spPr>
        <a:xfrm>
          <a:off x="989416" y="0"/>
          <a:ext cx="5857916" cy="5857916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100BADB-D704-455A-AF07-F90613CA8A7C}">
      <dsp:nvSpPr>
        <dsp:cNvPr id="0" name=""/>
        <dsp:cNvSpPr/>
      </dsp:nvSpPr>
      <dsp:spPr>
        <a:xfrm>
          <a:off x="3918374" y="586363"/>
          <a:ext cx="3807645" cy="83292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>
              <a:latin typeface="Times New Roman" pitchFamily="18" charset="0"/>
              <a:cs typeface="Times New Roman" pitchFamily="18" charset="0"/>
            </a:rPr>
            <a:t>Очередь сообщений до отправки получателю</a:t>
          </a:r>
          <a:endParaRPr lang="ru-RU" sz="15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918374" y="586363"/>
        <a:ext cx="3807645" cy="832922"/>
      </dsp:txXfrm>
    </dsp:sp>
    <dsp:sp modelId="{362E7DD0-401A-4914-AE92-A8039CF5CFB4}">
      <dsp:nvSpPr>
        <dsp:cNvPr id="0" name=""/>
        <dsp:cNvSpPr/>
      </dsp:nvSpPr>
      <dsp:spPr>
        <a:xfrm>
          <a:off x="3918374" y="1523401"/>
          <a:ext cx="3807645" cy="83292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>
              <a:latin typeface="Times New Roman" pitchFamily="18" charset="0"/>
              <a:cs typeface="Times New Roman" pitchFamily="18" charset="0"/>
            </a:rPr>
            <a:t>До отправки сообщения могут быть удалены отправителем</a:t>
          </a:r>
          <a:endParaRPr lang="ru-RU" sz="15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918374" y="1523401"/>
        <a:ext cx="3807645" cy="832922"/>
      </dsp:txXfrm>
    </dsp:sp>
    <dsp:sp modelId="{17E54B9B-80BA-4D63-9B7E-DB97B35D1D87}">
      <dsp:nvSpPr>
        <dsp:cNvPr id="0" name=""/>
        <dsp:cNvSpPr/>
      </dsp:nvSpPr>
      <dsp:spPr>
        <a:xfrm>
          <a:off x="3918374" y="2460439"/>
          <a:ext cx="3807645" cy="83292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>
              <a:latin typeface="Times New Roman" pitchFamily="18" charset="0"/>
              <a:cs typeface="Times New Roman" pitchFamily="18" charset="0"/>
            </a:rPr>
            <a:t>После получения банком платежа от CHIPS он считается завершенным и безотзывным</a:t>
          </a:r>
          <a:endParaRPr lang="ru-RU" sz="15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918374" y="2460439"/>
        <a:ext cx="3807645" cy="832922"/>
      </dsp:txXfrm>
    </dsp:sp>
    <dsp:sp modelId="{D311A088-3ADB-4B77-B6BB-8DD3158EF17C}">
      <dsp:nvSpPr>
        <dsp:cNvPr id="0" name=""/>
        <dsp:cNvSpPr/>
      </dsp:nvSpPr>
      <dsp:spPr>
        <a:xfrm>
          <a:off x="3918374" y="3397476"/>
          <a:ext cx="3807645" cy="83292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>
              <a:latin typeface="Times New Roman" pitchFamily="18" charset="0"/>
              <a:cs typeface="Times New Roman" pitchFamily="18" charset="0"/>
            </a:rPr>
            <a:t>Система ведет позицию по каждому своему участнику</a:t>
          </a:r>
          <a:endParaRPr lang="ru-RU" sz="15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918374" y="3397476"/>
        <a:ext cx="3807645" cy="832922"/>
      </dsp:txXfrm>
    </dsp:sp>
    <dsp:sp modelId="{519A4857-7FB4-4D7A-9EF1-30150F0D1BB9}">
      <dsp:nvSpPr>
        <dsp:cNvPr id="0" name=""/>
        <dsp:cNvSpPr/>
      </dsp:nvSpPr>
      <dsp:spPr>
        <a:xfrm>
          <a:off x="3918374" y="4334514"/>
          <a:ext cx="3807645" cy="83292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>
              <a:latin typeface="Times New Roman" pitchFamily="18" charset="0"/>
              <a:cs typeface="Times New Roman" pitchFamily="18" charset="0"/>
            </a:rPr>
            <a:t>Около 80% всех операций, проходящих через CHIPS, завершаются до 12:30. </a:t>
          </a:r>
          <a:endParaRPr lang="ru-RU" sz="15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918374" y="4334514"/>
        <a:ext cx="3807645" cy="832922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B9ECC3A-4AF7-485F-A00C-98D34C112ABF}">
      <dsp:nvSpPr>
        <dsp:cNvPr id="0" name=""/>
        <dsp:cNvSpPr/>
      </dsp:nvSpPr>
      <dsp:spPr>
        <a:xfrm>
          <a:off x="3486161" y="1590"/>
          <a:ext cx="5229242" cy="1261885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605" tIns="14605" rIns="14605" bIns="14605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300" b="0" i="0" kern="1200" baseline="0" dirty="0" smtClean="0">
              <a:latin typeface="Times New Roman" pitchFamily="18" charset="0"/>
              <a:cs typeface="Times New Roman" pitchFamily="18" charset="0"/>
            </a:rPr>
            <a:t>еженедельно рассчитываемая сумма, равная величине «страхового депозита»</a:t>
          </a:r>
          <a:endParaRPr lang="ru-RU" sz="23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486161" y="1590"/>
        <a:ext cx="5229242" cy="1261885"/>
      </dsp:txXfrm>
    </dsp:sp>
    <dsp:sp modelId="{C3E7EE88-F2F4-4419-9913-4BF248CDDD75}">
      <dsp:nvSpPr>
        <dsp:cNvPr id="0" name=""/>
        <dsp:cNvSpPr/>
      </dsp:nvSpPr>
      <dsp:spPr>
        <a:xfrm>
          <a:off x="0" y="1590"/>
          <a:ext cx="3486161" cy="126188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0" i="0" kern="1200" baseline="0" dirty="0" smtClean="0">
              <a:latin typeface="Times New Roman" pitchFamily="18" charset="0"/>
              <a:cs typeface="Times New Roman" pitchFamily="18" charset="0"/>
            </a:rPr>
            <a:t>позиция открытия </a:t>
          </a:r>
          <a:endParaRPr lang="ru-RU" sz="3600" b="0" i="0" kern="1200" baseline="0" dirty="0">
            <a:latin typeface="Times New Roman" pitchFamily="18" charset="0"/>
            <a:cs typeface="Times New Roman" pitchFamily="18" charset="0"/>
          </a:endParaRPr>
        </a:p>
      </dsp:txBody>
      <dsp:txXfrm>
        <a:off x="0" y="1590"/>
        <a:ext cx="3486161" cy="1261885"/>
      </dsp:txXfrm>
    </dsp:sp>
    <dsp:sp modelId="{BA641666-F32A-4637-90E4-C6D3D0E76E09}">
      <dsp:nvSpPr>
        <dsp:cNvPr id="0" name=""/>
        <dsp:cNvSpPr/>
      </dsp:nvSpPr>
      <dsp:spPr>
        <a:xfrm>
          <a:off x="3486161" y="1389664"/>
          <a:ext cx="5229242" cy="1261885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605" tIns="14605" rIns="14605" bIns="14605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300" b="0" i="0" kern="1200" baseline="0" dirty="0" smtClean="0">
              <a:latin typeface="Times New Roman" pitchFamily="18" charset="0"/>
              <a:cs typeface="Times New Roman" pitchFamily="18" charset="0"/>
            </a:rPr>
            <a:t>сальдо расчетов участника в конкретный момент операционного дня</a:t>
          </a:r>
          <a:endParaRPr lang="ru-RU" sz="23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486161" y="1389664"/>
        <a:ext cx="5229242" cy="1261885"/>
      </dsp:txXfrm>
    </dsp:sp>
    <dsp:sp modelId="{FD6453BE-3918-4499-9C5A-4EB2E813FD56}">
      <dsp:nvSpPr>
        <dsp:cNvPr id="0" name=""/>
        <dsp:cNvSpPr/>
      </dsp:nvSpPr>
      <dsp:spPr>
        <a:xfrm>
          <a:off x="0" y="1389664"/>
          <a:ext cx="3486161" cy="126188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0" i="0" kern="1200" baseline="0" dirty="0" smtClean="0">
              <a:latin typeface="Times New Roman" pitchFamily="18" charset="0"/>
              <a:cs typeface="Times New Roman" pitchFamily="18" charset="0"/>
            </a:rPr>
            <a:t> текущая позиция </a:t>
          </a:r>
          <a:endParaRPr lang="ru-RU" sz="3600" b="0" i="0" kern="1200" baseline="0" dirty="0">
            <a:latin typeface="Times New Roman" pitchFamily="18" charset="0"/>
            <a:cs typeface="Times New Roman" pitchFamily="18" charset="0"/>
          </a:endParaRPr>
        </a:p>
      </dsp:txBody>
      <dsp:txXfrm>
        <a:off x="0" y="1389664"/>
        <a:ext cx="3486161" cy="1261885"/>
      </dsp:txXfrm>
    </dsp:sp>
    <dsp:sp modelId="{C3395E9D-357D-4F98-A09B-457F1244D6F8}">
      <dsp:nvSpPr>
        <dsp:cNvPr id="0" name=""/>
        <dsp:cNvSpPr/>
      </dsp:nvSpPr>
      <dsp:spPr>
        <a:xfrm>
          <a:off x="3486161" y="2777738"/>
          <a:ext cx="5229242" cy="1261885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605" tIns="14605" rIns="14605" bIns="14605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300" b="0" i="0" kern="1200" baseline="0" dirty="0" smtClean="0">
              <a:latin typeface="Times New Roman" pitchFamily="18" charset="0"/>
              <a:cs typeface="Times New Roman" pitchFamily="18" charset="0"/>
            </a:rPr>
            <a:t>сальдо расчетов после закрытия системы для исполнения платежей</a:t>
          </a:r>
          <a:endParaRPr lang="ru-RU" sz="23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486161" y="2777738"/>
        <a:ext cx="5229242" cy="1261885"/>
      </dsp:txXfrm>
    </dsp:sp>
    <dsp:sp modelId="{BF42A1E6-A5E4-43BE-B2F2-8D108EAC9D2A}">
      <dsp:nvSpPr>
        <dsp:cNvPr id="0" name=""/>
        <dsp:cNvSpPr/>
      </dsp:nvSpPr>
      <dsp:spPr>
        <a:xfrm>
          <a:off x="0" y="2777738"/>
          <a:ext cx="3486161" cy="126188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0" i="0" kern="1200" baseline="0" dirty="0" smtClean="0">
              <a:latin typeface="Times New Roman" pitchFamily="18" charset="0"/>
              <a:cs typeface="Times New Roman" pitchFamily="18" charset="0"/>
            </a:rPr>
            <a:t> итоговая позиция</a:t>
          </a:r>
          <a:endParaRPr lang="ru-RU" sz="3600" b="0" i="0" kern="1200" baseline="0" dirty="0">
            <a:latin typeface="Times New Roman" pitchFamily="18" charset="0"/>
            <a:cs typeface="Times New Roman" pitchFamily="18" charset="0"/>
          </a:endParaRPr>
        </a:p>
      </dsp:txBody>
      <dsp:txXfrm>
        <a:off x="0" y="2777738"/>
        <a:ext cx="3486161" cy="1261885"/>
      </dsp:txXfrm>
    </dsp:sp>
    <dsp:sp modelId="{ABE55A1D-48A4-4604-8E41-ED0CC186FEB4}">
      <dsp:nvSpPr>
        <dsp:cNvPr id="0" name=""/>
        <dsp:cNvSpPr/>
      </dsp:nvSpPr>
      <dsp:spPr>
        <a:xfrm>
          <a:off x="3486161" y="4165812"/>
          <a:ext cx="5229242" cy="1261885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605" tIns="14605" rIns="14605" bIns="14605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300" b="0" i="0" kern="1200" baseline="0" dirty="0" smtClean="0">
              <a:latin typeface="Times New Roman" pitchFamily="18" charset="0"/>
              <a:cs typeface="Times New Roman" pitchFamily="18" charset="0"/>
            </a:rPr>
            <a:t>сальдо расчетов после завершения всех операций текущего дня</a:t>
          </a:r>
          <a:endParaRPr lang="ru-RU" sz="23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486161" y="4165812"/>
        <a:ext cx="5229242" cy="1261885"/>
      </dsp:txXfrm>
    </dsp:sp>
    <dsp:sp modelId="{6B5DA181-110B-47F8-A52E-8A276901C142}">
      <dsp:nvSpPr>
        <dsp:cNvPr id="0" name=""/>
        <dsp:cNvSpPr/>
      </dsp:nvSpPr>
      <dsp:spPr>
        <a:xfrm>
          <a:off x="0" y="4165812"/>
          <a:ext cx="3486161" cy="126188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0" i="0" kern="1200" baseline="0" dirty="0" smtClean="0">
              <a:latin typeface="Times New Roman" pitchFamily="18" charset="0"/>
              <a:cs typeface="Times New Roman" pitchFamily="18" charset="0"/>
            </a:rPr>
            <a:t> окончательная позиция  </a:t>
          </a:r>
          <a:endParaRPr lang="ru-RU" sz="3600" b="0" i="0" kern="1200" baseline="0" dirty="0">
            <a:latin typeface="Times New Roman" pitchFamily="18" charset="0"/>
            <a:cs typeface="Times New Roman" pitchFamily="18" charset="0"/>
          </a:endParaRPr>
        </a:p>
      </dsp:txBody>
      <dsp:txXfrm>
        <a:off x="0" y="4165812"/>
        <a:ext cx="3486161" cy="1261885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360FA7D-DB0D-4714-8E65-73C7DF5033DB}">
      <dsp:nvSpPr>
        <dsp:cNvPr id="0" name=""/>
        <dsp:cNvSpPr/>
      </dsp:nvSpPr>
      <dsp:spPr>
        <a:xfrm>
          <a:off x="0" y="0"/>
          <a:ext cx="5072074" cy="50720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EAC667-9063-431F-89E1-2E9581A43FC6}">
      <dsp:nvSpPr>
        <dsp:cNvPr id="0" name=""/>
        <dsp:cNvSpPr/>
      </dsp:nvSpPr>
      <dsp:spPr>
        <a:xfrm>
          <a:off x="2536037" y="0"/>
          <a:ext cx="6250805" cy="50720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расчеты на основании “Операция за операцией”</a:t>
          </a:r>
          <a:endParaRPr lang="en-US" sz="1900" kern="1200" dirty="0"/>
        </a:p>
      </dsp:txBody>
      <dsp:txXfrm>
        <a:off x="2536037" y="0"/>
        <a:ext cx="6250805" cy="1077815"/>
      </dsp:txXfrm>
    </dsp:sp>
    <dsp:sp modelId="{EC90CF99-9882-40F1-9734-BB35F042E3A2}">
      <dsp:nvSpPr>
        <dsp:cNvPr id="0" name=""/>
        <dsp:cNvSpPr/>
      </dsp:nvSpPr>
      <dsp:spPr>
        <a:xfrm>
          <a:off x="665709" y="1077815"/>
          <a:ext cx="3740654" cy="3740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AF31546-B756-476D-A68C-6CBDEBFEB426}">
      <dsp:nvSpPr>
        <dsp:cNvPr id="0" name=""/>
        <dsp:cNvSpPr/>
      </dsp:nvSpPr>
      <dsp:spPr>
        <a:xfrm>
          <a:off x="2536037" y="1077815"/>
          <a:ext cx="6250805" cy="3740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Не предусмотрен отзыв платежей</a:t>
          </a:r>
          <a:endParaRPr lang="ru-RU" sz="1900" kern="1200" dirty="0"/>
        </a:p>
      </dsp:txBody>
      <dsp:txXfrm>
        <a:off x="2536037" y="1077815"/>
        <a:ext cx="6250805" cy="1077815"/>
      </dsp:txXfrm>
    </dsp:sp>
    <dsp:sp modelId="{ABEB2C5C-0BF8-4064-B5B2-A1D883D60210}">
      <dsp:nvSpPr>
        <dsp:cNvPr id="0" name=""/>
        <dsp:cNvSpPr/>
      </dsp:nvSpPr>
      <dsp:spPr>
        <a:xfrm>
          <a:off x="1331419" y="2155631"/>
          <a:ext cx="2409235" cy="240923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4557679-486E-4B36-9BAC-A58C7BA57210}">
      <dsp:nvSpPr>
        <dsp:cNvPr id="0" name=""/>
        <dsp:cNvSpPr/>
      </dsp:nvSpPr>
      <dsp:spPr>
        <a:xfrm>
          <a:off x="2536037" y="2155631"/>
          <a:ext cx="6250805" cy="240923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Если платеж произведен ошибочно, получатель должен отправить компенсирующий перевод назад отправителю не позднее, чем в 12 часов следующего дня</a:t>
          </a:r>
          <a:endParaRPr lang="ru-RU" sz="1900" kern="1200" dirty="0"/>
        </a:p>
      </dsp:txBody>
      <dsp:txXfrm>
        <a:off x="2536037" y="2155631"/>
        <a:ext cx="6250805" cy="1077815"/>
      </dsp:txXfrm>
    </dsp:sp>
    <dsp:sp modelId="{6BD4E43B-AEDE-4E7A-966B-FD58F9F1B31F}">
      <dsp:nvSpPr>
        <dsp:cNvPr id="0" name=""/>
        <dsp:cNvSpPr/>
      </dsp:nvSpPr>
      <dsp:spPr>
        <a:xfrm>
          <a:off x="1997129" y="3233447"/>
          <a:ext cx="1077815" cy="107781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AFD2732-6BBB-465C-B0B0-F5B0BC7CA511}">
      <dsp:nvSpPr>
        <dsp:cNvPr id="0" name=""/>
        <dsp:cNvSpPr/>
      </dsp:nvSpPr>
      <dsp:spPr>
        <a:xfrm>
          <a:off x="2536037" y="3233447"/>
          <a:ext cx="6250805" cy="107781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Возможность аннулировать запросы о урегулировании, отправленные ошибочно</a:t>
          </a:r>
          <a:endParaRPr lang="ru-RU" sz="1900" kern="1200" dirty="0"/>
        </a:p>
      </dsp:txBody>
      <dsp:txXfrm>
        <a:off x="2536037" y="3233447"/>
        <a:ext cx="6250805" cy="1077815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CBFA402-0CA4-47BD-A510-9884BE030882}">
      <dsp:nvSpPr>
        <dsp:cNvPr id="0" name=""/>
        <dsp:cNvSpPr/>
      </dsp:nvSpPr>
      <dsp:spPr>
        <a:xfrm>
          <a:off x="0" y="1714512"/>
          <a:ext cx="8858280" cy="2286016"/>
        </a:xfrm>
        <a:prstGeom prst="notched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ACC62138-3D5B-42E0-85AA-63D1E0F30D59}">
      <dsp:nvSpPr>
        <dsp:cNvPr id="0" name=""/>
        <dsp:cNvSpPr/>
      </dsp:nvSpPr>
      <dsp:spPr>
        <a:xfrm>
          <a:off x="3892" y="0"/>
          <a:ext cx="2569247" cy="22860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49352" bIns="149352" numCol="1" spcCol="1270" anchor="b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ведущая международная организация в сфере финансовых телекоммуникаций</a:t>
          </a:r>
          <a:endParaRPr lang="ru-RU" sz="21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892" y="0"/>
        <a:ext cx="2569247" cy="2286016"/>
      </dsp:txXfrm>
    </dsp:sp>
    <dsp:sp modelId="{249E012C-8DEC-4B17-993F-9066BDD57069}">
      <dsp:nvSpPr>
        <dsp:cNvPr id="0" name=""/>
        <dsp:cNvSpPr/>
      </dsp:nvSpPr>
      <dsp:spPr>
        <a:xfrm>
          <a:off x="1002764" y="2571767"/>
          <a:ext cx="571504" cy="57150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839DB7A-8B37-42F4-AE90-8859CD0C2EF3}">
      <dsp:nvSpPr>
        <dsp:cNvPr id="0" name=""/>
        <dsp:cNvSpPr/>
      </dsp:nvSpPr>
      <dsp:spPr>
        <a:xfrm>
          <a:off x="2701602" y="3429024"/>
          <a:ext cx="2569247" cy="22860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49352" bIns="149352" numCol="1" spcCol="1270" anchor="t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некоммерческая кооперативная организация со штаб-квартирой, в Брюсселе</a:t>
          </a:r>
          <a:endParaRPr lang="ru-RU" sz="21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701602" y="3429024"/>
        <a:ext cx="2569247" cy="2286016"/>
      </dsp:txXfrm>
    </dsp:sp>
    <dsp:sp modelId="{26AF1BAA-41D0-41FE-86E9-AC806D5814B9}">
      <dsp:nvSpPr>
        <dsp:cNvPr id="0" name=""/>
        <dsp:cNvSpPr/>
      </dsp:nvSpPr>
      <dsp:spPr>
        <a:xfrm>
          <a:off x="3700474" y="2571767"/>
          <a:ext cx="571504" cy="57150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47B2259-7B21-4B4D-94A9-023536E02B9A}">
      <dsp:nvSpPr>
        <dsp:cNvPr id="0" name=""/>
        <dsp:cNvSpPr/>
      </dsp:nvSpPr>
      <dsp:spPr>
        <a:xfrm>
          <a:off x="5399311" y="0"/>
          <a:ext cx="2569247" cy="22860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49352" bIns="149352" numCol="1" spcCol="1270" anchor="b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latin typeface="Times New Roman" pitchFamily="18" charset="0"/>
              <a:cs typeface="Times New Roman" pitchFamily="18" charset="0"/>
            </a:rPr>
            <a:t>организация бесприбыльная, вся получаемая прибыль идет на покрытие расходов и модернизацию системы</a:t>
          </a:r>
          <a:endParaRPr lang="ru-RU" sz="21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399311" y="0"/>
        <a:ext cx="2569247" cy="2286016"/>
      </dsp:txXfrm>
    </dsp:sp>
    <dsp:sp modelId="{F25B3C91-4546-4DBA-B2A2-D7369D509277}">
      <dsp:nvSpPr>
        <dsp:cNvPr id="0" name=""/>
        <dsp:cNvSpPr/>
      </dsp:nvSpPr>
      <dsp:spPr>
        <a:xfrm>
          <a:off x="6398183" y="2571767"/>
          <a:ext cx="571504" cy="57150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6">
  <dgm:title val=""/>
  <dgm:desc val=""/>
  <dgm:catLst>
    <dgm:cat type="relationship" pri="4000"/>
    <dgm:cat type="process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ctr"/>
      <dgm:param type="vertAlign" val="mid"/>
      <dgm:param type="ar" val="2.5"/>
    </dgm:alg>
    <dgm:shape xmlns:r="http://schemas.openxmlformats.org/officeDocument/2006/relationships" r:blip="">
      <dgm:adjLst/>
    </dgm:shape>
    <dgm:presOf/>
    <dgm:constrLst>
      <dgm:constr type="primFontSz" for="des" ptType="node" op="equ"/>
      <dgm:constr type="w" for="ch" forName="ribbon" refType="h" refFor="ch" refForName="ribbon" fact="2.5"/>
      <dgm:constr type="h" for="ch" forName="leftArrowText" refType="h" fact="0.49"/>
      <dgm:constr type="ctrY" for="ch" forName="leftArrowText" refType="ctrY" refFor="ch" refForName="ribbon"/>
      <dgm:constr type="ctrYOff" for="ch" forName="leftArrowText" refType="h" refFor="ch" refForName="ribbon" fact="-0.08"/>
      <dgm:constr type="l" for="ch" forName="leftArrowText" refType="w" refFor="ch" refForName="ribbon" fact="0.12"/>
      <dgm:constr type="r" for="ch" forName="leftArrowText" refType="w" refFor="ch" refForName="ribbon" fact="0.45"/>
      <dgm:constr type="h" for="ch" forName="rightArrowText" refType="h" fact="0.49"/>
      <dgm:constr type="ctrY" for="ch" forName="rightArrowText" refType="ctrY" refFor="ch" refForName="ribbon"/>
      <dgm:constr type="ctrYOff" for="ch" forName="rightArrowText" refType="h" refFor="ch" refForName="ribbon" fact="0.08"/>
      <dgm:constr type="l" for="ch" forName="rightArrowText" refType="w" refFor="ch" refForName="ribbon" fact="0.5"/>
      <dgm:constr type="r" for="ch" forName="rightArrowText" refType="w" refFor="ch" refForName="ribbon" fact="0.89"/>
    </dgm:constrLst>
    <dgm:ruleLst/>
    <dgm:choose name="Name0">
      <dgm:if name="Name1" axis="ch" ptType="node" func="cnt" op="gte" val="1">
        <dgm:layoutNode name="ribbon" styleLbl="node1">
          <dgm:alg type="sp"/>
          <dgm:shape xmlns:r="http://schemas.openxmlformats.org/officeDocument/2006/relationships" type="leftRightRibbon" r:blip="">
            <dgm:adjLst/>
          </dgm:shape>
          <dgm:presOf/>
          <dgm:constrLst/>
          <dgm:ruleLst/>
        </dgm:layoutNode>
        <dgm:layoutNode name="lef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2">
            <dgm:if name="Name3" func="var" arg="dir" op="equ" val="norm">
              <dgm:presOf axis="ch desOrSelf" ptType="node node" st="1 1" cnt="1 0"/>
            </dgm:if>
            <dgm:else name="Name4">
              <dgm:presOf axis="ch desOrSelf" ptType="node node" st="2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  <dgm:layoutNode name="righ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5">
            <dgm:if name="Name6" func="var" arg="dir" op="equ" val="norm">
              <dgm:presOf axis="ch desOrSelf" ptType="node node" st="2 1" cnt="1 0"/>
            </dgm:if>
            <dgm:else name="Name7">
              <dgm:presOf axis="ch desOrSelf" ptType="node node" st="1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</dgm:if>
      <dgm:else name="Name8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18.07.2021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18.07.2021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18.07.2021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900618" cy="725470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18.07.2021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1285860"/>
            <a:ext cx="9144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Тема: </a:t>
            </a:r>
          </a:p>
          <a:p>
            <a:pPr algn="ctr"/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Системы международных финансовых телекоммуникаций.</a:t>
            </a:r>
            <a:endParaRPr lang="ru-RU" sz="32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357158" y="1857364"/>
            <a:ext cx="6929486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Вопросы для рассмотрения: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Электронные системы межбанковских расчетов</a:t>
            </a:r>
          </a:p>
          <a:p>
            <a:pPr lvl="0">
              <a:lnSpc>
                <a:spcPct val="150000"/>
              </a:lnSpc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Всемирная межбанковская система SWIFT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3" descr="http://powerpoint.su/_ld/1/34714131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0" y="500042"/>
            <a:ext cx="3810000" cy="4762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/>
        </p:nvGraphicFramePr>
        <p:xfrm>
          <a:off x="0" y="-71462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0"/>
            <a:ext cx="3786182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Системы расчетов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2844" y="500043"/>
            <a:ext cx="87154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FedWire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электронная система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переводов Федеральной резервной системы США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Схема 7"/>
          <p:cNvGraphicFramePr/>
          <p:nvPr/>
        </p:nvGraphicFramePr>
        <p:xfrm>
          <a:off x="214282" y="1357298"/>
          <a:ext cx="8786874" cy="52864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0"/>
            <a:ext cx="3786182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Системы расчетов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642918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5" name="Рисунок 4" descr="FEDWIRE"/>
          <p:cNvPicPr/>
          <p:nvPr/>
        </p:nvPicPr>
        <p:blipFill>
          <a:blip r:embed="rId2" cstate="print"/>
          <a:srcRect t="11494"/>
          <a:stretch>
            <a:fillRect/>
          </a:stretch>
        </p:blipFill>
        <p:spPr bwMode="auto">
          <a:xfrm>
            <a:off x="285720" y="642918"/>
            <a:ext cx="8501122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3786182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Системы расчетов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2844" y="500043"/>
            <a:ext cx="87154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CHIPS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крупнейшая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США частная электронная система денежных переводов, принадлежащая ряду коммерческих банков.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хема 3"/>
          <p:cNvGraphicFramePr/>
          <p:nvPr/>
        </p:nvGraphicFramePr>
        <p:xfrm>
          <a:off x="214282" y="1571612"/>
          <a:ext cx="8929718" cy="50006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571604" y="2000240"/>
            <a:ext cx="5572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 отношению к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FedWire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3786182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Системы расчетов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хема 3"/>
          <p:cNvGraphicFramePr/>
          <p:nvPr/>
        </p:nvGraphicFramePr>
        <p:xfrm>
          <a:off x="214282" y="785794"/>
          <a:ext cx="8715436" cy="58579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3786182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Системы расчетов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85918" y="571480"/>
            <a:ext cx="5572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Позиции </a:t>
            </a:r>
            <a:r>
              <a:rPr lang="en-US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CHIPS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" name="Схема 9"/>
          <p:cNvGraphicFramePr/>
          <p:nvPr/>
        </p:nvGraphicFramePr>
        <p:xfrm>
          <a:off x="214282" y="1142984"/>
          <a:ext cx="8715404" cy="5429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3786182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Системы расчетов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kliring_chips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642918"/>
            <a:ext cx="8643997" cy="5786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3786182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Системы расчетов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1406" y="500043"/>
            <a:ext cx="90011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CHAPS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-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распределенная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сеть, в которой электронные платежные уведомления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передаются,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 проходя через центральный пункт обработки или Клиринговую палату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хема 4"/>
          <p:cNvGraphicFramePr/>
          <p:nvPr/>
        </p:nvGraphicFramePr>
        <p:xfrm>
          <a:off x="142876" y="1785926"/>
          <a:ext cx="8786842" cy="50720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3786182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Системы расчетов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 cstate="print"/>
          <a:srcRect l="43491" t="35328" r="10354" b="28775"/>
          <a:stretch>
            <a:fillRect/>
          </a:stretch>
        </p:blipFill>
        <p:spPr bwMode="auto">
          <a:xfrm>
            <a:off x="214282" y="1142984"/>
            <a:ext cx="8715403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ВСЕМИРНАЯ МЕЖБАНКОВСКАЯ СИСТЕМА SWIFT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хема 3"/>
          <p:cNvGraphicFramePr/>
          <p:nvPr/>
        </p:nvGraphicFramePr>
        <p:xfrm>
          <a:off x="285720" y="714356"/>
          <a:ext cx="8858280" cy="5715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1214414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SWIFT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285720" y="642918"/>
            <a:ext cx="4040188" cy="63976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Преимущества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285720" y="1428736"/>
            <a:ext cx="4040188" cy="428628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Надежность передачи сообщений</a:t>
            </a:r>
          </a:p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Безопасность</a:t>
            </a:r>
          </a:p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Сокращение операционных расходов по сравнению с телексной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связью</a:t>
            </a:r>
          </a:p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Быстрый способ передачи сообщений в любую точку мира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>
          <a:xfrm>
            <a:off x="4714876" y="642918"/>
            <a:ext cx="4041775" cy="639762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Недостатки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sz="quarter" idx="4"/>
          </p:nvPr>
        </p:nvSpPr>
        <p:spPr>
          <a:xfrm>
            <a:off x="4714876" y="1428736"/>
            <a:ext cx="4041775" cy="428628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Дороговизна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вступления.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банка по вступлению в SWIFT составляют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160-200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тыс.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долл.</a:t>
            </a:r>
          </a:p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Опасность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сбоев и другие технические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проблемы</a:t>
            </a:r>
          </a:p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Сокращение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возможностей по пользованию платежным кредитом 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Язык кодирования FIN в системе SWIFT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8" y="857232"/>
            <a:ext cx="8858280" cy="53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Формат межбанковских сообщений по стандарту SWIFT 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0"/>
            <a:ext cx="5000628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Схема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SWIFT (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платеж по цепочке)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Передача переводов SWIFT по цепочке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071546"/>
            <a:ext cx="8858280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0"/>
            <a:ext cx="5500694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Схема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SWIFT (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платеж с покрытием)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https://smfanton.ru/wp-content/uploads/2019/12/shema1-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357298"/>
            <a:ext cx="8215370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7" name="Picture 3" descr="https://i.gifer.com/1T6Y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642918"/>
            <a:ext cx="2193623" cy="3500462"/>
          </a:xfrm>
          <a:prstGeom prst="rect">
            <a:avLst/>
          </a:prstGeom>
          <a:noFill/>
        </p:spPr>
      </p:pic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1857356" y="1071546"/>
            <a:ext cx="7000924" cy="3268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Контрольные вопросы: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 какие системы можно разделить все ныне действующие?</a:t>
            </a:r>
          </a:p>
          <a:p>
            <a:pPr lvl="0">
              <a:lnSpc>
                <a:spcPct val="150000"/>
              </a:lnSpc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Система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FedWire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ее особенности?</a:t>
            </a:r>
          </a:p>
          <a:p>
            <a:pPr lvl="0">
              <a:lnSpc>
                <a:spcPct val="150000"/>
              </a:lnSpc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Система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CHIPS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особенности</a:t>
            </a:r>
          </a:p>
          <a:p>
            <a:pPr lvl="0">
              <a:lnSpc>
                <a:spcPct val="150000"/>
              </a:lnSpc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Система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CHAPS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особенности</a:t>
            </a:r>
          </a:p>
          <a:p>
            <a:pPr lvl="0">
              <a:lnSpc>
                <a:spcPct val="150000"/>
              </a:lnSpc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Система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SWIFT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ее особенности. Недостатки и преимущества.</a:t>
            </a:r>
          </a:p>
          <a:p>
            <a:pPr lvl="0">
              <a:lnSpc>
                <a:spcPct val="150000"/>
              </a:lnSpc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Схемы передачи сообщений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361</TotalTime>
  <Words>442</Words>
  <Application>Microsoft Office PowerPoint</Application>
  <PresentationFormat>Экран (4:3)</PresentationFormat>
  <Paragraphs>70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Наталья</dc:creator>
  <cp:lastModifiedBy>Наталья</cp:lastModifiedBy>
  <cp:revision>40</cp:revision>
  <dcterms:created xsi:type="dcterms:W3CDTF">2021-01-17T05:51:17Z</dcterms:created>
  <dcterms:modified xsi:type="dcterms:W3CDTF">2021-07-18T12:55:57Z</dcterms:modified>
</cp:coreProperties>
</file>