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3" r:id="rId2"/>
    <p:sldId id="382" r:id="rId3"/>
    <p:sldId id="380" r:id="rId4"/>
    <p:sldId id="381" r:id="rId5"/>
    <p:sldId id="377" r:id="rId6"/>
    <p:sldId id="356" r:id="rId7"/>
    <p:sldId id="351" r:id="rId8"/>
    <p:sldId id="360" r:id="rId9"/>
    <p:sldId id="359" r:id="rId10"/>
    <p:sldId id="379" r:id="rId11"/>
    <p:sldId id="358" r:id="rId12"/>
    <p:sldId id="383" r:id="rId13"/>
    <p:sldId id="357" r:id="rId14"/>
    <p:sldId id="363" r:id="rId15"/>
    <p:sldId id="364" r:id="rId16"/>
    <p:sldId id="362" r:id="rId17"/>
    <p:sldId id="365" r:id="rId18"/>
    <p:sldId id="361" r:id="rId19"/>
    <p:sldId id="367" r:id="rId20"/>
    <p:sldId id="369" r:id="rId21"/>
    <p:sldId id="366" r:id="rId22"/>
    <p:sldId id="368" r:id="rId23"/>
    <p:sldId id="372" r:id="rId24"/>
    <p:sldId id="370" r:id="rId25"/>
    <p:sldId id="375" r:id="rId26"/>
    <p:sldId id="373" r:id="rId27"/>
    <p:sldId id="371" r:id="rId28"/>
    <p:sldId id="374" r:id="rId29"/>
    <p:sldId id="384" r:id="rId30"/>
    <p:sldId id="378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41" autoAdjust="0"/>
    <p:restoredTop sz="94660"/>
  </p:normalViewPr>
  <p:slideViewPr>
    <p:cSldViewPr snapToGrid="0">
      <p:cViewPr>
        <p:scale>
          <a:sx n="77" d="100"/>
          <a:sy n="77" d="100"/>
        </p:scale>
        <p:origin x="-84" y="-3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457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922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771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758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16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432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245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205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857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369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039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F50D4-7E12-4C89-B99B-9E2444C9AE5B}" type="datetimeFigureOut">
              <a:rPr lang="ru-RU" smtClean="0"/>
              <a:t>16.12.2021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602E2-9455-4A47-AE84-9CCC8AAC2E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38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86" r="6130"/>
          <a:stretch/>
        </p:blipFill>
        <p:spPr>
          <a:xfrm>
            <a:off x="12521" y="-53646"/>
            <a:ext cx="1217947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97100" y="1347960"/>
            <a:ext cx="8559800" cy="2098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b="1" kern="1800" dirty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Мастер-класс для родителей по теме</a:t>
            </a:r>
            <a:r>
              <a:rPr lang="ru-RU" sz="2800" b="1" kern="18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kern="180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«Игровые технологии в обучении детей дошкольного возраста правилам дорожного движения».</a:t>
            </a:r>
            <a:endParaRPr lang="ru-RU" sz="32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65138" y="0"/>
            <a:ext cx="106268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</a:p>
          <a:p>
            <a:pPr lvl="0" algn="ctr"/>
            <a:r>
              <a:rPr lang="ru-RU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«Детский сад комбинированной направленности №3»</a:t>
            </a:r>
          </a:p>
          <a:p>
            <a:pPr lvl="0" algn="ctr"/>
            <a:r>
              <a:rPr lang="ru-RU" sz="20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Города Сосновоборска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44800" y="3778909"/>
            <a:ext cx="8407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: Какаулина Лариса Ивановна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7000" y="5056844"/>
            <a:ext cx="14975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год</a:t>
            </a:r>
          </a:p>
        </p:txBody>
      </p:sp>
    </p:spTree>
    <p:extLst>
      <p:ext uri="{BB962C8B-B14F-4D97-AF65-F5344CB8AC3E}">
        <p14:creationId xmlns:p14="http://schemas.microsoft.com/office/powerpoint/2010/main" val="36493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58900" y="1294874"/>
            <a:ext cx="9093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нашей стране ситуация с детским дорожно-транспортным травматизмом была и остается очень тревожной. В России число пострадавших детей в расчете на 100 тыс. человек населения в 2 раза больше чем во Франции и в Германии, и в 3 раза больше, чем в Италии. Основными причинами травматизма считается переход проезжей части в неустановленном месте перед близко идущим транспортным средством.</a:t>
            </a:r>
            <a:b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Можно ли изменить ситуацию? Возможно. Если начать воспитывать дорожную азбуку с самого детства.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54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70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35000" y="1092468"/>
            <a:ext cx="94361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Aft>
                <a:spcPts val="0"/>
              </a:spcAft>
            </a:pPr>
            <a:r>
              <a:rPr lang="ru-RU" sz="2400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Актуальность </a:t>
            </a:r>
            <a:r>
              <a:rPr lang="ru-RU" sz="2400" b="1" kern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актуальность данной проблемы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</a:t>
            </a:r>
          </a:p>
          <a:p>
            <a:pPr indent="22860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современном этапе очевидна, поскольку в наше время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 indent="22860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век автомобилей и высоких скоростей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безопасность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жизнедеятельности детей представляет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собой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серьёзную проблему. </a:t>
            </a: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indent="228600" algn="just"/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Известно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что привычки, закреплённые в детстве, остаются на всю жизнь. Вот почему с самого раннего возраста необходимо учить детей правилам дорожного движения. </a:t>
            </a:r>
          </a:p>
          <a:p>
            <a:pPr lvl="0" indent="228600" algn="just"/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«Самое дорогое у человека – это его жизнь», — писал Н. А. Островский. А жизнь ребенка вдвойне дорога, потому что он еще делает первые шаги в сложном мире, постигает день за днем все изгибы и превратности нашего бытия. И от того, донесем ли мы, взрослые, до сознания ребенка необходимые знания о безопасности, будет зависеть его жизнь</a:t>
            </a:r>
          </a:p>
          <a:p>
            <a:pPr indent="228600" algn="just">
              <a:spcAft>
                <a:spcPts val="0"/>
              </a:spcAft>
            </a:pP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84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800" y="-1524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6350" y="979169"/>
            <a:ext cx="91313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/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Чтобы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научить детей азбуке безопасности и правилам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дорожного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движения, в первую очередь педагог должен сам быть хорошо осведомлен в этом вопросе и заинтересован в решении такой проблемы, как детский дорожно-транспортный травматизм. </a:t>
            </a: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indent="228600" algn="just"/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считаю, именно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поэтому,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работа в данном направлении должна вестись не только с детьми, но и родителями. Поскольку детям дошкольного возраста для лучшего запоминания необходимо использовать игровую форму, то в процессе мероприятия я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предлагала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родителям, вжиться в роль детей и самим поиграть, выполняя предложенные задания.</a:t>
            </a:r>
          </a:p>
        </p:txBody>
      </p:sp>
    </p:spTree>
    <p:extLst>
      <p:ext uri="{BB962C8B-B14F-4D97-AF65-F5344CB8AC3E}">
        <p14:creationId xmlns:p14="http://schemas.microsoft.com/office/powerpoint/2010/main" val="41579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0129" y="843677"/>
            <a:ext cx="1119174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3200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активности родителей 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</a:p>
          <a:p>
            <a:pPr lvl="0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формированию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дошкольников навыков безопасного </a:t>
            </a:r>
            <a:endParaRPr lang="ru-RU" sz="28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поведения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дороге посредством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игровой деятельности. </a:t>
            </a:r>
            <a:endParaRPr lang="ru-RU" sz="28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32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познакомить с разнообразными видами игр по ПДД;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показать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роль игр по ПДД для формирования у детей навыков        безопасного поведения на дороге;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способствовать развитию бережного отношения к жизни детей и своей жизни, потребности осознанно выполнять правила дорожного движения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93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20800" y="866884"/>
            <a:ext cx="9728200" cy="5098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75"/>
              </a:spcBef>
              <a:spcAft>
                <a:spcPts val="375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детстве человек получает основную базу знаний. Помочь ребенку войти в этот мир с максимальными приобретениями и минимальным риском – обязанность нас, взрослых.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  <a:spcAft>
                <a:spcPts val="375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Говоря о причинах дорожно-транспортных происшествий с участием детей, мы часто встречаемся со словом «привычка».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  <a:spcAft>
                <a:spcPts val="375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Привычка - это поведение человека, закреплённое многократным повторением. Привычка останавливаться перед проезжей частью, осматривать её слева и справа с поворотом головы, переходить дорогу только в установленном месте. Забота о своей безопасности может появиться только в результате ежедневной, кропотливой работы, когда полученные детьми теоретические знания по ПДД обязательно закрепляются многочисленным, систематическим практическим повторением.</a:t>
            </a: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7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458600" y="437456"/>
            <a:ext cx="49648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Девиз нашей встречи:</a:t>
            </a:r>
          </a:p>
          <a:p>
            <a:pPr lvl="0" algn="just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Собраться вместе – это начало.</a:t>
            </a:r>
          </a:p>
          <a:p>
            <a:pPr lvl="0" algn="just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Оставаться вместе – это прогресс.</a:t>
            </a:r>
          </a:p>
          <a:p>
            <a:pPr lvl="0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Работать вместе – это успех.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24" y="321044"/>
            <a:ext cx="4113625" cy="3114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326" y="3005163"/>
            <a:ext cx="4835883" cy="3668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9660" y="2567683"/>
            <a:ext cx="5107479" cy="3873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150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30300" y="1038773"/>
            <a:ext cx="10109200" cy="4935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75"/>
              </a:spcBef>
              <a:spcAft>
                <a:spcPts val="375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Единство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наших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родительских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требований к детям – это условие нашего успеха и безопасности наших детей.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Обучение в детском саду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происходит большей частью в виде игры. Так дети намного лучше усваивают теорию и принимают правила безопасного поведения на улице – как должное.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Я  предложила родителям побыть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детьми и отправиться в путешествие по разным видам игр по формированию у детей правил дорожного движения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помощью игры родители поделились на две команды. Одна стала называться «красный огонек», другая «зеленый огонек», а дальше мы отправились в путешествие. 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2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07099" y="769035"/>
            <a:ext cx="50224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Автомобиль и водитель»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84298" y="253713"/>
            <a:ext cx="44902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Сюжетно-ролевая игра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418" y="11058"/>
            <a:ext cx="2967594" cy="28086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762" y="2616200"/>
            <a:ext cx="5297175" cy="39768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5937" y="1413635"/>
            <a:ext cx="3369422" cy="35412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6692" y="3982616"/>
            <a:ext cx="3484024" cy="2610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4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09700" y="993780"/>
            <a:ext cx="955040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Первая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остановка «Сюжетно-ролевая игра».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  <a:spcAft>
                <a:spcPts val="375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Сюжетно-ролевая игра - форма моделирования ребёнком, прежде всего социальных отношений и свободная импровизация, не подчинённая жёстким правилам, неизменяемым условиям.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Отличительным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признаком ролевой игры является наличие сюжета и ролей. Это игры «во что-то», «в кого-то», они «зеркало общества». Разыгрывая различные ситуации, дети поступают так, как должны поступать люди, чьи роли они выполняют. В ходе ролевых игр закрепляются знания детей о правилах дорожного движения.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375"/>
              </a:spcBef>
              <a:spcAft>
                <a:spcPts val="375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Родители стали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участниками сюжетно-ролевой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Автомобиль и водитель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96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68600" y="248791"/>
            <a:ext cx="6172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«Отгадай загадку и найди знак»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96" y="1210068"/>
            <a:ext cx="3951548" cy="5271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0404" y="1084243"/>
            <a:ext cx="3103619" cy="208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4317" y="2077748"/>
            <a:ext cx="3745972" cy="2702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284" y="3659068"/>
            <a:ext cx="4985721" cy="3198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204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62100" y="1154668"/>
            <a:ext cx="8051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Следующий конкурс «Отгадай загадку и найди знак».</a:t>
            </a:r>
          </a:p>
          <a:p>
            <a:pPr indent="228600"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Правило: Ведущий читает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стихотворение.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Команды ищут соответствующий знак, показывают и называют его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Самый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малый знак дорожный - он стоит не просто так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2860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Будьте, будьте осторожны! </a:t>
            </a: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Уважайте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каждый знак!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92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68400" y="182477"/>
            <a:ext cx="772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Дидактическая игра «Собери картинку»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12" y="871666"/>
            <a:ext cx="2139776" cy="2323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1490" y="802057"/>
            <a:ext cx="4092353" cy="3062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9988" y="871666"/>
            <a:ext cx="3592074" cy="2818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761" y="3638042"/>
            <a:ext cx="4194448" cy="3140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0146" y="3571443"/>
            <a:ext cx="2463097" cy="3286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1785" y="2656521"/>
            <a:ext cx="3103989" cy="4141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7064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57300" y="1229836"/>
            <a:ext cx="94107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Следующая остановка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«Игры по правилам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Предлагаю поиграть в дидактическую игру «Собери картинку», которую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можно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сделать самостоятельно со своими детьми, она развивает мышление, сообразительность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Нужно из разрезных деталей определить, какой дорожный знак получится, сложить изображение, чтобы получился этот знак.</a:t>
            </a: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67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40494" y="177513"/>
            <a:ext cx="58950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«Настольно – печатные игры»</a:t>
            </a:r>
            <a:r>
              <a:rPr lang="ru-RU" sz="1400" b="1" dirty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ln>
                <a:solidFill>
                  <a:srgbClr val="7030A0"/>
                </a:solidFill>
              </a:ln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08" y="1625277"/>
            <a:ext cx="6898902" cy="5080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822" y="762288"/>
            <a:ext cx="3046836" cy="1832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8790" y="4223952"/>
            <a:ext cx="3998501" cy="2493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4658" y="2184401"/>
            <a:ext cx="3115798" cy="2039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941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84300" y="1168321"/>
            <a:ext cx="8826500" cy="2359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Так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 на этой остановке я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показала родителям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«Настольно – печатные игры», в которые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они могут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поиграть со своими детьми.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  <a:spcAft>
                <a:spcPts val="375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Это развивающие игры по правилам, «Дорожное лото», «Оживи улицу», «Дороги нашего города», «Путешествие по городу» и др.</a:t>
            </a: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52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893510" y="184937"/>
            <a:ext cx="5566780" cy="7065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</a:pP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«Игра - драматизация»</a:t>
            </a:r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5" y="1163354"/>
            <a:ext cx="4367905" cy="5477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0240" y="2019300"/>
            <a:ext cx="3514725" cy="4686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7647" y="1250295"/>
            <a:ext cx="3631619" cy="2715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579" y="3902023"/>
            <a:ext cx="3683687" cy="2768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255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82700" y="1119505"/>
            <a:ext cx="8902700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Следующая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остановка «Театральная»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 придумывали и разыграли  сценки, обучающие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правилам дорожного движения,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которые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можно использовать в работе с детьми.</a:t>
            </a: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94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13900" y="128181"/>
            <a:ext cx="6213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Пословицы и поговорки 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ПДД 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896" y="890964"/>
            <a:ext cx="3506886" cy="2310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5310" y="739827"/>
            <a:ext cx="4840435" cy="2531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5276" y="4449196"/>
            <a:ext cx="3437665" cy="2199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5" y="3201953"/>
            <a:ext cx="4588414" cy="3443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5273" y="2090870"/>
            <a:ext cx="3027830" cy="2265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6204" y="3404069"/>
            <a:ext cx="4081513" cy="3193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9567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800" y="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33387" y="1064104"/>
            <a:ext cx="7299627" cy="468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Следующая остановка «Сказочные вспоминалки».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68400" y="1725142"/>
            <a:ext cx="9512300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Немало пословиц и поговорок о ПДД сложено русским народом. О чём же они говорят,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 узнали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собрав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их из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двух половинок.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«Семь раз погляди, а потом иди»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«Опасностей много, а жизнь одна»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 дороге шутить – себе навредить»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«Дорожный знак не говорит, правилу учит»</a:t>
            </a: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47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25600" y="125681"/>
            <a:ext cx="6959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Подвижная игра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«Светофор»</a:t>
            </a:r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3171" y="1193884"/>
            <a:ext cx="2173667" cy="23735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35898">
            <a:off x="1158152" y="3846209"/>
            <a:ext cx="2184348" cy="20146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307" y="959248"/>
            <a:ext cx="3802452" cy="56958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921763">
            <a:off x="8915471" y="3164723"/>
            <a:ext cx="1928816" cy="281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36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00200" y="1037228"/>
            <a:ext cx="8597900" cy="3252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Следующая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остановка «Подвижная игра».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предложила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поиграть в подвижную игру 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«Светофор».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Игровые правила таковы: нужно выполнять определенное действие на цветовые сигналы (кружки):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когда я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показывала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красный кружок,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 стояли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месте без движения;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когда я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показывала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желтый кружок -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хлопали в ладоши;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когда я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показывала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зеленый кружок -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шагали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месте.</a:t>
            </a: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3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7610" y="2033414"/>
            <a:ext cx="4560983" cy="46089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512" y="756506"/>
            <a:ext cx="4441885" cy="591761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15166" y="171731"/>
            <a:ext cx="65553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Конструирование из деталей Лего</a:t>
            </a:r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27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46200" y="1586468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Следующий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«Построй светофор из деталей Лего».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каждой команды на столах лежат детали конструктора «Лего», родители на скорость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собирали из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деталей светофор.</a:t>
            </a: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04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699" y="91108"/>
            <a:ext cx="976218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Дорога не терпит шалости</a:t>
            </a:r>
          </a:p>
          <a:p>
            <a:pPr lvl="0" algn="ctr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наказывает без жалости.</a:t>
            </a:r>
          </a:p>
          <a:p>
            <a:pPr lvl="0" algn="ctr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Обучая ребенка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правилам 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дорожной безопасности, </a:t>
            </a:r>
          </a:p>
          <a:p>
            <a:pPr lvl="0" algn="ctr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мы сохраняем ему жизнь!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4896" y="1976446"/>
            <a:ext cx="6624510" cy="497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78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100"/>
            <a:ext cx="123698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35100" y="872702"/>
            <a:ext cx="91059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Вот и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остановка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«Конечная».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столах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лежали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круги: красный, зеленый, желтый.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на протяжении всего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пути родителям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было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понятно и интересно –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нужно было показать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зеленый круг.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поездка немного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утомила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нужно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было показать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желтый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круг.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в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течение всего пути успели заснуть, было скучно– нужно было показать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красный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круг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родители подняли зеленый круг.</a:t>
            </a:r>
            <a:endParaRPr lang="ru-RU" sz="2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1522" y="204385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750"/>
              </a:spcAft>
            </a:pPr>
            <a:r>
              <a:rPr lang="ru-RU" sz="2400" b="1" dirty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Результативность </a:t>
            </a:r>
            <a:r>
              <a:rPr lang="ru-RU" sz="2400" b="1" kern="1800" dirty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sz="2400" b="1" kern="1800" dirty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астер-класса для родителей по теме</a:t>
            </a:r>
            <a:r>
              <a:rPr lang="ru-RU" sz="2400" b="1" kern="180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kern="1800" dirty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«Игровые технологии в обучении детей дошкольного возраста правилам дорожного движения».</a:t>
            </a:r>
            <a:endParaRPr lang="ru-RU" sz="2400" dirty="0">
              <a:ln>
                <a:solidFill>
                  <a:srgbClr val="7030A0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447" y="2728153"/>
            <a:ext cx="6542540" cy="37848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6268" y="2113287"/>
            <a:ext cx="4133446" cy="448094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7982" y="1404714"/>
            <a:ext cx="682828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Результатом мастер – класса считаем желание родителей провести совместно с детьми досуговое мероприятие по ПДД; приобрести в группу плакаты и новые настольно- печатные игры по ПДД.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93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100"/>
            <a:ext cx="123698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0000" y="972417"/>
            <a:ext cx="9829800" cy="4098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завершении хочется сказать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Помните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lvl="0" algn="just">
              <a:lnSpc>
                <a:spcPct val="107000"/>
              </a:lnSpc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Ребёнок учится законам улицы, беря пример с В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ас,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взрослых. Пусть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Ваш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 учит дисциплинированному поведению на улице не только 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вашего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ребёнка, но и других детей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Подводя итог всему выше сказанному, хотелось бы еще раз сказать о важности обучения воспитательному делу родителей, чтобы усилия, направленные ими на воспитание и формирование личностных качеств ребенка, не оказались бесполезными.</a:t>
            </a:r>
          </a:p>
          <a:p>
            <a:pPr algn="just">
              <a:spcAft>
                <a:spcPts val="0"/>
              </a:spcAft>
            </a:pP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91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86" r="6130"/>
          <a:stretch/>
        </p:blipFill>
        <p:spPr>
          <a:xfrm>
            <a:off x="0" y="17611"/>
            <a:ext cx="12179479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59000" y="1258110"/>
            <a:ext cx="8699500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sz="2800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0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«Детский сад и семья - два берега одной реки!»</a:t>
            </a:r>
            <a:endParaRPr lang="ru-RU" sz="6000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61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800" y="0"/>
            <a:ext cx="123698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79600" y="174028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Спасибо, за внимание, я желаю, чтобы в пути Вам горел всегда зелёный свет.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28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1808</TotalTime>
  <Words>634</Words>
  <Application>Microsoft Office PowerPoint</Application>
  <PresentationFormat>Произвольный</PresentationFormat>
  <Paragraphs>91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Анна</cp:lastModifiedBy>
  <cp:revision>144</cp:revision>
  <dcterms:created xsi:type="dcterms:W3CDTF">2020-01-17T14:53:35Z</dcterms:created>
  <dcterms:modified xsi:type="dcterms:W3CDTF">2021-12-16T15:32:16Z</dcterms:modified>
</cp:coreProperties>
</file>