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01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91680" y="476672"/>
            <a:ext cx="5847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ГПОУ «Читинский медицинский колледж»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7874" y="1844824"/>
            <a:ext cx="882247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Экологическая составляющая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студенческого кружка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«Увлекательное чтение на английском языке»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43213" y="3573016"/>
            <a:ext cx="63208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рамках конкурса «Экология – дело каждого»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59832" y="4509120"/>
            <a:ext cx="58478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Преподаватель УД «Иностранный язык»</a:t>
            </a:r>
          </a:p>
          <a:p>
            <a:pPr algn="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ГПОУ «Читинский медицинский колледж»</a:t>
            </a:r>
          </a:p>
          <a:p>
            <a:pPr algn="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Леснянский Денис Александрович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67944" y="6021288"/>
            <a:ext cx="1046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2022 г.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Внеурочная конкурс\Кружок фото\-BhmHhJpwz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20689"/>
            <a:ext cx="3215392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3923928" y="620689"/>
            <a:ext cx="460851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8775" algn="just"/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Члены кружка «Увлекательное чтение на английском языке» студенты 1-3 курсов отделения «Сестринское дело» ГПОУ «Читинский медицинский колледж».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3717032"/>
            <a:ext cx="47525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8775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рамках работы кружка студенты не только улучшают свои навыки владения английским языком, но также развивают свой творческий потенциал.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esktop\Экология дело каждого\Для презентации по экологии\UHqfKzweqe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3861048"/>
            <a:ext cx="3150545" cy="2362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548680"/>
            <a:ext cx="82809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8775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Как руководитель кружка, я обращаю внимание студентов на актуальные проблемы, с которыми сталкивается современное общество, тем самым достигая не только предметных, но также личностных 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метапредметных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результатов.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Экология дело каждого\Для презентации по экологии\SU10FvclX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780928"/>
            <a:ext cx="5166769" cy="38750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82809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8775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Кружковая работа по теме «Экологические проблемы» обращает внимание студентов не только на глобальные экологические проблемы, но и на экологические проблемы города Читы и Забайкальского края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Экология дело каждого\Для презентации по экологии\Smog-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420888"/>
            <a:ext cx="4405784" cy="2934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USER\Desktop\Экология дело каждого\Для презентации по экологии\5399441ac39e4d4dd65b54b620dcdf3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564904"/>
            <a:ext cx="5144453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C:\Users\USER\Desktop\Экология дело каждого\Для презентации по экологии\420957.8pw0vv.792x.xc.m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1" y="4077073"/>
            <a:ext cx="3780420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 descr="C:\Users\USER\Desktop\Экология дело каждого\Для презентации по экологии\1-34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4293096"/>
            <a:ext cx="3816152" cy="2356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8280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8775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освещает деятельность волонтёрских отрядов города и края, проведение общегородских субботников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USER\Desktop\Экология дело каждого\Для презентации по экологии\2163be152266ed8c518b78317e4622b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808820"/>
            <a:ext cx="3844429" cy="2883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USER\Desktop\Экология дело каждого\Для презентации по экологии\2123e532-798d-4548-944a-45068b840a2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844824"/>
            <a:ext cx="4321572" cy="2881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C:\Users\USER\Desktop\Экология дело каждого\Для презентации по экологии\D61HXY2XYAEsmeE.jpg lar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3645024"/>
            <a:ext cx="4395763" cy="29305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80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8775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 также позволяет пропустить экологические проблемы города через себя посредством творчества и применения техник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арт-терапии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USER\Desktop\Экология дело каждого\Для презентации по экологии\tIdEV4HL9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16832"/>
            <a:ext cx="3413043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C:\Users\USER\Desktop\Экология дело каждого\Для презентации по экологии\XsWoN8wmbz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564904"/>
            <a:ext cx="5371300" cy="4028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548680"/>
            <a:ext cx="82809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8775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Подобный творческий подход позволяет разжечь интерес студентов к изучаемой теме и научиться обсуждать актуальную проблему защиты окружающей среды на английском языке со всем миром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USER\Desktop\Экология дело каждого\Для презентации по экологии\m51kYT0bva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35056">
            <a:off x="3828163" y="2656594"/>
            <a:ext cx="4918089" cy="3688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7" name="Picture 3" descr="C:\Users\USER\Desktop\Экология дело каждого\Для презентации по экологии\yQdqIpTAx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96514">
            <a:off x="1222063" y="2551776"/>
            <a:ext cx="2989725" cy="3986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980728"/>
            <a:ext cx="82809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8775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БЛАГОДАРИМ ЗА ВНИМАНИЕ</a:t>
            </a:r>
          </a:p>
          <a:p>
            <a:pPr indent="358775"/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58775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ЧЛЕНОВ ОРГКОМИТЕТА</a:t>
            </a:r>
          </a:p>
          <a:p>
            <a:pPr indent="358775"/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58775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КОНКУРСА!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USER\Desktop\Экология дело каждого\Для презентации по экологии\fELn1Tqnh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429000"/>
            <a:ext cx="4171166" cy="3128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208</Words>
  <Application>Microsoft Office PowerPoint</Application>
  <PresentationFormat>Экран (4:3)</PresentationFormat>
  <Paragraphs>21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4</cp:revision>
  <dcterms:created xsi:type="dcterms:W3CDTF">2022-01-24T10:28:22Z</dcterms:created>
  <dcterms:modified xsi:type="dcterms:W3CDTF">2022-01-24T11:01:35Z</dcterms:modified>
</cp:coreProperties>
</file>