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8" r:id="rId11"/>
    <p:sldId id="266" r:id="rId12"/>
    <p:sldId id="269" r:id="rId13"/>
    <p:sldId id="27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2194" y="-58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7F4690-B16D-45BB-AB4C-A1E0704F2DB3}" type="datetimeFigureOut">
              <a:rPr lang="ru-RU" smtClean="0"/>
              <a:pPr/>
              <a:t>29.10.2025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EC80B3-70BE-4116-A577-DD158E26161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C80B3-70BE-4116-A577-DD158E26161F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C80B3-70BE-4116-A577-DD158E26161F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возврата на маршрут нажми на стрелочку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C80B3-70BE-4116-A577-DD158E26161F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возврата на маршрут нажми</a:t>
            </a:r>
            <a:r>
              <a:rPr lang="ru-RU" baseline="0" dirty="0" smtClean="0"/>
              <a:t> на стрелочку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C80B3-70BE-4116-A577-DD158E26161F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Для возврата на маршрут нажми</a:t>
            </a:r>
            <a:r>
              <a:rPr lang="ru-RU" baseline="0" dirty="0" smtClean="0"/>
              <a:t> на стрелочку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C80B3-70BE-4116-A577-DD158E26161F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4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image" Target="../media/image7.jpeg"/><Relationship Id="rId5" Type="http://schemas.openxmlformats.org/officeDocument/2006/relationships/image" Target="../media/image3.jpeg"/><Relationship Id="rId10" Type="http://schemas.openxmlformats.org/officeDocument/2006/relationships/slide" Target="slide11.xml"/><Relationship Id="rId4" Type="http://schemas.openxmlformats.org/officeDocument/2006/relationships/slide" Target="slide13.xml"/><Relationship Id="rId9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5" Type="http://schemas.openxmlformats.org/officeDocument/2006/relationships/image" Target="../media/image11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5" Type="http://schemas.openxmlformats.org/officeDocument/2006/relationships/image" Target="../media/image14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9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slide" Target="slide4.xml"/><Relationship Id="rId4" Type="http://schemas.openxmlformats.org/officeDocument/2006/relationships/image" Target="../media/image3.jpeg"/><Relationship Id="rId9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9000" r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76672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Виртуальная музейная экспозиция «Без срока давности»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МБОУ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Лягушинская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СОШ имени А.И.Бельского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Купинского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2852936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Кукушкина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Анна Анатольевна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35696" y="4005064"/>
            <a:ext cx="2880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Купинский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район, село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Лягушье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.pinimg.com/736x/3d/ae/ac/3daeacb01f246d29dda2095ece5de915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228184" y="2276872"/>
            <a:ext cx="2748089" cy="4119943"/>
          </a:xfrm>
          <a:prstGeom prst="rect">
            <a:avLst/>
          </a:prstGeom>
          <a:noFill/>
        </p:spPr>
      </p:pic>
      <p:sp>
        <p:nvSpPr>
          <p:cNvPr id="3" name="Скругленная прямоугольная выноска 2"/>
          <p:cNvSpPr/>
          <p:nvPr/>
        </p:nvSpPr>
        <p:spPr>
          <a:xfrm>
            <a:off x="467544" y="476672"/>
            <a:ext cx="5604654" cy="3595270"/>
          </a:xfrm>
          <a:prstGeom prst="wedgeRoundRect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Здравствуйте, уважаемые ребята! Меня зовут Митя и сегодня я проведу вам обзорную виртуальную экскурсию  по жизни Героя Советского Союза Алексея Ильича  Бельского.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pinimg.com/736x/3d/ae/ac/3daeacb01f246d29dda2095ece5de91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228184" y="2276872"/>
            <a:ext cx="2748089" cy="4119943"/>
          </a:xfrm>
          <a:prstGeom prst="rect">
            <a:avLst/>
          </a:prstGeom>
          <a:noFill/>
        </p:spPr>
      </p:pic>
      <p:sp>
        <p:nvSpPr>
          <p:cNvPr id="1026" name="AutoShape 2" descr="https://regnum.ru/uploads/pictures/news/2018/11/15/regnum_picture_1542292569361129_normal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https://regnum.ru/uploads/pictures/news/2018/11/15/regnum_picture_1542292569361129_normal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https://yarkprf.ru/wp-content/uploads/2017/08/zvezda-geroya-3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8992" y="3429000"/>
            <a:ext cx="1648047" cy="2341545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000364" y="5643578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Историческая справка А.И.Бельского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4" name="Picture 10" descr="https://trafaret-decor.ru/sites/default/files/2022-03/%D0%A2%D1%80%D0%B0%D1%84%D0%B0%D1%80%D0%B5%D1%82%20%D0%B2%D0%B5%D1%87%D0%BD%D0%BE%D0%B3%D0%BE%20%D0%BE%D0%B3%D0%BD%D1%8F%206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00166" y="1142984"/>
            <a:ext cx="2143140" cy="1716655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643042" y="2928934"/>
            <a:ext cx="1928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Биография А.И. Бельского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6" name="Picture 12" descr="https://gorodsharypovo.ru/media/uploads/2023/02/22/PkpvuudKKK8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43372" y="785794"/>
            <a:ext cx="2286016" cy="228601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4071934" y="2786058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Воспоминания семьи А.И.Бельского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ая прямоугольная выноска 12"/>
          <p:cNvSpPr/>
          <p:nvPr/>
        </p:nvSpPr>
        <p:spPr>
          <a:xfrm>
            <a:off x="2143108" y="1428736"/>
            <a:ext cx="4286280" cy="3000396"/>
          </a:xfrm>
          <a:prstGeom prst="wedgeRoundRect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Вот и началась наша экскурсия! Скорее выбирай о чём ты хочешь узнать в первую очередь. Для этого достаточно кликнуть на предмет.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097-2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58082" y="214290"/>
            <a:ext cx="1395412" cy="22652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pinimg.com/736x/3d/ae/ac/3daeacb01f246d29dda2095ece5de915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228184" y="2276872"/>
            <a:ext cx="2748089" cy="4119943"/>
          </a:xfrm>
          <a:prstGeom prst="rect">
            <a:avLst/>
          </a:prstGeom>
          <a:noFill/>
        </p:spPr>
      </p:pic>
      <p:sp>
        <p:nvSpPr>
          <p:cNvPr id="1026" name="AutoShape 2" descr="https://regnum.ru/uploads/pictures/news/2018/11/15/regnum_picture_1542292569361129_normal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https://regnum.ru/uploads/pictures/news/2018/11/15/regnum_picture_1542292569361129_normal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https://yarkprf.ru/wp-content/uploads/2017/08/zvezda-geroya-3.jp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8992" y="3429000"/>
            <a:ext cx="1648047" cy="2341545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000364" y="5643578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Историческая справка А.И.Бельского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4" name="Picture 10" descr="https://trafaret-decor.ru/sites/default/files/2022-03/%D0%A2%D1%80%D0%B0%D1%84%D0%B0%D1%80%D0%B5%D1%82%20%D0%B2%D0%B5%D1%87%D0%BD%D0%BE%D0%B3%D0%BE%20%D0%BE%D0%B3%D0%BD%D1%8F%206.jp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00166" y="1142984"/>
            <a:ext cx="2143140" cy="1716655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643042" y="2928934"/>
            <a:ext cx="1928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Биография А.И. Бельского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6" name="Picture 12" descr="https://gorodsharypovo.ru/media/uploads/2023/02/22/PkpvuudKKK8.jpg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43372" y="785794"/>
            <a:ext cx="2286016" cy="228601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4071934" y="2786058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Воспоминания семьи А.И.Бельского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57356" y="500042"/>
            <a:ext cx="5643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Биография А.И.Бельского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85720" y="1357298"/>
            <a:ext cx="4929190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Родился 30 марта 1914 года на станции Голышманово Омской железной дороги, ныне поселок Тюменской области, в семье служащего. Русский.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В 1916 остался без отца, мать с детьми переехала в село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Лягушье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ныне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Купинского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Новосибирской области.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В 1929 году окончил школу крестьянской молодежи и работал заведующим начальной школой. В 1933–1940 годах был инспектором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Купинского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районо, директором школы в селе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Лягушье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Учился заочно в Томском педагогическом институте.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belskaya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1500174"/>
            <a:ext cx="2690818" cy="3901686"/>
          </a:xfrm>
          <a:prstGeom prst="rect">
            <a:avLst/>
          </a:prstGeom>
        </p:spPr>
      </p:pic>
      <p:pic>
        <p:nvPicPr>
          <p:cNvPr id="2" name="Picture 2" descr="https://i.pinimg.com/736x/3d/ae/ac/3daeacb01f246d29dda2095ece5de91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143768" y="3859247"/>
            <a:ext cx="2000232" cy="29987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85918" y="571480"/>
            <a:ext cx="5643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Биография А.И.Бельского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14282" y="1285860"/>
            <a:ext cx="6786610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   В мае 1940 года был призван в Красную Армию. Весной 1941 года направлен в Минское военно-политическое училище. Но учиться пришлось недолго, началась Великая Отечественная война. Вместе с училищем курсант Бельский отходил на восток.</a:t>
            </a:r>
          </a:p>
          <a:p>
            <a:pPr algn="just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До 1950 года Алексей Ильич служил в Германии, был комендантом городов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Шверин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и </a:t>
            </a:r>
          </a:p>
          <a:p>
            <a:pPr algn="just">
              <a:lnSpc>
                <a:spcPct val="150000"/>
              </a:lnSpc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Вардемюнде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 Потом его отправили служить в Западную Украину. В 1963 году Бельский в звании гвардии полковника вышел в запас, и семья переехала в Кишинев.</a:t>
            </a:r>
          </a:p>
          <a:p>
            <a:pPr algn="just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В 1970 году Герой Советского Союза Алексей Ильич Бельский скончался. Чтобы увековечить его память, строившейся улице в Кишиневе на Ботанике дали имя Бельского.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https://i.pinimg.com/736x/3d/ae/ac/3daeacb01f246d29dda2095ece5de915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143768" y="3859247"/>
            <a:ext cx="2000232" cy="29987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85918" y="571480"/>
            <a:ext cx="5643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Биография А.И.Бельского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14282" y="1142984"/>
            <a:ext cx="571504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Бельский А.И. – почетный гражданин городов Кишинева и Оргеева. В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Купинском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районе, на родине Героя Советского Союза Бельского Алексея Ильича, установлен его бюст в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Лягушенской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школе, его именем названы улицы в Купино и селе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Лягушье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школа.</a:t>
            </a:r>
          </a:p>
          <a:p>
            <a:pPr algn="just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На Центральном кладбище Кишинева Герою Советского Союза Алексею Ильичу Бельскому установлен памятник.</a:t>
            </a:r>
          </a:p>
          <a:p>
            <a:pPr algn="just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Мемориальная доска в честь батальона Бельского на здании в Кишиневе, где он водрузил знамя Победы, на перекрестке современных улиц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Штефана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чел Мааре 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метрополитаБэнулеску-Бодони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 В Новосибирске имя Героя Советского Союза Алексея Ильича Бельского увековечено на Аллее Героев у Монумента Славы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https://i.pinimg.com/736x/3d/ae/ac/3daeacb01f246d29dda2095ece5de91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143768" y="3859247"/>
            <a:ext cx="2000232" cy="2998754"/>
          </a:xfrm>
          <a:prstGeom prst="rect">
            <a:avLst/>
          </a:prstGeom>
          <a:noFill/>
        </p:spPr>
      </p:pic>
      <p:pic>
        <p:nvPicPr>
          <p:cNvPr id="5" name="Рисунок 4" descr="i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15074" y="1500174"/>
            <a:ext cx="2676525" cy="2047875"/>
          </a:xfrm>
          <a:prstGeom prst="rect">
            <a:avLst/>
          </a:prstGeom>
        </p:spPr>
      </p:pic>
      <p:sp>
        <p:nvSpPr>
          <p:cNvPr id="6" name="Управляющая кнопка: в начало 5">
            <a:hlinkClick r:id="rId6" action="ppaction://hlinksldjump" highlightClick="1"/>
          </p:cNvPr>
          <p:cNvSpPr/>
          <p:nvPr/>
        </p:nvSpPr>
        <p:spPr>
          <a:xfrm>
            <a:off x="6429388" y="6143644"/>
            <a:ext cx="785818" cy="357190"/>
          </a:xfrm>
          <a:prstGeom prst="actionButtonBeginning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357166"/>
            <a:ext cx="771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Историческая справка А.И.Бельского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s://i.pinimg.com/736x/3d/ae/ac/3daeacb01f246d29dda2095ece5de915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143768" y="3859247"/>
            <a:ext cx="2000232" cy="299875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928670"/>
            <a:ext cx="700092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  Командир 1-го штурмового батальона 273-го гвардейского стрелкового полка (89-я гвардейская стрелковая дивизия, 5-я ударная армия, 1-й Белорусский фронт), гвардии майор.</a:t>
            </a:r>
          </a:p>
          <a:p>
            <a:pPr algn="just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 В августе 1941 года после досрочного выпуска из училища младший политрук Бельский был назначен в 160-ю стрелковую дивизию комиссаром отдельной зенитной батареи, а затем комиссаром стрелкового батальона. Член ВКП(б)/КПСС с 1942 года. В феврале 1943 года 160-я стрелковая дивизия в составе 69-й армии в ходе Харьковской операции успешно продвигалась на запад. 9 февраля 1943 года был освобождён город Волчанск. </a:t>
            </a:r>
          </a:p>
          <a:p>
            <a:pPr algn="just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В бою на подступах к Харькову был смертельно ранен командир батальона. В критической обстановке политрук Бельский принял командование на себя и поднял бойцов в атаку. К вечеру опорный пункт был взят. Батальон успешно справился со своими задачами и на следующий день.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Бюст Бельский.jpg"/>
          <p:cNvPicPr>
            <a:picLocks noChangeAspect="1"/>
          </p:cNvPicPr>
          <p:nvPr/>
        </p:nvPicPr>
        <p:blipFill>
          <a:blip r:embed="rId4" cstate="print"/>
          <a:srcRect l="31877" r="29061"/>
          <a:stretch>
            <a:fillRect/>
          </a:stretch>
        </p:blipFill>
        <p:spPr>
          <a:xfrm>
            <a:off x="7072330" y="928670"/>
            <a:ext cx="1785918" cy="30360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357166"/>
            <a:ext cx="771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Историческая справка А.И.Бельского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s://i.pinimg.com/736x/3d/ae/ac/3daeacb01f246d29dda2095ece5de915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143768" y="3859247"/>
            <a:ext cx="2000232" cy="299875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000108"/>
            <a:ext cx="700092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 Вскоре Бельский был назначен командиром батальона и за успешное руководство боевыми действиями батальона, за личную храбрость, инициативу и находчивость в февральских боях 1943 года награжден орденом Красного Знамени. В конце февраля 1943 года в бою на станции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Ковячи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юго-западнее города Харьков Бельский был тяжело ранен и эвакуирован в глубокий тыл.</a:t>
            </a:r>
          </a:p>
          <a:p>
            <a:pPr algn="just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 Вечером 23 августа 1944 года красноармеец Кушнир по приказу комбата водрузил красное знамя на руинах здания на перекрёстке улиц Ленина и Гоголя (сейчас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Штефана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чел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Маре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и митрополита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Бэнулеску-Бодони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). Утром 24 августа город был освобожден полностью, а полк, в котором служил Бельский, стал называться Кишинёвским. За этот бой командующий 5-й ударной армии генерал-полковник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Берзарин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наградил гвардии капитана Бельского орденом Отечественной войны 1-й степени.</a:t>
            </a:r>
          </a:p>
          <a:p>
            <a:pPr algn="just">
              <a:lnSpc>
                <a:spcPct val="150000"/>
              </a:lnSpc>
            </a:pP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elskiy_Al_Il_dosk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00892" y="1071546"/>
            <a:ext cx="1905000" cy="2833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357166"/>
            <a:ext cx="771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Историческая справка А.И.Бельского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s://i.pinimg.com/736x/3d/ae/ac/3daeacb01f246d29dda2095ece5de91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143768" y="3859247"/>
            <a:ext cx="2000232" cy="299875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000108"/>
            <a:ext cx="700092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На рассвете 14 января 1945 года начался штурм вражеской обороны. Гвардии майор Бельский умело организовал наступление и штурмом овладел позицией врага, вышел к реке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Пилица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Своими действиями он открыл путь в Германию». 89-я стрелковая дивизия стремительно прошла с боями более 570 километров и севернее города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Кюстрин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(Польша) захватила плацдарм на реке Одер, откуда немного позже началось наступление на Берлин. </a:t>
            </a:r>
          </a:p>
          <a:p>
            <a:pPr algn="just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Указом Президиума Верховного Совета СССР от 27 февраля 1945 года за образцовое выполнение боевых заданий командования на фронте борьбы с немецко-фашистским захватчиками и проявленные при этом мужество и героизм гвардии майору Бельскому Алексею Ильичу присвоено звание Героя Советского Союза с вручением ордена Ленина и медали «Золотая Звезда» (№ 5839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i (9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72330" y="1571612"/>
            <a:ext cx="2303161" cy="1857388"/>
          </a:xfrm>
          <a:prstGeom prst="rect">
            <a:avLst/>
          </a:prstGeom>
        </p:spPr>
      </p:pic>
      <p:sp>
        <p:nvSpPr>
          <p:cNvPr id="10" name="Управляющая кнопка: в начало 9">
            <a:hlinkClick r:id="rId6" action="ppaction://hlinksldjump" highlightClick="1"/>
          </p:cNvPr>
          <p:cNvSpPr/>
          <p:nvPr/>
        </p:nvSpPr>
        <p:spPr>
          <a:xfrm>
            <a:off x="6286512" y="6143644"/>
            <a:ext cx="714380" cy="428628"/>
          </a:xfrm>
          <a:prstGeom prst="actionButtonBeginning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1538" y="0"/>
            <a:ext cx="7286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Воспоминания семьи А.И.Бельского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s://i.pinimg.com/736x/3d/ae/ac/3daeacb01f246d29dda2095ece5de915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143768" y="3859247"/>
            <a:ext cx="2000232" cy="2998754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571480"/>
            <a:ext cx="7429520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Моя большая, дружная семья состоит не из одного поколения. К сожалению, в наше время не всем удаётся сохранить связь между ними. Во избежание этого я долго изучала наши семейные документы, опрашивала родственников. Мне удалось узнать немало интересного о прадедушке по линии папы.</a:t>
            </a:r>
            <a:r>
              <a:rPr lang="ru-RU" sz="16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Дедушка много рассказывал мне о своём отце, но вдвойне приятно было услышать  о том, что он был честным, смелым, настоящим другом, товарищем. Односельчане говорили о его трудолюбии, добросовестности, порядочности. </a:t>
            </a: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Был строгим, но справедливым. Аккуратный, подтянутый, подвижный и жизнерадостный.</a:t>
            </a: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Я знаю, какие подвиги совершил мой прадедушка, когда ему было всего 25 лет. Об этом написано и в его «Наградном листе», и в личных записях. Поэтому когда-нибудь с большой гордостью расскажу об этом детям и внукам. Они должны будут знать свою родословную, свои корни, должны будут гордиться своими предками, уважать их заслуги перед страной и рассказывать об этом своим потомкам.</a:t>
            </a:r>
          </a:p>
          <a:p>
            <a:pPr lvl="0"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Т.Бельская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1538" y="0"/>
            <a:ext cx="7286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Воспоминания семьи А.И.Бельского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s://i.pinimg.com/736x/3d/ae/ac/3daeacb01f246d29dda2095ece5de91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143768" y="3859247"/>
            <a:ext cx="2000232" cy="2998754"/>
          </a:xfrm>
          <a:prstGeom prst="rect">
            <a:avLst/>
          </a:prstGeom>
          <a:noFill/>
        </p:spPr>
      </p:pic>
      <p:pic>
        <p:nvPicPr>
          <p:cNvPr id="5" name="Рисунок 4" descr="i (6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1071547"/>
            <a:ext cx="2643206" cy="1770004"/>
          </a:xfrm>
          <a:prstGeom prst="rect">
            <a:avLst/>
          </a:prstGeom>
        </p:spPr>
      </p:pic>
      <p:pic>
        <p:nvPicPr>
          <p:cNvPr id="6" name="Рисунок 5" descr="i (12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14678" y="1142984"/>
            <a:ext cx="2560338" cy="1714512"/>
          </a:xfrm>
          <a:prstGeom prst="rect">
            <a:avLst/>
          </a:prstGeom>
        </p:spPr>
      </p:pic>
      <p:pic>
        <p:nvPicPr>
          <p:cNvPr id="7" name="Рисунок 6" descr="i (8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72198" y="1142984"/>
            <a:ext cx="2714644" cy="1809763"/>
          </a:xfrm>
          <a:prstGeom prst="rect">
            <a:avLst/>
          </a:prstGeom>
        </p:spPr>
      </p:pic>
      <p:pic>
        <p:nvPicPr>
          <p:cNvPr id="8" name="Рисунок 7" descr="Фото бюст семья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85720" y="3571876"/>
            <a:ext cx="2928958" cy="2196719"/>
          </a:xfrm>
          <a:prstGeom prst="rect">
            <a:avLst/>
          </a:prstGeom>
        </p:spPr>
      </p:pic>
      <p:pic>
        <p:nvPicPr>
          <p:cNvPr id="9" name="Рисунок 8" descr="i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714744" y="3714752"/>
            <a:ext cx="3009900" cy="2047875"/>
          </a:xfrm>
          <a:prstGeom prst="rect">
            <a:avLst/>
          </a:prstGeom>
        </p:spPr>
      </p:pic>
      <p:sp>
        <p:nvSpPr>
          <p:cNvPr id="10" name="Управляющая кнопка: в начало 9">
            <a:hlinkClick r:id="rId10" action="ppaction://hlinksldjump" highlightClick="1"/>
          </p:cNvPr>
          <p:cNvSpPr/>
          <p:nvPr/>
        </p:nvSpPr>
        <p:spPr>
          <a:xfrm>
            <a:off x="5857884" y="6000768"/>
            <a:ext cx="1000132" cy="500066"/>
          </a:xfrm>
          <a:prstGeom prst="actionButtonBeginning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.pinimg.com/736x/3d/ae/ac/3daeacb01f246d29dda2095ece5de915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228184" y="2276872"/>
            <a:ext cx="2748089" cy="4119943"/>
          </a:xfrm>
          <a:prstGeom prst="rect">
            <a:avLst/>
          </a:prstGeom>
          <a:noFill/>
        </p:spPr>
      </p:pic>
      <p:sp>
        <p:nvSpPr>
          <p:cNvPr id="3" name="Скругленная прямоугольная выноска 2"/>
          <p:cNvSpPr/>
          <p:nvPr/>
        </p:nvSpPr>
        <p:spPr>
          <a:xfrm>
            <a:off x="1142976" y="928670"/>
            <a:ext cx="4533084" cy="2738014"/>
          </a:xfrm>
          <a:prstGeom prst="wedgeRoundRect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Вот и подошла наша обзорная экскурсия к завершению. До новых встреч!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1005</Words>
  <Application>Microsoft Office PowerPoint</Application>
  <PresentationFormat>Экран (4:3)</PresentationFormat>
  <Paragraphs>53</Paragraphs>
  <Slides>13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</dc:creator>
  <cp:lastModifiedBy>Пользователь Windows</cp:lastModifiedBy>
  <cp:revision>22</cp:revision>
  <dcterms:created xsi:type="dcterms:W3CDTF">2024-02-02T05:05:41Z</dcterms:created>
  <dcterms:modified xsi:type="dcterms:W3CDTF">2025-10-29T04:06:55Z</dcterms:modified>
</cp:coreProperties>
</file>