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27"/>
  </p:notesMasterIdLst>
  <p:sldIdLst>
    <p:sldId id="256" r:id="rId7"/>
    <p:sldId id="257" r:id="rId8"/>
    <p:sldId id="258" r:id="rId9"/>
    <p:sldId id="259" r:id="rId10"/>
    <p:sldId id="260" r:id="rId11"/>
    <p:sldId id="263" r:id="rId12"/>
    <p:sldId id="262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61" r:id="rId25"/>
    <p:sldId id="275" r:id="rId2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0575" autoAdjust="0"/>
  </p:normalViewPr>
  <p:slideViewPr>
    <p:cSldViewPr>
      <p:cViewPr varScale="1">
        <p:scale>
          <a:sx n="93" d="100"/>
          <a:sy n="93" d="100"/>
        </p:scale>
        <p:origin x="-2154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1BCD0C-B00A-483B-A9C3-95BB7ADAADCD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AA278-753D-495E-996A-DEAFDB8556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AA278-753D-495E-996A-DEAFDB8556E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304800"/>
            <a:ext cx="8382000" cy="969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                                          « </a:t>
            </a:r>
            <a:r>
              <a:rPr lang="ru-RU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Вязовской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детский сад»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формированию экологической культуры детей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младшей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группе на тему: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Автор:</a:t>
            </a:r>
            <a:b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Рашевская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Ольга Ивановна, </a:t>
            </a:r>
            <a:b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  <a:tab pos="2970213" algn="ctr"/>
              </a:tabLs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lang="ru-RU" sz="2400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  <a:tab pos="2970213" algn="ctr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36141" y="3124200"/>
            <a:ext cx="648865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ru-RU" sz="5400" b="1" i="0" u="none" strike="noStrike" cap="all" spc="0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"Чудеса воды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"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2400"/>
            <a:ext cx="1362075" cy="1428750"/>
          </a:xfrm>
          <a:prstGeom prst="rect">
            <a:avLst/>
          </a:prstGeom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57200" y="1143000"/>
            <a:ext cx="7848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проекта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 познавательно-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исследовательский.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85800" y="1981200"/>
            <a:ext cx="8229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 реализации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краткосрочный.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04800" y="2819400"/>
            <a:ext cx="8686800" cy="16879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 Ознакомление младших дошкольников со свойствами воды; влияние её на всё живое, а также начальное формирование экологической культуры ребенка.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1925" y="0"/>
            <a:ext cx="1362075" cy="142875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1800" y="5429250"/>
            <a:ext cx="1362075" cy="1428750"/>
          </a:xfrm>
          <a:prstGeom prst="rect">
            <a:avLst/>
          </a:prstGeom>
        </p:spPr>
      </p:pic>
      <p:pic>
        <p:nvPicPr>
          <p:cNvPr id="13" name="Рисунок 12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29250"/>
            <a:ext cx="1362075" cy="1428750"/>
          </a:xfrm>
          <a:prstGeom prst="rect">
            <a:avLst/>
          </a:prstGeom>
        </p:spPr>
      </p:pic>
      <p:pic>
        <p:nvPicPr>
          <p:cNvPr id="12" name="Рисунок 11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9400" y="0"/>
            <a:ext cx="1362075" cy="1428750"/>
          </a:xfrm>
          <a:prstGeom prst="rect">
            <a:avLst/>
          </a:prstGeom>
        </p:spPr>
      </p:pic>
      <p:pic>
        <p:nvPicPr>
          <p:cNvPr id="11" name="Рисунок 10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2075" cy="14287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52600" y="0"/>
            <a:ext cx="3962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kumimoji="0" lang="ru-RU" sz="5400" b="1" i="0" u="none" strike="noStrike" cap="all" spc="0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Задачи: 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219200"/>
            <a:ext cx="8153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1.Закрепить знания детей о воде, познакомить с её свойствами; состояниями.  Дать представление о влиянии воды на всё живое.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590800"/>
            <a:ext cx="8229600" cy="121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Развивать  познавательные способности детей в процессе совместной исследовательской деятельности, практических опытов с водой;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3962400"/>
            <a:ext cx="8229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Поддерживать стремление детей активно вступать в познавательное общение, высказывать своё мнение;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4953000"/>
            <a:ext cx="65562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Воспитывать  бережное отношение к воде.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52400" y="5486400"/>
            <a:ext cx="8382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Показать детям, что вода бывает разной (твёрдой, тёплой, холодной).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лако 6"/>
          <p:cNvSpPr/>
          <p:nvPr/>
        </p:nvSpPr>
        <p:spPr>
          <a:xfrm>
            <a:off x="0" y="0"/>
            <a:ext cx="7696200" cy="29718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05000" y="609600"/>
            <a:ext cx="4495800" cy="1754326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ru-RU" sz="5400" b="1" i="0" u="none" strike="noStrike" cap="none" spc="0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проекта: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181600" y="4572000"/>
            <a:ext cx="2895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Заключительный                     этап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4953000"/>
            <a:ext cx="3505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Организационно-подготовительный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5867400"/>
            <a:ext cx="3276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Практический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600200" y="3124200"/>
            <a:ext cx="533400" cy="1600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886200" y="3276600"/>
            <a:ext cx="533400" cy="228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629400" y="2514600"/>
            <a:ext cx="533400" cy="167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66800" y="228600"/>
            <a:ext cx="746760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ru-RU" sz="54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Актуальность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2133601"/>
            <a:ext cx="662940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позитивном отношение  детей к природе, окружающему миру.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924800" y="1981200"/>
            <a:ext cx="609600" cy="25146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924800" y="4953000"/>
            <a:ext cx="609600" cy="10668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57200" y="3124200"/>
            <a:ext cx="66294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формирование у детей основы культуры рационального природопользования.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" y="4648200"/>
            <a:ext cx="73152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расширение знаний и представлений у детей о свойствах и значении воды в жизни живых существ и для здоровья детей.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7200" y="5943600"/>
            <a:ext cx="60960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бережном отношение к воде.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"/>
            <a:ext cx="89916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ru-RU" sz="54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Организационно подготовительный этап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33600" y="2057400"/>
            <a:ext cx="70104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Необходимые материалы: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4038600" y="3124200"/>
            <a:ext cx="5105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Стакан с водой (теплая, холодная);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Стакан со снегом;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Гуашь красного цвета;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Предварительная подготовка: чтение художественной литературы (стихи, потешки, загадки о воде).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9922fc91-820f-49fd-a641-708ff94c18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90800"/>
            <a:ext cx="4000500" cy="42672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43000" y="228600"/>
            <a:ext cx="65932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ru-RU" sz="5400" b="1" i="0" u="none" strike="noStrike" cap="none" spc="0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Практический этап</a:t>
            </a:r>
            <a:r>
              <a:rPr kumimoji="0" lang="en-US" sz="5400" b="1" i="0" u="none" strike="noStrike" cap="none" spc="0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Рисунок 5" descr="0016-020-Beregite-vod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133600"/>
            <a:ext cx="8462682" cy="3886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29000" y="1524000"/>
            <a:ext cx="5715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чего нужна вода?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524000"/>
            <a:ext cx="3429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Откуда берется вода?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6172200"/>
            <a:ext cx="8991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выявить познания детей о воде, а также её обитателей.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783_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457890"/>
            <a:ext cx="47244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Обитатели подводного мира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04-004-V-teple-sneg-i-ljod-taju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67400"/>
          </a:xfrm>
          <a:prstGeom prst="rect">
            <a:avLst/>
          </a:prstGeom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95617232_viewer__21_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800" y="2514600"/>
            <a:ext cx="2743200" cy="3891760"/>
          </a:xfrm>
          <a:prstGeom prst="rect">
            <a:avLst/>
          </a:prstGeom>
        </p:spPr>
      </p:pic>
      <p:pic>
        <p:nvPicPr>
          <p:cNvPr id="10" name="Рисунок 9" descr="mokryjj-sne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400800" cy="6400800"/>
          </a:xfrm>
          <a:prstGeom prst="rect">
            <a:avLst/>
          </a:prstGeom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6849654" y="2209800"/>
            <a:ext cx="229434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«Морозные узоры»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5867400"/>
            <a:ext cx="12266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«Дождь»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" y="381000"/>
            <a:ext cx="12275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«Облака»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34000" y="5181600"/>
            <a:ext cx="10342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«Снег»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57600" y="6457890"/>
            <a:ext cx="14734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«Снегопад»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43800" y="6457890"/>
            <a:ext cx="9185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«Лед»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0_82cad_f35adb57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90067" y="0"/>
            <a:ext cx="2853933" cy="22098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90800" y="381000"/>
            <a:ext cx="4343400" cy="46166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Наблюдение  в группе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304800" y="1600200"/>
            <a:ext cx="4800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№1: “Вода не имеет формы”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№2: “Вода жидкая, может течь”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№3: “Вода прозрачная”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acqua-rubinetto-controll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000" y="2895600"/>
            <a:ext cx="4191000" cy="3962400"/>
          </a:xfrm>
          <a:prstGeom prst="rect">
            <a:avLst/>
          </a:prstGeom>
        </p:spPr>
      </p:pic>
      <p:pic>
        <p:nvPicPr>
          <p:cNvPr id="7" name="Рисунок 6" descr="image300937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895600"/>
            <a:ext cx="4953000" cy="39624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800600" y="17526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Опыт №4: “У воды нет вкуса”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Опыт №5: “У воды нет запаха”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304800" y="457200"/>
            <a:ext cx="47128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№6: « Лед – твердая вода»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304800" y="1066800"/>
            <a:ext cx="47977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№7. «Пар – это тоже вода».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819400"/>
            <a:ext cx="4572000" cy="3886200"/>
          </a:xfrm>
          <a:prstGeom prst="rect">
            <a:avLst/>
          </a:prstGeom>
        </p:spPr>
      </p:pic>
      <p:pic>
        <p:nvPicPr>
          <p:cNvPr id="9" name="Рисунок 8" descr="kettl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2819400"/>
            <a:ext cx="4267199" cy="3914775"/>
          </a:xfrm>
          <a:prstGeom prst="rect">
            <a:avLst/>
          </a:prstGeom>
        </p:spPr>
      </p:pic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81000" y="1600200"/>
            <a:ext cx="6400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8. «Вода бывает теплой, холодной, горячей».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969622-b02ec07ba71266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2667000"/>
            <a:ext cx="3920769" cy="4191000"/>
          </a:xfrm>
          <a:prstGeom prst="rect">
            <a:avLst/>
          </a:prstGeom>
        </p:spPr>
      </p:pic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228600" y="1828800"/>
            <a:ext cx="4724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№10.  «Тонет – не тонет».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687b0a20-dc32-47ae-bf9b-b10884e408a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80000" y="0"/>
            <a:ext cx="4064000" cy="304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152400"/>
            <a:ext cx="5105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9. «В воде некоторые вещества растворяются, некоторые не растворяются».</a:t>
            </a:r>
            <a:endParaRPr lang="ru-RU" sz="2400" dirty="0"/>
          </a:p>
        </p:txBody>
      </p:sp>
      <p:pic>
        <p:nvPicPr>
          <p:cNvPr id="8" name="Рисунок 7" descr="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6200" y="2667000"/>
            <a:ext cx="5257800" cy="4191000"/>
          </a:xfrm>
          <a:prstGeom prst="rect">
            <a:avLst/>
          </a:prstGeom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os2.jpg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2400" y="0"/>
            <a:ext cx="4267200" cy="6705600"/>
          </a:xfrm>
          <a:prstGeom prst="rect">
            <a:avLst/>
          </a:prstGeom>
        </p:spPr>
      </p:pic>
      <p:pic>
        <p:nvPicPr>
          <p:cNvPr id="5" name="Рисунок 4" descr="nos2.jpg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 rot="10800000">
            <a:off x="4419600" y="0"/>
            <a:ext cx="4476750" cy="6705600"/>
          </a:xfrm>
          <a:prstGeom prst="rect">
            <a:avLst/>
          </a:prstGeom>
        </p:spPr>
      </p:pic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152400" y="1"/>
            <a:ext cx="8763000" cy="34778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Дидактическая игра: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Узнай по описанию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продолжать учить составлять описательные рассказы, узнавать предмет по описанию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изображения предметов.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 игры: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у каждого из детей по 2-3 картинки. Воспитатель описывает какой-нибудь предмет. Дети должны угадать, о каком изображении идет речь, и показывать его.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381000" y="609600"/>
            <a:ext cx="8610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Эксперимент №1 по рассказу Л.Н. Толстого «Хотела галка пить».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0" y="1219200"/>
            <a:ext cx="8534400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Оборудование: камешки, поднос, вода, широкий стеклянный сосуд, салфетка.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Налить воды в сосуд на 1/3. Опускать камешки в воду и наблюдать, поднимется ли уровень воды в стакане.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если в стакан с водой опускать камешки, то уровень воды поднимается. Значит, вода обтекает камешки, а не проникает внутрь их.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7" name="Рисунок 6" descr="50726488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5638800" y="3581400"/>
            <a:ext cx="3276600" cy="32766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0_232cb_ea437e33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09800" y="304800"/>
            <a:ext cx="5211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Эксперимент №2 «Буря в стакане».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31838_html_m5239296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1219200"/>
            <a:ext cx="6604000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3000" y="0"/>
            <a:ext cx="68827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Пальчиковая игра: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7" name="Рисунок 6" descr="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066800"/>
            <a:ext cx="9144000" cy="57912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3. Заключительный этап: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nardo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05200"/>
            <a:ext cx="5749192" cy="3352800"/>
          </a:xfrm>
          <a:prstGeom prst="rect">
            <a:avLst/>
          </a:prstGeom>
        </p:spPr>
      </p:pic>
      <p:pic>
        <p:nvPicPr>
          <p:cNvPr id="6" name="Рисунок 5" descr="e56744b5c0d77a9115cd7dbd8f2f81d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7800" y="990600"/>
            <a:ext cx="3707465" cy="29212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04800" y="1219200"/>
            <a:ext cx="3657600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Подведение итогов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00" y="1981200"/>
            <a:ext cx="3276600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Рисование «Дождик»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" y="2743200"/>
            <a:ext cx="3962400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Оформление стенд - газеты «Волшебница - вода».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4152000-b5e44eddcfefe2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80000" y="3810000"/>
            <a:ext cx="4064000" cy="3048000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76600" y="381000"/>
            <a:ext cx="22326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ru-RU" sz="5400" b="1" i="0" u="none" strike="noStrike" cap="none" spc="0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" y="1447800"/>
            <a:ext cx="7391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Детское экспериментирование является хорошим средством интеллектуального развития дошкольников.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286000"/>
            <a:ext cx="861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Детское экспериментирование оказывает положительное влияние на эмоциональную сферу ребенка, на развитие творческих способностей, на закрепление здоровья за счет повышения общего уровня двигательной активности.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{db5830df-3b27-4891-a04b-1a6a90311ea4}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0"/>
            <a:ext cx="1905000" cy="1905000"/>
          </a:xfrm>
          <a:prstGeom prst="rect">
            <a:avLst/>
          </a:prstGeom>
        </p:spPr>
      </p:pic>
      <p:pic>
        <p:nvPicPr>
          <p:cNvPr id="15" name="Рисунок 14" descr="s694508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4000500"/>
            <a:ext cx="4495800" cy="2857500"/>
          </a:xfrm>
          <a:prstGeom prst="rect">
            <a:avLst/>
          </a:prstGeom>
        </p:spPr>
      </p:pic>
      <p:pic>
        <p:nvPicPr>
          <p:cNvPr id="17" name="Рисунок 16" descr="{db5830df-3b27-4891-a04b-1a6a90311ea4}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53000"/>
            <a:ext cx="1905000" cy="19050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78422479_k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62000" y="2971800"/>
            <a:ext cx="7696200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ru-RU" sz="5400" b="1" i="0" u="none" strike="noStrike" cap="none" spc="0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178</TotalTime>
  <Words>504</Words>
  <Application>Microsoft Office PowerPoint</Application>
  <PresentationFormat>Экран (4:3)</PresentationFormat>
  <Paragraphs>89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Открытая</vt:lpstr>
      <vt:lpstr>Изящная</vt:lpstr>
      <vt:lpstr>Обычная</vt:lpstr>
      <vt:lpstr>Тема Office</vt:lpstr>
      <vt:lpstr>Литейная</vt:lpstr>
      <vt:lpstr>Модульная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3. Заключительный этап: 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михаил</dc:creator>
  <cp:lastModifiedBy>User</cp:lastModifiedBy>
  <cp:revision>26</cp:revision>
  <dcterms:created xsi:type="dcterms:W3CDTF">2015-03-19T13:57:40Z</dcterms:created>
  <dcterms:modified xsi:type="dcterms:W3CDTF">2022-01-24T14:35:02Z</dcterms:modified>
</cp:coreProperties>
</file>