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68" r:id="rId3"/>
    <p:sldId id="263" r:id="rId4"/>
    <p:sldId id="264" r:id="rId5"/>
    <p:sldId id="269" r:id="rId6"/>
    <p:sldId id="256" r:id="rId7"/>
    <p:sldId id="257" r:id="rId8"/>
    <p:sldId id="259" r:id="rId9"/>
    <p:sldId id="260" r:id="rId10"/>
    <p:sldId id="261" r:id="rId11"/>
    <p:sldId id="262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7C69B8-5863-4A3C-98E0-734B73FF0819}" type="datetimeFigureOut">
              <a:rPr lang="ru-RU" smtClean="0"/>
              <a:t>25.02.2018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8123CF0-5215-4564-A1A6-10DCE621FBFE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" y="1412776"/>
            <a:ext cx="9143999" cy="1222375"/>
          </a:xfrm>
        </p:spPr>
        <p:txBody>
          <a:bodyPr>
            <a:noAutofit/>
          </a:bodyPr>
          <a:lstStyle/>
          <a:p>
            <a:pPr algn="ctr"/>
            <a:r>
              <a:rPr lang="ru-RU" sz="8800" dirty="0" smtClean="0"/>
              <a:t>        </a:t>
            </a:r>
            <a:r>
              <a:rPr lang="ru-RU" sz="8800" dirty="0" smtClean="0">
                <a:solidFill>
                  <a:srgbClr val="C00000"/>
                </a:solidFill>
              </a:rPr>
              <a:t>ПРОЕКТ </a:t>
            </a:r>
            <a:r>
              <a:rPr lang="ru-RU" sz="5400" dirty="0" smtClean="0">
                <a:solidFill>
                  <a:srgbClr val="C00000"/>
                </a:solidFill>
              </a:rPr>
              <a:t/>
            </a:r>
            <a:br>
              <a:rPr lang="ru-RU" sz="5400" dirty="0" smtClean="0">
                <a:solidFill>
                  <a:srgbClr val="C00000"/>
                </a:solidFill>
              </a:rPr>
            </a:br>
            <a:r>
              <a:rPr lang="ru-RU" sz="5400" dirty="0" smtClean="0">
                <a:solidFill>
                  <a:srgbClr val="C00000"/>
                </a:solidFill>
              </a:rPr>
              <a:t>      «Ржевская Кукла на    счастье»</a:t>
            </a:r>
            <a:br>
              <a:rPr lang="ru-RU" sz="5400" dirty="0" smtClean="0">
                <a:solidFill>
                  <a:srgbClr val="C00000"/>
                </a:solidFill>
              </a:rPr>
            </a:b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35896" y="5517232"/>
            <a:ext cx="6250423" cy="1008112"/>
          </a:xfrm>
        </p:spPr>
        <p:txBody>
          <a:bodyPr>
            <a:noAutofit/>
          </a:bodyPr>
          <a:lstStyle/>
          <a:p>
            <a:r>
              <a:rPr lang="ru-RU" sz="2000" dirty="0" smtClean="0"/>
              <a:t>Выполнила : преподаватель технологии</a:t>
            </a:r>
          </a:p>
          <a:p>
            <a:r>
              <a:rPr lang="ru-RU" sz="2000" dirty="0" smtClean="0"/>
              <a:t>Лисичкина Зинаида Александровна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35687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6480720" cy="593784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Цель исследования: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Обобщить  знания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русском народном творчестве,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примере  изготовления Ржевской куклы 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Гипотеза исследования: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Изучение декоративно-прикладного искусства, обрядов и традиций русского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народа.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исследования: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1. Исследовать развитие народной культуры в аспекте декоративно-прикладного искусства.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Обосновать значимость декоративно-прикладного искусства в жизни людей.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Изготовить продукт – Ржевская кукла.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://academ.info/upload/node_images_ext/2008/11/9784/0.73283400%201225512333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24" y="3356993"/>
            <a:ext cx="1800200" cy="2398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ocnt.isu.ru/newsite/news/images/news-19.07.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225" y="692697"/>
            <a:ext cx="1779921" cy="2371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64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               </a:t>
            </a:r>
            <a:r>
              <a:rPr lang="ru-RU" sz="6000" dirty="0" smtClean="0">
                <a:solidFill>
                  <a:srgbClr val="C00000"/>
                </a:solidFill>
              </a:rPr>
              <a:t>Обоснование</a:t>
            </a:r>
            <a:endParaRPr lang="ru-RU" sz="6000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Тема работы является актуальной, так как в каждой семье из поколения в поколение  дети играют в </a:t>
            </a:r>
            <a:r>
              <a:rPr lang="ru-RU" dirty="0" smtClean="0"/>
              <a:t>куклы. </a:t>
            </a:r>
            <a:r>
              <a:rPr lang="ru-RU" dirty="0"/>
              <a:t>Тряпичная кукла  - это наша история, традиции, культура, она имела несколько назначений и была неотъемлемой частью быта людей. Она оказывала покровительство и помощь, в ней  причудливо сплелись отголоски древних верований и народный идеал красоты. Как и у других народов, в русскую тряпичную куклу вкладывали определенный смысл.  Вот почему часто игрушка могла быть - оберегом, свадебным атрибутом или предназначаться для забавы детям.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9591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       </a:t>
            </a:r>
            <a:r>
              <a:rPr lang="ru-RU" sz="4900" dirty="0" smtClean="0">
                <a:solidFill>
                  <a:srgbClr val="C00000"/>
                </a:solidFill>
              </a:rPr>
              <a:t>История  </a:t>
            </a:r>
            <a:r>
              <a:rPr lang="ru-RU" sz="4900" dirty="0">
                <a:solidFill>
                  <a:srgbClr val="C00000"/>
                </a:solidFill>
              </a:rPr>
              <a:t>тряпичной куклы.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5303838"/>
          </a:xfrm>
        </p:spPr>
        <p:txBody>
          <a:bodyPr>
            <a:noAutofit/>
          </a:bodyPr>
          <a:lstStyle/>
          <a:p>
            <a:r>
              <a:rPr lang="ru-RU" sz="2000" dirty="0" smtClean="0"/>
              <a:t>Самые </a:t>
            </a:r>
            <a:r>
              <a:rPr lang="ru-RU" sz="2000" dirty="0"/>
              <a:t>ранние игрушки, обнаруженные в нашей стране, относятся ко второму тысячелетию до н. э.. </a:t>
            </a:r>
          </a:p>
          <a:p>
            <a:r>
              <a:rPr lang="ru-RU" sz="2000" dirty="0"/>
              <a:t>Древние типы кукол или человеческих фигурок, представляли собой </a:t>
            </a:r>
            <a:r>
              <a:rPr lang="ru-RU" sz="2000" dirty="0" err="1"/>
              <a:t>идолоподобные</a:t>
            </a:r>
            <a:r>
              <a:rPr lang="ru-RU" sz="2000" dirty="0"/>
              <a:t>  </a:t>
            </a:r>
            <a:r>
              <a:rPr lang="ru-RU" sz="2000" dirty="0" smtClean="0"/>
              <a:t>изображения </a:t>
            </a:r>
            <a:r>
              <a:rPr lang="ru-RU" sz="2000" dirty="0"/>
              <a:t>с ярко выраженными признаками пола.</a:t>
            </a:r>
          </a:p>
          <a:p>
            <a:r>
              <a:rPr lang="ru-RU" sz="2000" dirty="0"/>
              <a:t> Самым крупным Санкт-Петербургским центром по изготовлению кукол было объединение «Потешный промысел».</a:t>
            </a:r>
          </a:p>
          <a:p>
            <a:r>
              <a:rPr lang="ru-RU" sz="2000" dirty="0"/>
              <a:t> С давних времён в быту русской деревни тряпичная кукла была традиционной игрушкой.</a:t>
            </a:r>
          </a:p>
          <a:p>
            <a:r>
              <a:rPr lang="ru-RU" sz="2000" dirty="0"/>
              <a:t> Недостатком тряпичной куклы было лишь то, что её нельзя было мыть. </a:t>
            </a:r>
          </a:p>
          <a:p>
            <a:r>
              <a:rPr lang="ru-RU" sz="2000" dirty="0"/>
              <a:t> Как и у других народов у русских в игрушку вкладывали особый смысл.</a:t>
            </a:r>
          </a:p>
          <a:p>
            <a:r>
              <a:rPr lang="ru-RU" sz="2000" dirty="0" smtClean="0"/>
              <a:t>В </a:t>
            </a:r>
            <a:r>
              <a:rPr lang="ru-RU" sz="2000" dirty="0"/>
              <a:t>каждой семье хранилось множество кукол, потому что выбросить, а тем более испортить, сломать или сжечь было грехом.</a:t>
            </a:r>
          </a:p>
        </p:txBody>
      </p:sp>
    </p:spTree>
    <p:extLst>
      <p:ext uri="{BB962C8B-B14F-4D97-AF65-F5344CB8AC3E}">
        <p14:creationId xmlns:p14="http://schemas.microsoft.com/office/powerpoint/2010/main" val="2273294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Кукла на счастье-это маленькая размером с палец «родилась» в городе Ржеве, поэтому ее так и называют «Ржевское счастье». Дарится кукла с пожеланиями  здоровья, благополучия и , разумеется счастья. А его тем больше, чем длиннее и толще коса у куклы.   Еще при помощи этой косички куколка устойчиво стоит  на своих крохотных ножках, это значит что счастье- опора в нашей жизни. Оберегает своего обладателя от неприятностей. Кукла маленькая, удобна носить с собой. Маленькая да удаленькая, задорная девчушка само название говорит за себя. Приносит счастье в мир , в дом.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68248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sz="6000" b="1" dirty="0"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Кукла на счастье</a:t>
            </a:r>
            <a:endParaRPr lang="ru-RU" sz="6000" dirty="0"/>
          </a:p>
        </p:txBody>
      </p:sp>
      <p:pic>
        <p:nvPicPr>
          <p:cNvPr id="4" name="Picture 8" descr="http://koloyar.ru/image/cache/data/product/doll/na-schaste/IMG_3545s-500x5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000232" y="1643050"/>
            <a:ext cx="5000660" cy="5000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85720" y="1571612"/>
            <a:ext cx="850112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Кукла найдена на раскопках древнего Ржева Х века, кукла была изготовлена из льна.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Название ее говорит само за себя. Куклу делали, чтобы она приносила счастье ее обладателю. Главное в кукле – коса, которая символизирует женскую силу. Коса так же служит опорой самой кукле.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Говорили: “Коса - девичья краса!” Именно из-за длинной и толстой косы, сделанной изо льна, она и называется “На Счастье”. Куколка может выполняться с поднятыми  к Солнцу руками.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260648"/>
            <a:ext cx="55721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C00000"/>
                </a:solidFill>
              </a:rPr>
              <a:t>История</a:t>
            </a:r>
            <a:endParaRPr lang="ru-RU" sz="5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15816" y="188640"/>
            <a:ext cx="36559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Кукла на счастье</a:t>
            </a:r>
            <a:endParaRPr lang="ru-RU" sz="3200" dirty="0">
              <a:solidFill>
                <a:srgbClr val="C00000"/>
              </a:solidFill>
            </a:endParaRPr>
          </a:p>
        </p:txBody>
      </p:sp>
      <p:pic>
        <p:nvPicPr>
          <p:cNvPr id="4098" name="Picture 2" descr="http://img-fotki.yandex.ru/get/8/pinigina.f/0_4e721_8a375cd2_X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95536" y="764704"/>
            <a:ext cx="2664296" cy="1872208"/>
          </a:xfrm>
          <a:prstGeom prst="rect">
            <a:avLst/>
          </a:prstGeom>
          <a:noFill/>
        </p:spPr>
      </p:pic>
      <p:pic>
        <p:nvPicPr>
          <p:cNvPr id="4100" name="Picture 4" descr="http://img-fotki.yandex.ru/get/4211/pinigina.f/0_4e733_c21ce5a8_X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5400000">
            <a:off x="3853338" y="1051318"/>
            <a:ext cx="1797365" cy="597666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419872" y="764704"/>
            <a:ext cx="54726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Материалы: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два квадрата плотной ткани  10х10 см, лён сантехнический,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два кружка тонкого трикотажа диаметром 3 см, полоска яркой ткани для юбки длиной 12-14 см, высота 4-5см, нитки красные крепкие, ножницы, иголка, расческа (лучше деревянная).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5013176"/>
            <a:ext cx="734481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1.Лён надо расчесать, лучше деревянной расчёской. Из тонкой пряди скрутить нитку и ею перевязать расчёсанные волосы посередине не более 3 см в ширину. Очёсом будем оформлять голову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mg-fotki.yandex.ru/get/55/pinigina.e/0_4e71d_fa596f72_X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51520" y="332656"/>
            <a:ext cx="4082342" cy="1728192"/>
          </a:xfrm>
          <a:prstGeom prst="rect">
            <a:avLst/>
          </a:prstGeom>
          <a:noFill/>
        </p:spPr>
      </p:pic>
      <p:pic>
        <p:nvPicPr>
          <p:cNvPr id="3076" name="Picture 4" descr="http://img-fotki.yandex.ru/get/4308/pinigina.e/0_4e71a_681ad808_XL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427984" y="260648"/>
            <a:ext cx="4525877" cy="4933207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2348880"/>
            <a:ext cx="40324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Из одного квадрата делаем скрутку, обвязываем на концах, надеваем и обвязываем "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обутки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". Способов обуть куклу очень много: обвязать, обшить, обмотать, и т.п.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293096"/>
            <a:ext cx="41044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Складываем пополам, завязываем часть для головы, но немного 1-1,5 см. Держа очёс в левой ладони начинаем как бы вкручивать правой рукой голову в очёс, постепенно туго и ровно увеличивая ее до 2.5 − 3 см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2914/pinigina.f/0_4e731_897505e1_X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512" y="188640"/>
            <a:ext cx="3600400" cy="1714246"/>
          </a:xfrm>
          <a:prstGeom prst="rect">
            <a:avLst/>
          </a:prstGeom>
          <a:noFill/>
        </p:spPr>
      </p:pic>
      <p:pic>
        <p:nvPicPr>
          <p:cNvPr id="2052" name="Picture 4" descr="http://img-fotki.yandex.ru/get/4313/pinigina.f/0_4e725_bf39dd77_ori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779912" y="188640"/>
            <a:ext cx="1947120" cy="165618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9512" y="2132856"/>
            <a:ext cx="87849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Голову помещаем в центр второго квадрата по диагонали. Оформляем лицо, рубашку, ручки, подгибая и перевязывая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4" name="Picture 6" descr="http://img-fotki.yandex.ru/get/4308/pinigina.f/0_4e723_87f93a97_ori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59632" y="3140968"/>
            <a:ext cx="2088232" cy="1735623"/>
          </a:xfrm>
          <a:prstGeom prst="rect">
            <a:avLst/>
          </a:prstGeom>
          <a:noFill/>
        </p:spPr>
      </p:pic>
      <p:pic>
        <p:nvPicPr>
          <p:cNvPr id="6" name="Picture 4" descr="http://img-fotki.yandex.ru/get/4313/pinigina.f/0_4e725_bf39dd77_ori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452321" y="188640"/>
            <a:ext cx="1512168" cy="1626798"/>
          </a:xfrm>
          <a:prstGeom prst="rect">
            <a:avLst/>
          </a:prstGeom>
          <a:noFill/>
        </p:spPr>
      </p:pic>
      <p:pic>
        <p:nvPicPr>
          <p:cNvPr id="7" name="Picture 4" descr="http://img-fotki.yandex.ru/get/4313/pinigina.f/0_4e725_bf39dd77_ori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724129" y="188640"/>
            <a:ext cx="1738501" cy="1656184"/>
          </a:xfrm>
          <a:prstGeom prst="rect">
            <a:avLst/>
          </a:prstGeom>
          <a:noFill/>
        </p:spPr>
      </p:pic>
      <p:pic>
        <p:nvPicPr>
          <p:cNvPr id="8" name="Picture 6" descr="http://img-fotki.yandex.ru/get/4308/pinigina.f/0_4e723_87f93a97_ori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3851920" y="3140968"/>
            <a:ext cx="2160240" cy="1728192"/>
          </a:xfrm>
          <a:prstGeom prst="rect">
            <a:avLst/>
          </a:prstGeom>
          <a:noFill/>
        </p:spPr>
      </p:pic>
      <p:pic>
        <p:nvPicPr>
          <p:cNvPr id="9" name="Picture 6" descr="http://img-fotki.yandex.ru/get/4308/pinigina.f/0_4e723_87f93a97_ori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660232" y="3284984"/>
            <a:ext cx="2109317" cy="244827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51520" y="4941168"/>
            <a:ext cx="63367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5. Определяем высоту юбки 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присбариваем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её. Завязать юбку надо как можно выше к шее, для этого после стягивания юбки нитки пропустить под ручками, тем самым подтянуть и укрепить юбочку.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http://img-fotki.yandex.ru/get/4314/pinigina.e/0_4e718_b133d2a8_M.jpg"/>
          <p:cNvPicPr>
            <a:picLocks noChangeAspect="1" noChangeArrowheads="1"/>
          </p:cNvPicPr>
          <p:nvPr/>
        </p:nvPicPr>
        <p:blipFill>
          <a:blip r:embed="rId2" cstate="email">
            <a:lum bright="10000" contrast="-10000"/>
          </a:blip>
          <a:srcRect/>
          <a:stretch>
            <a:fillRect/>
          </a:stretch>
        </p:blipFill>
        <p:spPr bwMode="auto">
          <a:xfrm>
            <a:off x="1475656" y="332656"/>
            <a:ext cx="1944216" cy="2152269"/>
          </a:xfrm>
          <a:prstGeom prst="rect">
            <a:avLst/>
          </a:prstGeom>
          <a:noFill/>
        </p:spPr>
      </p:pic>
      <p:pic>
        <p:nvPicPr>
          <p:cNvPr id="35846" name="Picture 6" descr="http://img-fotki.yandex.ru/get/4307/pinigina.e/0_4e71b_e1180162_M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419872" y="332656"/>
            <a:ext cx="2448272" cy="210839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51520" y="2636912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6.Только после надетой юбки можно привязывать волосы. Сзади их прядки соединить, закрыв весь затылок, крепко перевязать вокруг шеи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8" name="Picture 8" descr="http://img-fotki.yandex.ru/get/4308/pinigina.f/0_4e722_9fc4c2d9_ori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868144" y="332656"/>
            <a:ext cx="3017858" cy="223224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95536" y="4077072"/>
            <a:ext cx="41044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7. Заплести туго косу, завязать нитками, лентой, тесьмой по желанию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50" name="Picture 10" descr="http://img-fotki.yandex.ru/get/4307/pinigina.e/0_4e71c_c289730b_XL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788024" y="3573016"/>
            <a:ext cx="3159401" cy="2880320"/>
          </a:xfrm>
          <a:prstGeom prst="rect">
            <a:avLst/>
          </a:prstGeom>
          <a:noFill/>
        </p:spPr>
      </p:pic>
      <p:pic>
        <p:nvPicPr>
          <p:cNvPr id="35842" name="Picture 2" descr="http://img-fotki.yandex.ru/get/4310/pinigina.f/0_4e724_af91a322_-1-M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79512" y="332656"/>
            <a:ext cx="1409700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686800" cy="838200"/>
          </a:xfrm>
        </p:spPr>
        <p:txBody>
          <a:bodyPr>
            <a:normAutofit fontScale="90000"/>
          </a:bodyPr>
          <a:lstStyle/>
          <a:p>
            <a:r>
              <a:rPr lang="ru-RU" sz="6700" dirty="0" smtClean="0"/>
              <a:t>              </a:t>
            </a:r>
            <a:r>
              <a:rPr lang="ru-RU" sz="6700" dirty="0" smtClean="0">
                <a:solidFill>
                  <a:srgbClr val="C00000"/>
                </a:solidFill>
              </a:rPr>
              <a:t>Вывод</a:t>
            </a:r>
            <a:r>
              <a:rPr lang="ru-RU" sz="6700" dirty="0">
                <a:solidFill>
                  <a:srgbClr val="C00000"/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04319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sz="7500" dirty="0" smtClean="0"/>
          </a:p>
          <a:p>
            <a:r>
              <a:rPr lang="ru-RU" sz="7500" dirty="0" smtClean="0"/>
              <a:t>В ходе исследования, мы </a:t>
            </a:r>
            <a:r>
              <a:rPr lang="ru-RU" sz="7500" dirty="0"/>
              <a:t>выяснили, что тряпичная кукла  один из древних видов декоративно-прикладного искусства, украшающего и оберегающего  быт людей</a:t>
            </a:r>
            <a:r>
              <a:rPr lang="ru-RU" sz="7500" dirty="0" smtClean="0"/>
              <a:t>.</a:t>
            </a:r>
          </a:p>
          <a:p>
            <a:r>
              <a:rPr lang="ru-RU" sz="7500" dirty="0" smtClean="0"/>
              <a:t>Понимаю, что кукла не может принести счастья, но видя улыбки людей, я заметила, что она оптимистически настраивает и дарит хорошее настроение.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7435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105</TotalTime>
  <Words>708</Words>
  <Application>Microsoft Office PowerPoint</Application>
  <PresentationFormat>Экран (4:3)</PresentationFormat>
  <Paragraphs>34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Трек</vt:lpstr>
      <vt:lpstr>        ПРОЕКТ        «Ржевская Кукла на    счастье» </vt:lpstr>
      <vt:lpstr>Презентация PowerPoint</vt:lpstr>
      <vt:lpstr>                   Обоснование</vt:lpstr>
      <vt:lpstr>       История  тряпичной куклы.</vt:lpstr>
      <vt:lpstr>Презентация PowerPoint</vt:lpstr>
      <vt:lpstr>Кукла на счастье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Вывод.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Кукла на счастье</dc:title>
  <dc:creator>Customer</dc:creator>
  <cp:lastModifiedBy>МГСУ</cp:lastModifiedBy>
  <cp:revision>15</cp:revision>
  <dcterms:created xsi:type="dcterms:W3CDTF">2014-04-18T08:53:14Z</dcterms:created>
  <dcterms:modified xsi:type="dcterms:W3CDTF">2018-02-25T17:56:10Z</dcterms:modified>
</cp:coreProperties>
</file>