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>
        <p:scale>
          <a:sx n="73" d="100"/>
          <a:sy n="73" d="100"/>
        </p:scale>
        <p:origin x="-2730" y="-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36D27-25A3-4237-B4F0-F045B12137EA}" type="datetimeFigureOut">
              <a:rPr lang="ru-RU" smtClean="0"/>
              <a:pPr/>
              <a:t>29.04.2023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6FF1B-1BA1-49D2-ACFD-1330EBCCAE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81" y="-1395536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287" y="0"/>
            <a:ext cx="9175233" cy="2780928"/>
          </a:xfrm>
        </p:spPr>
        <p:txBody>
          <a:bodyPr>
            <a:normAutofit fontScale="90000"/>
          </a:bodyPr>
          <a:lstStyle/>
          <a:p>
            <a:pPr indent="457200"/>
            <a:r>
              <a:rPr lang="ru-RU" sz="3600" b="1" dirty="0" smtClean="0">
                <a:latin typeface="Monotype Corsiva" panose="03010101010201010101" pitchFamily="66" charset="0"/>
              </a:rPr>
              <a:t>ГБОУ ВО «Ставропольский государственный</a:t>
            </a:r>
            <a:br>
              <a:rPr lang="ru-RU" sz="3600" b="1" dirty="0" smtClean="0">
                <a:latin typeface="Monotype Corsiva" panose="03010101010201010101" pitchFamily="66" charset="0"/>
              </a:rPr>
            </a:br>
            <a:r>
              <a:rPr lang="ru-RU" sz="3600" b="1" dirty="0" smtClean="0">
                <a:latin typeface="Monotype Corsiva" panose="03010101010201010101" pitchFamily="66" charset="0"/>
              </a:rPr>
              <a:t>педагогический институт»</a:t>
            </a:r>
            <a:br>
              <a:rPr lang="ru-RU" sz="3600" b="1" dirty="0" smtClean="0">
                <a:latin typeface="Monotype Corsiva" panose="03010101010201010101" pitchFamily="66" charset="0"/>
              </a:rPr>
            </a:br>
            <a:r>
              <a:rPr lang="ru-RU" sz="3600" b="1" dirty="0" smtClean="0"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latin typeface="Monotype Corsiva" panose="03010101010201010101" pitchFamily="66" charset="0"/>
              </a:rPr>
            </a:br>
            <a:r>
              <a:rPr lang="en-US" sz="2700" b="1" dirty="0" smtClean="0">
                <a:latin typeface="Monotype Corsiva" panose="03010101010201010101" pitchFamily="66" charset="0"/>
              </a:rPr>
              <a:t>III</a:t>
            </a:r>
            <a:r>
              <a:rPr lang="ru-RU" sz="2700" b="1" dirty="0" smtClean="0">
                <a:latin typeface="Monotype Corsiva" panose="03010101010201010101" pitchFamily="66" charset="0"/>
              </a:rPr>
              <a:t>  ВСЕРОССИЙСКИЙ  ПЕДАГОГИЧЕСКИЙ  КОНКУРС «ВОСПИТАНИЕ ПАТРИОТА  И  ГРАЖДАНИНА  РОССИИ  21 ВЕКА»</a:t>
            </a:r>
            <a:endParaRPr lang="ru-RU" b="1" dirty="0"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5711" y="2924944"/>
            <a:ext cx="8798777" cy="6120680"/>
          </a:xfrm>
        </p:spPr>
        <p:txBody>
          <a:bodyPr>
            <a:noAutofit/>
          </a:bodyPr>
          <a:lstStyle/>
          <a:p>
            <a:endParaRPr lang="ru-RU" sz="10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ПАТРИОТИЧЕСКИЙ СТАНЦИОННЫЙ КВЕСТ «НАШИ ВОСПОМИНАНИЯ О ВОЙНЕ…»</a:t>
            </a:r>
          </a:p>
          <a:p>
            <a:pPr algn="just">
              <a:spcBef>
                <a:spcPts val="0"/>
              </a:spcBef>
            </a:pPr>
            <a:endParaRPr lang="ru-RU" sz="2000" b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just">
              <a:spcBef>
                <a:spcPts val="0"/>
              </a:spcBef>
            </a:pPr>
            <a:r>
              <a:rPr lang="ru-RU" sz="20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Авторы проекта:</a:t>
            </a:r>
          </a:p>
          <a:p>
            <a:pPr algn="just">
              <a:spcBef>
                <a:spcPts val="0"/>
              </a:spcBef>
            </a:pPr>
            <a:r>
              <a:rPr lang="ru-RU" sz="20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Погребная О.С., проректор  по воспитательной работе и молодежной политике, к. </a:t>
            </a:r>
            <a:r>
              <a:rPr lang="ru-RU" sz="20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психол.н</a:t>
            </a:r>
            <a:r>
              <a:rPr lang="ru-RU" sz="20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., доцент кафедры </a:t>
            </a:r>
            <a:r>
              <a:rPr lang="ru-RU" sz="20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общей и практической психологии и социальной работы;</a:t>
            </a:r>
          </a:p>
          <a:p>
            <a:pPr algn="just">
              <a:spcBef>
                <a:spcPts val="0"/>
              </a:spcBef>
            </a:pPr>
            <a:r>
              <a:rPr lang="ru-RU" sz="20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Проскурин Н.Н., специалист по работе с молодежью Управления по работе с молодежью, руководитель студенческого педагогического отряда «РИТМ»;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74638"/>
            <a:ext cx="8892480" cy="6583362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исследования.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развитии общества есть периоды, когда в основе мировоззрения лежат идеи, обращенные к Родине, когда политические взгляды важны лишь тогда, когда они имеют связь с патриотизмом. Это - эпохи национального испытания, национального возрождения и становления новых государств, эпохи переломных этапов в их политической жизни.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периоды, когда идет смена ценностных ориентиров, меняется социальное положение и интересы всех слоев и групп населения, патриотизм становится тем стержнем, вокруг которого группируются здоровые силы общества. Именно он придает смысл жизни и деятельности людей, помогает им объединяться. Патриотизм представляет собой особо значимую духовную ценность, являющуюся основой единения, гармонизации общества, сохранения его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самобытности и своеобразия в многоликом человеческом сообществе.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воспитание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патриотизма играет важнейшую роль в гражданском и духовном развитии детей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младшего школьного возраста.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нет человека без самолюбия, так нет человека без любви к Отечеству, и эта любовь даёт воспитанию верный ключ к сердцу человека и могущественную опору для борьбы с его дурными привычками, личными, семейными и родовыми наклонностями», – писал великий педагог К.Д. Ушинский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Ориентируясь на выше сказанное нами был разработан 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патриотический станционный квест «Наши воспоминания о войне…», целью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которого является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патриотизма у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подростков;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смысловых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гражданско-ценностных ориентиров в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 современной молодежи; воспитание уважения к событиям прошлых лет, к жизни народа во времена войны и судьбе нашей родины в целом.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9294"/>
            <a:ext cx="9577064" cy="9577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310522"/>
            <a:ext cx="9144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квеста: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развитие патриотического сознания и гражданского поведения;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развитие высоких духовно-нравственных качеств, гражданской позиции, социальной ответственности, любви и преданности своему Отечеству;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воспитание патриотических чувств на основе культурно-патриотических ценностей профессиональных и военных обычаев российского общества;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воспитание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осознанного понимания конституционного гражданского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долга.</a:t>
            </a: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после реализации квеста.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нашему убеждению реализация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квеста обогатить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 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феномене «патриотизм», его основных качествах и сущностных характеристиках; будет способствовать развитию гражданского сознания и патриотического поведения, социальной ответственности и гражданской активности; при этом у школьников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сформируется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гордости за свою страну и уважительное отношение не только к людям пожилого возраста, но и к маленьким детям, членам своей семьи, к самому себе.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показатель – сформированность чувства патриотизма 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молодежи.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43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5537"/>
            <a:ext cx="9653791" cy="9653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699" y="-229716"/>
            <a:ext cx="8388425" cy="56237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latin typeface="Monotype Corsiva" panose="03010101010201010101" pitchFamily="66" charset="0"/>
              </a:rPr>
            </a:br>
            <a:r>
              <a:rPr lang="ru-RU" sz="3600" b="1" dirty="0" smtClean="0"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latin typeface="Monotype Corsiva" panose="03010101010201010101" pitchFamily="66" charset="0"/>
              </a:rPr>
            </a:br>
            <a:r>
              <a:rPr lang="ru-RU" sz="3200" b="1" dirty="0" smtClean="0">
                <a:latin typeface="Monotype Corsiva" panose="03010101010201010101" pitchFamily="66" charset="0"/>
              </a:rPr>
              <a:t>Ход патриотического станционного квеста </a:t>
            </a:r>
            <a:br>
              <a:rPr lang="ru-RU" sz="3200" b="1" dirty="0" smtClean="0">
                <a:latin typeface="Monotype Corsiva" panose="03010101010201010101" pitchFamily="66" charset="0"/>
              </a:rPr>
            </a:br>
            <a:r>
              <a:rPr lang="ru-RU" sz="3200" b="1" dirty="0" smtClean="0">
                <a:latin typeface="Monotype Corsiva" panose="03010101010201010101" pitchFamily="66" charset="0"/>
              </a:rPr>
              <a:t>«Наши воспоминания  о войне…»</a:t>
            </a:r>
            <a:endParaRPr lang="ru-RU" sz="3200" b="1" dirty="0">
              <a:latin typeface="Monotype Corsiva" panose="03010101010201010101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19" y="620688"/>
            <a:ext cx="8712969" cy="550547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Патриотический станционный квест рассчитан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 8-9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 образовательных учреждений г. Ставрополя. В мероприятии могут принять участие до 180 человек. Детей делят на 5 команд, им раздают маршрутные листы. Каждой команде назначается куратор из числа бойцов студенческого педагогического отряда «РИТМ» и по сигналу команды начинают прохождение квеста. На каждой станции стоит актёр, который капитану команды после выполненного задания отдает один пазл. В конце квеста из пазла складывается  ЗНАМЯ ПОБЕДЫ.</a:t>
            </a:r>
          </a:p>
          <a:p>
            <a:pPr algn="ctr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«ПАМЯТЬ НА ВЕКА».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«ПИСЬМО ВЕТЕРАНУ».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О ПОБЕДЕ ВСЕ…».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 ПРИВАЛЕ».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«ЛИЦА ПОБЕДЫ».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51" y="-1189484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" y="-459432"/>
            <a:ext cx="9513749" cy="698477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СТАНЦИЯ «ПАМЯТЬ НА ВЕКА»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станции нужно будет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какой памятник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фотографии. Чему он посвящен и в каком городе находится.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Путешественник: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Меня зовут Ганс, я архитектор, мой прадед был русским танкистом в годы Великой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течественной воины.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осле войны он переехал во Францию, где встретил мою бабушку, и они поженились. Я приехал посмотреть на русские памятники, но не знаю их название, и где они расположены. Помогите, я прошу вас, а я дам вам за это одну интересную вещь (передает пазл).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849" y="2181235"/>
            <a:ext cx="2543175" cy="1734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165" y="2800520"/>
            <a:ext cx="2376264" cy="151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562997"/>
            <a:ext cx="2843808" cy="1617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94992" y="3949747"/>
            <a:ext cx="2232248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01" y="4757251"/>
            <a:ext cx="1657350" cy="23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Мемориал «Героям-панфиловцам»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859" y="5393098"/>
            <a:ext cx="2808312" cy="163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proni\Desktop\квест вов\b77e3e5791776b4d1db7395b0359d1a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4999" y="5473373"/>
            <a:ext cx="2618876" cy="1556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60" y="-1095164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0551" y="-906499"/>
            <a:ext cx="8363272" cy="418058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СТАНЦИЯ «ПИСЬМО ВЕТЕРАНУ»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-99392"/>
            <a:ext cx="8748464" cy="674136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 написать письмо ветеранам и сложить его правильно.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Солдат: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Добрый день, есть много воинов великих, позабытых после воины, напишите им письма, прошу вас, сынки.</a:t>
            </a:r>
          </a:p>
          <a:p>
            <a:pPr indent="0" algn="just">
              <a:buNone/>
            </a:pPr>
            <a:endParaRPr lang="ru-RU" dirty="0"/>
          </a:p>
          <a:p>
            <a:pPr indent="0" algn="just">
              <a:buNone/>
            </a:pPr>
            <a:endParaRPr lang="ru-RU" dirty="0" smtClean="0"/>
          </a:p>
          <a:p>
            <a:pPr indent="0" algn="just">
              <a:buNone/>
            </a:pPr>
            <a:endParaRPr lang="ru-RU" dirty="0"/>
          </a:p>
          <a:p>
            <a:pPr indent="0" algn="just">
              <a:buNone/>
            </a:pPr>
            <a:endParaRPr lang="ru-RU" dirty="0" smtClean="0"/>
          </a:p>
          <a:p>
            <a:pPr indent="0" algn="just">
              <a:buNone/>
            </a:pPr>
            <a:endParaRPr lang="ru-RU" b="1" dirty="0" smtClean="0"/>
          </a:p>
          <a:p>
            <a:pPr marL="0" indent="0" algn="just">
              <a:spcBef>
                <a:spcPts val="0"/>
              </a:spcBef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вам, ребята. Вот, возьмите одну из частей Великой Победы (передает пазл).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proni\Desktop\квест вов\foto-4-treugolnik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28" y="1556792"/>
            <a:ext cx="933271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25388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6480720"/>
          </a:xfrm>
        </p:spPr>
        <p:txBody>
          <a:bodyPr>
            <a:normAutofit fontScale="90000"/>
          </a:bodyPr>
          <a:lstStyle/>
          <a:p>
            <a:pPr indent="457200" algn="l"/>
            <a:r>
              <a:rPr lang="ru-RU" sz="2200" b="1" i="1" dirty="0" smtClean="0"/>
              <a:t>                                            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СТАНЦИЯ «Я ЗНАЮ О ПОБЕДЕ ВСЕ»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ответы на вопросы.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Историк: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Многое могло быть позабыто, но этот подвиг, совершенный советским народом, забыть нельзя и одно из самых важных - это водружение знамени над рейхстагом. Я хочу, чтобы вы ответили на несколько вопросов, и тогда получите то, что ищите.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так начнем: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называлась наступательная операция, которая привела к полной капитуляции Германии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стяг был сшит 1945 году, но так и не был передан войскам советской армии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было сделано штурмовых знамен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установил флаг над Рейхстагом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числа, и в какое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установлен флаг над Рейхстагом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Расшифруйте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знамя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победы.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Историк: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Отлично, вы достойное поколения своих предков. Возьмите, это пригодится вам (передает пазл).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040" y="3933056"/>
            <a:ext cx="2664296" cy="13321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63" y="-1395536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035496"/>
            <a:ext cx="9114800" cy="3123728"/>
          </a:xfrm>
        </p:spPr>
        <p:txBody>
          <a:bodyPr>
            <a:noAutofit/>
          </a:bodyPr>
          <a:lstStyle/>
          <a:p>
            <a:pPr algn="l"/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b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СТАНЦИЯ «НА ПРИВАЛЕ»</a:t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Спеть песни под гитару.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Военный музыкант: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в военное время в душе была пустота, но песня всегда, хоть и на время, заполняла эту пустоту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 песня не раз поднимала воинов на новую битву. У меня есть к вам просьба, исполнить пару песен со мной.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741368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>
                <a:latin typeface="+mj-lt"/>
                <a:ea typeface="+mj-ea"/>
                <a:cs typeface="+mj-cs"/>
              </a:rPr>
              <a:t/>
            </a:r>
            <a:br>
              <a:rPr lang="ru-RU" sz="2000" b="1" i="1" dirty="0">
                <a:latin typeface="+mj-lt"/>
                <a:ea typeface="+mj-ea"/>
                <a:cs typeface="+mj-cs"/>
              </a:rPr>
            </a:br>
            <a:endParaRPr lang="ru-RU" sz="2000" b="1" i="1" dirty="0"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Темная ночь только пули свистят по степи</a:t>
            </a: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ветер гудит в проводах тускло звезды мерцают</a:t>
            </a: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темную ночь ты любимая знаю не спишь</a:t>
            </a:r>
          </a:p>
          <a:p>
            <a:pPr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у детской кроватки тайком ты слезу утираешь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я люблю глубину твоих ласковых глаза 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я хочу к ним прижаться сейчас губами…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Темная ночь разделяет любимая нас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тревожная черная степь пролегла между нами</a:t>
            </a:r>
          </a:p>
          <a:p>
            <a:pPr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Военный музыкант: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вам, что  спели со мною те важные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строки. Вот вам кусочек той Великой Победы (передает пазл).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717" y="-1261492"/>
            <a:ext cx="9525000" cy="95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7" y="-387424"/>
            <a:ext cx="8208913" cy="1512168"/>
          </a:xfrm>
        </p:spPr>
        <p:txBody>
          <a:bodyPr>
            <a:normAutofit fontScale="90000"/>
          </a:bodyPr>
          <a:lstStyle/>
          <a:p>
            <a:r>
              <a:rPr lang="ru-RU" sz="2000" i="1" cap="small" dirty="0" smtClean="0">
                <a:latin typeface="+mn-lt"/>
              </a:rPr>
              <a:t>                                                 </a:t>
            </a:r>
            <a:r>
              <a:rPr lang="ru-RU" sz="2400" b="0" cap="none" dirty="0">
                <a:solidFill>
                  <a:prstClr val="black"/>
                </a:solidFill>
              </a:rPr>
              <a:t>    </a:t>
            </a:r>
            <a:r>
              <a:rPr lang="ru-RU" sz="2400" b="0" cap="none" dirty="0" smtClean="0">
                <a:solidFill>
                  <a:prstClr val="black"/>
                </a:solidFill>
              </a:rPr>
              <a:t/>
            </a:r>
            <a:br>
              <a:rPr lang="ru-RU" sz="2400" b="0" cap="none" dirty="0" smtClean="0">
                <a:solidFill>
                  <a:prstClr val="black"/>
                </a:solidFill>
              </a:rPr>
            </a:br>
            <a:r>
              <a:rPr lang="ru-RU" sz="2400" b="0" cap="none" dirty="0" smtClean="0">
                <a:solidFill>
                  <a:prstClr val="black"/>
                </a:solidFill>
              </a:rPr>
              <a:t> 			</a:t>
            </a:r>
            <a:r>
              <a:rPr lang="ru-RU" sz="220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СТАНЦИЯ «ЛИЦА ПОБЕДЫ»</a:t>
            </a:r>
            <a:br>
              <a:rPr lang="ru-RU" sz="220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sz="200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рассказать о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человеке,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изображен на фотографии и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описать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 характеристики или военный подвиг</a:t>
            </a:r>
            <a:r>
              <a:rPr lang="ru-RU" sz="22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</a:t>
            </a:r>
            <a:r>
              <a:rPr lang="ru-RU" sz="200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офицер: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Советский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 смог победить это фашистскую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машину,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были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люди,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запомнились в истории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нашей странны.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2000" b="0" cap="none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фото, </a:t>
            </a:r>
            <a:r>
              <a:rPr lang="ru-RU" sz="2000" b="0" cap="none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них .</a:t>
            </a:r>
            <a:r>
              <a:rPr lang="ru-RU" sz="2000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>                                        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0" y="5085184"/>
            <a:ext cx="7772400" cy="150018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офицер: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молодцы, вы знаете тех людей, которые жертвовали собой  ради светлого будущего, вот вам то, что вы ищите (передает пазл).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48" y="1752319"/>
            <a:ext cx="1729680" cy="2042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710" y="1722975"/>
            <a:ext cx="1734290" cy="1996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314" y="3819053"/>
            <a:ext cx="1595409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8124" y="3891061"/>
            <a:ext cx="1656184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22975"/>
            <a:ext cx="1633166" cy="1996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954" y="3891061"/>
            <a:ext cx="1656184" cy="1944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603448"/>
            <a:ext cx="9564247" cy="894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67544" y="-1251520"/>
            <a:ext cx="8280920" cy="72008"/>
          </a:xfrm>
        </p:spPr>
        <p:txBody>
          <a:bodyPr>
            <a:normAutofit fontScale="90000"/>
          </a:bodyPr>
          <a:lstStyle/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" y="0"/>
            <a:ext cx="9455727" cy="702940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ОТВЕТЫ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 1 «ПАМЯТЬ НА ВЕКА»</a:t>
            </a: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«Родина-мать зовет!» в г. Волгограде.</a:t>
            </a: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героическим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защитникам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Санкт-Петербурге.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 «Героям-панфиловцам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деревне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Дубосеково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Волокаломского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Мемориальный архитектурный ансамбль «Могила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Солдата»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Москва.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«Тыл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фронту»,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Магнитогорске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«Воин – освободитель» в г. Берлине. </a:t>
            </a:r>
          </a:p>
          <a:p>
            <a:pPr marL="0" indent="-45720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Прохоровское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поле»,  п.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Прохоровка. Белгородская область.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3 «Я ЗНАЮ О ПОБЕДЕ ВСЕ»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Берлинская.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2. 9.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3. 5.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Берест, Егоров 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Кантария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1 мая 3:00 ч.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150-я стрелковая ордена Кутузова II степени идрицкая дивизия  79-го стрелкового корпуса 3-й ударной армии 1-го  Белорусского фронта.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 5 «ЛИЦА ПОБЕДЫ» </a:t>
            </a: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Сталин Иосиф Виссарионович, генералиссимус.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Рокоссовский Константин Константинович, маршал.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Жуков Георгий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Константинович, маршал Советского Союза.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Матросов Александр Матвеевич, герой Советского Союза.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Конев Иван Степанович, маршал Советского Союза.</a:t>
            </a:r>
          </a:p>
          <a:p>
            <a:pPr marL="0" lvl="0">
              <a:spcBef>
                <a:spcPts val="0"/>
              </a:spcBef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Егоров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Алексеевич, сержант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Кантария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Мелитон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Варламович, младший сержант. 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1600" dirty="0" smtClean="0"/>
              <a:t>                                                                                               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1600" dirty="0" smtClean="0"/>
              <a:t>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Гитара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Фотографии знамени победы, великих людей, памятников.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Карта места проведение.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400" dirty="0" smtClean="0"/>
          </a:p>
          <a:p>
            <a:pPr marL="457200" lvl="0" indent="-457200">
              <a:buNone/>
            </a:pPr>
            <a:endParaRPr lang="ru-RU" sz="1400" dirty="0" smtClean="0"/>
          </a:p>
          <a:p>
            <a:pPr marL="457200" lvl="0" indent="-457200">
              <a:buNone/>
            </a:pPr>
            <a:endParaRPr lang="ru-RU" sz="1400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1202</TotalTime>
  <Words>799</Words>
  <Application>Microsoft Office PowerPoint</Application>
  <PresentationFormat>Экран (4:3)</PresentationFormat>
  <Paragraphs>105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ГБОУ ВО «Ставропольский государственный педагогический институт»  III  ВСЕРОССИЙСКИЙ  ПЕДАГОГИЧЕСКИЙ  КОНКУРС «ВОСПИТАНИЕ ПАТРИОТА  И  ГРАЖДАНИНА  РОССИИ  21 ВЕКА»</vt:lpstr>
      <vt:lpstr> </vt:lpstr>
      <vt:lpstr>Презентация PowerPoint</vt:lpstr>
      <vt:lpstr>  Ход патриотического станционного квеста  «Наши воспоминания  о войне…»</vt:lpstr>
      <vt:lpstr>Презентация PowerPoint</vt:lpstr>
      <vt:lpstr>      2 СТАНЦИЯ «ПИСЬМО ВЕТЕРАНУ»</vt:lpstr>
      <vt:lpstr>                                            3 СТАНЦИЯ «Я ЗНАЮ О ПОБЕДЕ ВСЕ» Задание: Дать ответы на вопросы. Историк: Многое могло быть позабыто, но этот подвиг, совершенный советским народом, забыть нельзя и одно из самых важных - это водружение знамени над рейхстагом. Я хочу, чтобы вы ответили на несколько вопросов, и тогда получите то, что ищите. И так начнем: Вопросы: 1. Как называлась наступательная операция, которая привела к полной капитуляции Германии? 2. Какой стяг был сшит 1945 году, но так и не был передан войскам советской армии? 3. Сколько было сделано штурмовых знамен? 4. Кто установил флаг над Рейхстагом? 5. Какого числа, и в какое время был установлен флаг над Рейхстагом? 6. Расшифруйте знамя победы.     Историк: Отлично, вы достойное поколения своих предков. Возьмите, это пригодится вам (передает пазл).  </vt:lpstr>
      <vt:lpstr>                                                                  4 СТАНЦИЯ «НА ПРИВАЛЕ» Задание: Спеть песни под гитару. Военный музыкант: Часто в военное время в душе была пустота, но песня всегда, хоть и на время, заполняла эту пустоту. Так же песня не раз поднимала воинов на новую битву. У меня есть к вам просьба, исполнить пару песен со мной.</vt:lpstr>
      <vt:lpstr>                                                          5 СТАНЦИЯ «ЛИЦА ПОБЕДЫ» Задание: Нужно рассказать о человеке, который изображен на фотографии и описать его личностные характеристики или военный подвиг.  Старый офицер: Советский народ смог победить это фашистскую машину, но были люди, которые запомнились в истории нашей странны. Вот их фото, расскажите о них .                                          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pro.niknik@mail.ru</dc:creator>
  <cp:lastModifiedBy>pogrebnaya.os</cp:lastModifiedBy>
  <cp:revision>122</cp:revision>
  <dcterms:created xsi:type="dcterms:W3CDTF">2020-03-24T06:43:59Z</dcterms:created>
  <dcterms:modified xsi:type="dcterms:W3CDTF">2023-04-29T11:32:38Z</dcterms:modified>
</cp:coreProperties>
</file>