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15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571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364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59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99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0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22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88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971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010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7B8C9-6DD6-4A73-AF53-C68F574A4F0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0A29E-86C9-48FA-802E-70FF6A85C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70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РТ-ТЕРАПЕВТИЧЕСКАЯ МЕТОДИКА &amp;quot;КАРАКУЛИ Д. ВИННИКОТА&amp;quot;, изображение №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0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7872" y="5293151"/>
            <a:ext cx="5414128" cy="1564849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/>
              <a:t>МАУ ДО «Центр внешкольной работы»</a:t>
            </a:r>
          </a:p>
          <a:p>
            <a:pPr algn="r"/>
            <a:r>
              <a:rPr lang="ru-RU" sz="1800" dirty="0" smtClean="0"/>
              <a:t>Байбулатова Алина Сергеевна</a:t>
            </a:r>
          </a:p>
          <a:p>
            <a:pPr algn="r"/>
            <a:r>
              <a:rPr lang="ru-RU" sz="1800" dirty="0" smtClean="0"/>
              <a:t>Педагог дополнительного образования</a:t>
            </a:r>
          </a:p>
          <a:p>
            <a:pPr algn="r"/>
            <a:r>
              <a:rPr lang="ru-RU" sz="1800" dirty="0" smtClean="0"/>
              <a:t>Педагог-психолог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85016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storage.needpix.com/rsynced_images/schraffur-1498984926Wz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463" y="609756"/>
            <a:ext cx="7143372" cy="6251616"/>
          </a:xfrm>
        </p:spPr>
        <p:txBody>
          <a:bodyPr>
            <a:noAutofit/>
          </a:bodyPr>
          <a:lstStyle/>
          <a:p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«Каракули»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 рисования, разработанный и описанный детским психоаналитиком </a:t>
            </a:r>
            <a:r>
              <a:rPr lang="ru-RU" sz="3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Д.Винникоттом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он назвал «игрой закорючек».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рамки применения: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людьми любого возраста;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3-4 лет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</a:t>
            </a:r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 - от 15 до 30 минут;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группе – в зависимости от количества участников.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https://i.pinimg.com/originals/81/3e/c8/813ec822fd775591a8796b1b171e7e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591" y="3547028"/>
            <a:ext cx="3874417" cy="258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ic.pics.livejournal.com/sonnenspiel/44201923/160034/160034_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592" y="579297"/>
            <a:ext cx="3874417" cy="257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48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artinkin.net/pics/uploads/posts/2022-08/1659619488_33-kartinkin-net-p-tekstura-shtrikhi-karandasha-krasivo-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262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применения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153" y="1089893"/>
            <a:ext cx="7221717" cy="54146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/>
              <a:t>1. «</a:t>
            </a:r>
            <a:r>
              <a:rPr lang="ru-RU" sz="3000" b="1" dirty="0" err="1"/>
              <a:t>Порогопонижающая</a:t>
            </a:r>
            <a:r>
              <a:rPr lang="ru-RU" sz="3000" b="1" dirty="0"/>
              <a:t>» направленность: способствует </a:t>
            </a:r>
            <a:r>
              <a:rPr lang="ru-RU" sz="3000" b="1" dirty="0" smtClean="0"/>
              <a:t>раскрепощению </a:t>
            </a:r>
            <a:r>
              <a:rPr lang="ru-RU" sz="3000" b="1" dirty="0"/>
              <a:t>и расслаблению.</a:t>
            </a:r>
          </a:p>
          <a:p>
            <a:pPr marL="0" indent="0">
              <a:buNone/>
            </a:pPr>
            <a:r>
              <a:rPr lang="ru-RU" sz="3000" b="1" dirty="0"/>
              <a:t>2. Диагностическая направленность: исследование собственных чувств и переживаний.</a:t>
            </a:r>
          </a:p>
          <a:p>
            <a:pPr marL="0" indent="0">
              <a:buNone/>
            </a:pPr>
            <a:r>
              <a:rPr lang="ru-RU" sz="3000" b="1" dirty="0"/>
              <a:t>3. Развивающая направленность: </a:t>
            </a:r>
            <a:r>
              <a:rPr lang="ru-RU" sz="3000" b="1" dirty="0" smtClean="0"/>
              <a:t>раскрытие </a:t>
            </a:r>
            <a:r>
              <a:rPr lang="ru-RU" sz="3000" b="1" dirty="0"/>
              <a:t>творческого </a:t>
            </a:r>
            <a:r>
              <a:rPr lang="ru-RU" sz="3000" b="1" dirty="0" smtClean="0"/>
              <a:t>потенциала.</a:t>
            </a:r>
            <a:endParaRPr lang="ru-RU" sz="3000" b="1" dirty="0"/>
          </a:p>
          <a:p>
            <a:pPr marL="0" indent="0">
              <a:buNone/>
            </a:pPr>
            <a:r>
              <a:rPr lang="ru-RU" sz="3000" b="1" dirty="0"/>
              <a:t>4. С</a:t>
            </a:r>
            <a:r>
              <a:rPr lang="ru-RU" sz="3000" b="1" dirty="0" smtClean="0"/>
              <a:t>пособствует развитию </a:t>
            </a:r>
            <a:r>
              <a:rPr lang="ru-RU" sz="3000" b="1" dirty="0"/>
              <a:t>коммуникативных навыков; располагает к проявлению взаимной эмоциональной поддержки и групповой сплоченности.</a:t>
            </a:r>
          </a:p>
        </p:txBody>
      </p:sp>
      <p:pic>
        <p:nvPicPr>
          <p:cNvPr id="5" name="Picture 2" descr="https://gas-kvas.com/uploads/posts/2023-01/1673580094_gas-kvas-com-p-psikhoanaliz-detskikh-risunkov-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9191"/>
          <a:stretch/>
        </p:blipFill>
        <p:spPr bwMode="auto">
          <a:xfrm>
            <a:off x="6900653" y="1088573"/>
            <a:ext cx="1658651" cy="282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gas-kvas.com/uploads/posts/2023-01/1673580094_gas-kvas-com-p-psikhoanaliz-detskikh-risunkov-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61" r="33732"/>
          <a:stretch/>
        </p:blipFill>
        <p:spPr bwMode="auto">
          <a:xfrm>
            <a:off x="8660945" y="2789527"/>
            <a:ext cx="1632516" cy="260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gas-kvas.com/uploads/posts/2023-01/1673580094_gas-kvas-com-p-psikhoanaliz-detskikh-risunkov-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95"/>
          <a:stretch/>
        </p:blipFill>
        <p:spPr bwMode="auto">
          <a:xfrm>
            <a:off x="10406583" y="4000698"/>
            <a:ext cx="1672295" cy="278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04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9da0a9da5f0e698872412ce98c3c741f-423086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s://sun9-12.userapi.com/impg/ge8HbWLzXdDMcTB7bG25flsH6TnbjSLvbYm-UA/QBpb9wLLozI.jpg?size=2560x1920&amp;quality=95&amp;sign=91395e0ba9fbed662d09003f1e5b3d6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6823">
            <a:off x="574250" y="1584474"/>
            <a:ext cx="5176101" cy="388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63.userapi.com/impg/_qKtxp7P9dLXoWtaBSvoMZ8P9XAPivnCjSABSQ/N1NnjCr3B8E.jpg?size=1620x2160&amp;quality=95&amp;sign=3807b450265e749f654f91ce5c8f8c16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19" b="2744"/>
          <a:stretch/>
        </p:blipFill>
        <p:spPr bwMode="auto">
          <a:xfrm rot="585412">
            <a:off x="6554586" y="912041"/>
            <a:ext cx="4254631" cy="503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83703"/>
            <a:ext cx="5060656" cy="342512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«Арт-терапия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знак 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себе»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img.huffingtonpost.com/asset/5609cc371800002a008312a9.gif?ops=scalefit_720_noupscal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477" y="0"/>
            <a:ext cx="6858000" cy="721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42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kartinkin.net/pics/uploads/posts/2022-08/1659619486_27-kartinkin-net-p-tekstura-shtrikhi-karandasha-krasivo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2342" y="1"/>
            <a:ext cx="9241410" cy="3638173"/>
          </a:xfrm>
        </p:spPr>
        <p:txBody>
          <a:bodyPr>
            <a:normAutofit/>
          </a:bodyPr>
          <a:lstStyle/>
          <a:p>
            <a:r>
              <a:rPr lang="ru-RU" sz="7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101</Words>
  <Application>Microsoft Office PowerPoint</Application>
  <PresentationFormat>Широкоэкранный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Техника «Каракули» - способ рисования, разработанный и описанный детским психоаналитиком Д.Винникоттом, который он назвал «игрой закорючек».  Возрастные рамки применения:  - с людьми любого возраста;  - возможно с 3-4 лет.   Время работы: - индивидуально - от 15 до 30 минут; - в группе – в зависимости от количества участников. </vt:lpstr>
      <vt:lpstr>Цели и задачи применения</vt:lpstr>
      <vt:lpstr>Презентация PowerPoint</vt:lpstr>
      <vt:lpstr>«Арт-терапия — это знак о себе»   Э. Бюлов</vt:lpstr>
      <vt:lpstr>Спасибо за внимание!</vt:lpstr>
    </vt:vector>
  </TitlesOfParts>
  <Company>Image&amp;Matros ®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Image&amp;Matros ®</dc:creator>
  <cp:lastModifiedBy>Image&amp;Matros ®</cp:lastModifiedBy>
  <cp:revision>10</cp:revision>
  <dcterms:created xsi:type="dcterms:W3CDTF">2023-09-02T08:56:35Z</dcterms:created>
  <dcterms:modified xsi:type="dcterms:W3CDTF">2023-09-27T08:03:28Z</dcterms:modified>
</cp:coreProperties>
</file>