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B38EC1F-C100-43E1-A1D9-C36687D689BB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DBB7EB6-CDBB-4E89-B4C7-2D7134D2D769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лышок\Downloads\детско-юношеский центр «Росток»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8943300" cy="503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376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лышок\Downloads\детско-юношеский центр «Росток»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5" y="764705"/>
            <a:ext cx="8975384" cy="504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64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алышок\Downloads\детско-юношеский центр «Росток»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98158"/>
            <a:ext cx="8928992" cy="502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783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Малышок\Downloads\детско-юношеский центр «Росток»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15" y="962612"/>
            <a:ext cx="8936181" cy="502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0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Малышок\Downloads\детско-юношеский центр «Росток»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8900155" cy="500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99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Малышок\Downloads\детско-юношеский центр «Росток»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980728"/>
            <a:ext cx="8950963" cy="503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266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Малышок\Downloads\детско-юношеский центр «Росток»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7" y="908719"/>
            <a:ext cx="9006497" cy="506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15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push dir="u"/>
      </p:transition>
    </mc:Choice>
    <mc:Fallback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Малышок\Downloads\детско-юношеский центр «Росток»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8973636" cy="504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30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Малышок\Downloads\детско-юношеский центр «Росток»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3" y="1088840"/>
            <a:ext cx="8972268" cy="504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28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Малышок\Downloads\детско-юношеский центр «Росток»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61792"/>
            <a:ext cx="8934961" cy="502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7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Малышок\Downloads\детско-юношеский центр «Росток»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982966" cy="505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55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</TotalTime>
  <Words>0</Words>
  <Application>Microsoft Office PowerPoint</Application>
  <PresentationFormat>Экран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Малышок</dc:creator>
  <cp:lastModifiedBy>Малышок</cp:lastModifiedBy>
  <cp:revision>3</cp:revision>
  <dcterms:created xsi:type="dcterms:W3CDTF">2022-04-13T05:18:25Z</dcterms:created>
  <dcterms:modified xsi:type="dcterms:W3CDTF">2022-04-13T05:51:05Z</dcterms:modified>
</cp:coreProperties>
</file>