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</p:sldIdLst>
  <p:sldSz cx="9144000" cy="6858000" type="screen4x3"/>
  <p:notesSz cx="6858000" cy="9144000"/>
  <p:custDataLst>
    <p:tags r:id="rId17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7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BAB264-AC2D-4A69-962C-F1ABB7B7909C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1EDEF-E6AC-4C64-B9D2-0F9A64B6C7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69383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B1EDEF-E6AC-4C64-B9D2-0F9A64B6C7D3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48674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780928"/>
            <a:ext cx="8872048" cy="2046089"/>
          </a:xfrm>
        </p:spPr>
        <p:txBody>
          <a:bodyPr>
            <a:normAutofit/>
          </a:bodyPr>
          <a:lstStyle/>
          <a:p>
            <a:pPr algn="r"/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Тема: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производственный шум и его влияние на организм человека 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7640" y="5301208"/>
            <a:ext cx="7896888" cy="864096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 ВКК: Брызгалова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Светлана 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иколаевна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49388" y="1672044"/>
            <a:ext cx="74888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800" u="sng" dirty="0" smtClean="0">
                <a:latin typeface="Times New Roman" pitchFamily="18" charset="0"/>
                <a:cs typeface="Times New Roman" pitchFamily="18" charset="0"/>
              </a:rPr>
              <a:t>Дисциплина: </a:t>
            </a:r>
            <a:r>
              <a:rPr lang="ru-RU" sz="4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Охрана труда</a:t>
            </a:r>
            <a:endParaRPr lang="ru-RU" sz="4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97904" y="656381"/>
            <a:ext cx="74888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Государственное автономное профессиональное образовательное учреждение Свердловской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области «Нижнетагильский железнодорожный техникум»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</a:t>
            </a:r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понятия ТЕМЫ:</a:t>
            </a:r>
            <a:endParaRPr lang="ru-RU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ru-RU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Производственный </a:t>
            </a:r>
            <a:r>
              <a:rPr lang="ru-RU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шум -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хаотическое сочетание различных по интонации и частоте звуков, беспорядочно изменяющихся во времени</a:t>
            </a:r>
          </a:p>
          <a:p>
            <a:pP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Допустимый уровень шума -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уровень, который не вызывает у человека существенных изменений в  состоянии здоровья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838200"/>
          </a:xfrm>
        </p:spPr>
        <p:txBody>
          <a:bodyPr>
            <a:normAutofit/>
          </a:bodyPr>
          <a:lstStyle/>
          <a:p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 производственного шума :</a:t>
            </a:r>
            <a:endParaRPr lang="ru-RU" sz="30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машины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1196752"/>
            <a:ext cx="4032448" cy="216024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7" name="TextBox 6"/>
          <p:cNvSpPr txBox="1"/>
          <p:nvPr/>
        </p:nvSpPr>
        <p:spPr>
          <a:xfrm>
            <a:off x="395536" y="3356992"/>
            <a:ext cx="30963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Оборудование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11960" y="3068960"/>
            <a:ext cx="19607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Машины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og_og_155238383226564423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55976" y="1052736"/>
            <a:ext cx="4540633" cy="237626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isometricOffAxis2Left"/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1" name="TextBox 10"/>
          <p:cNvSpPr txBox="1"/>
          <p:nvPr/>
        </p:nvSpPr>
        <p:spPr>
          <a:xfrm>
            <a:off x="323528" y="4509120"/>
            <a:ext cx="43924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Производственный персонал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DchURusXUAAKN5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23928" y="3573016"/>
            <a:ext cx="4404599" cy="29969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5464" y="265878"/>
            <a:ext cx="8686800" cy="838200"/>
          </a:xfrm>
        </p:spPr>
        <p:txBody>
          <a:bodyPr>
            <a:normAutofit/>
          </a:bodyPr>
          <a:lstStyle/>
          <a:p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Факторы шума транспортных средств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Содержимое 3" descr="original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204864"/>
            <a:ext cx="3837864" cy="28783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3429000"/>
            <a:ext cx="4860032" cy="25961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3800421" y="1518909"/>
            <a:ext cx="53435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Типы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подвижного состава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7464" y="332656"/>
            <a:ext cx="8686800" cy="838200"/>
          </a:xfrm>
        </p:spPr>
        <p:txBody>
          <a:bodyPr>
            <a:normAutofit/>
          </a:bodyPr>
          <a:lstStyle/>
          <a:p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Факторы шума транспортных средств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70864" y="1810434"/>
            <a:ext cx="35484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Типы двигателей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divvnogmax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3429000"/>
            <a:ext cx="4283968" cy="29999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s12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1844824"/>
            <a:ext cx="4130271" cy="27363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1693"/>
            <a:ext cx="8686800" cy="838200"/>
          </a:xfrm>
        </p:spPr>
        <p:txBody>
          <a:bodyPr>
            <a:normAutofit/>
          </a:bodyPr>
          <a:lstStyle/>
          <a:p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Факторы шума транспортных средств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87624" y="1156583"/>
            <a:ext cx="81003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Техническое состояние подвижного состава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vagon_0630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8024" y="3429000"/>
            <a:ext cx="4355976" cy="2855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Khopper-zernovoz_novogo_pokolenii.2e16d0ba.fill-1200x6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2348880"/>
            <a:ext cx="4389059" cy="23042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838200"/>
          </a:xfrm>
        </p:spPr>
        <p:txBody>
          <a:bodyPr>
            <a:normAutofit/>
          </a:bodyPr>
          <a:lstStyle/>
          <a:p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Факторы шума транспортных средств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7584" y="1268760"/>
            <a:ext cx="59089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Качество дорожного полотна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DnBnsFUUwAI2T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32040" y="1988840"/>
            <a:ext cx="3995936" cy="29969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relsi_2(18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284984"/>
            <a:ext cx="4788024" cy="29340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Факторы шума транспортных средств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83968" y="1988840"/>
            <a:ext cx="40538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Скорость движения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b3252275c8728afac9ed322f4e39778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3573016"/>
            <a:ext cx="4427984" cy="29519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ЭП1М-666,_поезд_Москва_-_Волгоград,_станция_Раненбург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988840"/>
            <a:ext cx="4067944" cy="27119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0"/>
            <a:ext cx="8839200" cy="1096962"/>
          </a:xfrm>
        </p:spPr>
        <p:txBody>
          <a:bodyPr>
            <a:noAutofit/>
          </a:bodyPr>
          <a:lstStyle/>
          <a:p>
            <a:pPr algn="ctr"/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Профессиональное заболевание органов слуха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Среди профессиональных заболеваний самым распространённым считается:</a:t>
            </a:r>
          </a:p>
          <a:p>
            <a:pPr marL="0" indent="0" algn="ctr">
              <a:buNone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Тугоухость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заболевание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органов слуха от воздействия интенсивного производственного шума</a:t>
            </a:r>
          </a:p>
          <a:p>
            <a:pPr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заболевание является третьим по частоте проф.заболеваний среди работников ж/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отрасли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61795"/>
            <a:ext cx="8686800" cy="838200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коллективной защиты: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Звукоизолирующие и звукопоглощающие устройства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устройств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35896" y="2852936"/>
            <a:ext cx="5205958" cy="36813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8808" y="226119"/>
            <a:ext cx="8686800" cy="838200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коллективной защиты: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Глушители шума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img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15882" y="2564904"/>
            <a:ext cx="5628118" cy="42210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71967"/>
            <a:ext cx="8686800" cy="838200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коллективной защиты: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Устройства автоматического контроля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Устройства сигнализации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Ежегодные медицинские осмотры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1451-ustroistvo-uaki-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81288" y="3501008"/>
            <a:ext cx="3528392" cy="33309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9248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624084"/>
            <a:ext cx="4627240" cy="30848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9776" y="116632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индивидуальной защиты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image-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1340768"/>
            <a:ext cx="6858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2780928"/>
            <a:ext cx="8764544" cy="2046089"/>
          </a:xfrm>
        </p:spPr>
        <p:txBody>
          <a:bodyPr>
            <a:normAutofit/>
          </a:bodyPr>
          <a:lstStyle/>
          <a:p>
            <a:pPr algn="ctr"/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Тема: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производственный шум и его влияние на организм человека 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7640" y="5301208"/>
            <a:ext cx="7896888" cy="864096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 ВКК: Брызгалова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Светлана 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иколаевна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49388" y="1672044"/>
            <a:ext cx="74888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800" u="sng" dirty="0" smtClean="0">
                <a:latin typeface="Times New Roman" pitchFamily="18" charset="0"/>
                <a:cs typeface="Times New Roman" pitchFamily="18" charset="0"/>
              </a:rPr>
              <a:t>Дисциплина: </a:t>
            </a:r>
            <a:r>
              <a:rPr lang="ru-RU" sz="4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Охрана труда</a:t>
            </a:r>
            <a:endParaRPr lang="ru-RU" sz="4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97904" y="656381"/>
            <a:ext cx="74888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Государственное автономное профессиональное образовательное учреждение Свердловской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области «Нижнетагильский железнодорожный техникум»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7119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7705BC02-4B75-4AB4-A743-5E0A887FBE93}"/>
  <p:tag name="ISPRING_RESOURCE_FOLDER" val="C:\Users\Дарья\Desktop\Презентация по охране труда\"/>
  <p:tag name="ISPRING_PRESENTATION_PATH" val="C:\Users\Дарья\Desktop\Презентация по охране труда.pptx"/>
  <p:tag name="ISPRING_PROJECT_VERSION" val="9.3"/>
  <p:tag name="ISPRING_PROJECT_FOLDER_UPDATED" val="1"/>
  <p:tag name="ISPRING_SCREEN_RECS_UPDATED" val="C:\Users\Дарья\Desktop\Презентация по охране труда\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81</TotalTime>
  <Words>206</Words>
  <Application>Microsoft Office PowerPoint</Application>
  <PresentationFormat>Экран (4:3)</PresentationFormat>
  <Paragraphs>40</Paragraphs>
  <Slides>14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Calibri</vt:lpstr>
      <vt:lpstr>Franklin Gothic Book</vt:lpstr>
      <vt:lpstr>Franklin Gothic Medium</vt:lpstr>
      <vt:lpstr>Times New Roman</vt:lpstr>
      <vt:lpstr>Wingdings 2</vt:lpstr>
      <vt:lpstr>Трек</vt:lpstr>
      <vt:lpstr>Тема: производственный шум и его влияние на организм человека </vt:lpstr>
      <vt:lpstr>Основные понятия ТЕМЫ:</vt:lpstr>
      <vt:lpstr> Источники производственного шума :</vt:lpstr>
      <vt:lpstr>Факторы шума транспортных средств</vt:lpstr>
      <vt:lpstr>Факторы шума транспортных средств</vt:lpstr>
      <vt:lpstr>Факторы шума транспортных средств</vt:lpstr>
      <vt:lpstr>Факторы шума транспортных средств</vt:lpstr>
      <vt:lpstr>Факторы шума транспортных средств</vt:lpstr>
      <vt:lpstr>Профессиональное заболевание органов слуха</vt:lpstr>
      <vt:lpstr>Средства коллективной защиты:</vt:lpstr>
      <vt:lpstr>Средства коллективной защиты:</vt:lpstr>
      <vt:lpstr>Средства коллективной защиты:</vt:lpstr>
      <vt:lpstr>Средства индивидуальной защиты</vt:lpstr>
      <vt:lpstr>Тема: производственный шум и его влияние на организм человека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производственный шум и его влияние на организм человека </dc:title>
  <dc:creator>Дарья</dc:creator>
  <cp:lastModifiedBy>Пользователь Windows</cp:lastModifiedBy>
  <cp:revision>12</cp:revision>
  <dcterms:created xsi:type="dcterms:W3CDTF">2020-04-01T09:36:47Z</dcterms:created>
  <dcterms:modified xsi:type="dcterms:W3CDTF">2025-02-22T16:18:25Z</dcterms:modified>
</cp:coreProperties>
</file>