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9" r:id="rId3"/>
    <p:sldId id="258" r:id="rId4"/>
    <p:sldId id="260" r:id="rId5"/>
    <p:sldId id="261" r:id="rId6"/>
    <p:sldId id="262" r:id="rId7"/>
    <p:sldId id="266" r:id="rId8"/>
    <p:sldId id="265" r:id="rId9"/>
    <p:sldId id="268" r:id="rId10"/>
    <p:sldId id="267" r:id="rId11"/>
    <p:sldId id="269" r:id="rId12"/>
    <p:sldId id="270" r:id="rId13"/>
    <p:sldId id="27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4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81BCE7-8B7E-4D76-8055-6C0B75C33719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A0C164-36A1-4B01-B1C7-BAF4CD86D3B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://images.clipartbro.com/230/large-lake-clipart-230721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4000" y="3133575"/>
            <a:ext cx="8496000" cy="335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4" descr="http://cdn.xl.thumbs.canstockphoto.com/canstock8696699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7087500" y="369000"/>
            <a:ext cx="1714500" cy="157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4" descr="http://cdn.xl.thumbs.canstockphoto.com/canstock8696699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7087500" y="369000"/>
            <a:ext cx="1714500" cy="157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1.bp.blogspot.com/-tTv2AVq982A/U7rlHVOcDSI/AAAAAAAAAsQ/_LWIQrvdmeU/s1600/smart_city_green.png"/>
          <p:cNvPicPr>
            <a:picLocks noChangeAspect="1" noChangeArrowheads="1"/>
          </p:cNvPicPr>
          <p:nvPr userDrawn="1"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1763" y="4869160"/>
            <a:ext cx="2232248" cy="176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2" descr="https://cdn.vectorstock.com/i/thumbs/39,21/curled-corners-vector-13392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441687" y="5038587"/>
            <a:ext cx="1376663" cy="145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https://cdn.vectorstock.com/i/thumbs/39,21/curled-corners-vector-13392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441687" y="5038587"/>
            <a:ext cx="1376663" cy="145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img3.proshkolu.ru/content/media/pic/std/3000000/2736000/2735550-cd9392461b8c3ebc.png"/>
          <p:cNvPicPr>
            <a:picLocks noChangeAspect="1" noChangeArrowheads="1"/>
          </p:cNvPicPr>
          <p:nvPr userDrawn="1"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42000" y="369000"/>
            <a:ext cx="2286000" cy="137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 cstate="email">
            <a:alphaModFix amt="50000"/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2000" y="189000"/>
            <a:ext cx="8820000" cy="6480000"/>
          </a:xfrm>
          <a:prstGeom prst="rect">
            <a:avLst/>
          </a:prstGeom>
          <a:noFill/>
          <a:ln w="76200"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5614" y="264840"/>
            <a:ext cx="8672772" cy="6328320"/>
          </a:xfrm>
          <a:prstGeom prst="rect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06000" y="333000"/>
            <a:ext cx="8532000" cy="6192000"/>
          </a:xfrm>
          <a:prstGeom prst="rect">
            <a:avLst/>
          </a:prstGeom>
          <a:noFill/>
          <a:ln w="76200"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transition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972002" y="3135574"/>
            <a:ext cx="7200800" cy="985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ru-RU" sz="1600" i="1" dirty="0" smtClean="0">
                <a:solidFill>
                  <a:schemeClr val="accent3">
                    <a:lumMod val="50000"/>
                  </a:schemeClr>
                </a:solidFill>
                <a:cs typeface="Arial" charset="0"/>
              </a:rPr>
              <a:t>Автор : Юртеева Елена Викторовна, </a:t>
            </a:r>
          </a:p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ru-RU" sz="1600" i="1" dirty="0" smtClean="0">
                <a:solidFill>
                  <a:schemeClr val="accent3">
                    <a:lumMod val="50000"/>
                  </a:schemeClr>
                </a:solidFill>
                <a:cs typeface="Arial" charset="0"/>
              </a:rPr>
              <a:t>Воспитатель МДОУ «Детский сад №17 «Ромашка»» с. Варламово </a:t>
            </a:r>
          </a:p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ru-RU" sz="1600" i="1" dirty="0" smtClean="0">
                <a:solidFill>
                  <a:schemeClr val="accent3">
                    <a:lumMod val="50000"/>
                  </a:schemeClr>
                </a:solidFill>
                <a:cs typeface="Arial" charset="0"/>
              </a:rPr>
              <a:t>Челябинская обл., Чебаркульский </a:t>
            </a:r>
            <a:r>
              <a:rPr lang="ru-RU" sz="1600" i="1" dirty="0" err="1" smtClean="0">
                <a:solidFill>
                  <a:schemeClr val="accent3">
                    <a:lumMod val="50000"/>
                  </a:schemeClr>
                </a:solidFill>
                <a:cs typeface="Arial" charset="0"/>
              </a:rPr>
              <a:t>р</a:t>
            </a:r>
            <a:r>
              <a:rPr lang="ru-RU" sz="1600" i="1" dirty="0" smtClean="0">
                <a:solidFill>
                  <a:schemeClr val="accent3">
                    <a:lumMod val="50000"/>
                  </a:schemeClr>
                </a:solidFill>
                <a:cs typeface="Arial" charset="0"/>
              </a:rPr>
              <a:t> - он</a:t>
            </a:r>
          </a:p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ru-RU" sz="1600" i="1" dirty="0" smtClean="0">
                <a:solidFill>
                  <a:schemeClr val="accent3">
                    <a:lumMod val="50000"/>
                  </a:schemeClr>
                </a:solidFill>
                <a:cs typeface="Arial" charset="0"/>
              </a:rPr>
              <a:t>2022г.</a:t>
            </a:r>
            <a:endParaRPr lang="ru-RU" sz="1600" i="1" dirty="0">
              <a:solidFill>
                <a:schemeClr val="accent3">
                  <a:lumMod val="50000"/>
                </a:schemeClr>
              </a:solidFill>
              <a:cs typeface="Arial" charset="0"/>
            </a:endParaRPr>
          </a:p>
        </p:txBody>
      </p:sp>
      <p:sp>
        <p:nvSpPr>
          <p:cNvPr id="5" name="Заголовок 5"/>
          <p:cNvSpPr txBox="1">
            <a:spLocks/>
          </p:cNvSpPr>
          <p:nvPr/>
        </p:nvSpPr>
        <p:spPr>
          <a:xfrm>
            <a:off x="979675" y="1068706"/>
            <a:ext cx="7200800" cy="1323439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ru-RU" sz="4000" b="1" i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Arial" charset="0"/>
              </a:rPr>
              <a:t>Варламовский бор – памятник природы</a:t>
            </a:r>
            <a:endParaRPr lang="ru-RU" sz="4000" b="1" i="1" dirty="0">
              <a:ln w="19050">
                <a:solidFill>
                  <a:prstClr val="white"/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n-lt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725164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84238"/>
          </a:xfrm>
        </p:spPr>
        <p:txBody>
          <a:bodyPr/>
          <a:lstStyle/>
          <a:p>
            <a:r>
              <a:rPr lang="ru-RU" dirty="0" smtClean="0"/>
              <a:t>Бор - заказник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43000" y="1600199"/>
            <a:ext cx="35052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По результатам комплексного экологического обследования территории, проведенного в 2006 году, постановлением Правительства Челябинской области от 22 мая 2008 г. № 139-П было принято решение о придании  территории  Варламовского бора статуса государственного природного биологического заказника. Площадь заказника - около 16,3 тыс. га. </a:t>
            </a:r>
            <a:endParaRPr lang="ru-RU" sz="2000" dirty="0"/>
          </a:p>
        </p:txBody>
      </p:sp>
      <p:pic>
        <p:nvPicPr>
          <p:cNvPr id="1026" name="Picture 2" descr="C:\Users\Мама и Папа\Desktop\8.-Harakterizuetsya-nalichiem-shirokolistvennyh-porod-takih-kak-dub-lipa-leshhina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1676400"/>
            <a:ext cx="3810000" cy="381000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xmlns="" val="329420083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z="2400" dirty="0" smtClean="0"/>
              <a:t>Основная задача заказника — сохранение, воспроизводство и восстановление хозяйственно важных видов (прежде всего копытных и боровой дичи), а также редких видов животных, растений и грибов.</a:t>
            </a:r>
            <a:endParaRPr lang="ru-RU" sz="2400" dirty="0"/>
          </a:p>
        </p:txBody>
      </p:sp>
      <p:pic>
        <p:nvPicPr>
          <p:cNvPr id="2050" name="Picture 2" descr="C:\Users\Мама и Папа\Desktop\811078f4780d430f8f208e26be9b7ac6.max-1200x80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3400" y="1371600"/>
            <a:ext cx="3505200" cy="23368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51" name="Picture 3" descr="C:\Users\Мама и Папа\Desktop\23353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3886200"/>
            <a:ext cx="3438811" cy="25146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97090071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685800"/>
            <a:ext cx="8229600" cy="1143000"/>
          </a:xfrm>
        </p:spPr>
        <p:txBody>
          <a:bodyPr/>
          <a:lstStyle/>
          <a:p>
            <a:r>
              <a:rPr lang="ru-RU" sz="4000" dirty="0" smtClean="0"/>
              <a:t>Растительность заказника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1"/>
            <a:r>
              <a:rPr lang="ru-RU" b="0" dirty="0" smtClean="0"/>
              <a:t> 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1"/>
            <a:r>
              <a:rPr lang="ru-RU" dirty="0" smtClean="0"/>
              <a:t>Большую часть территории заказника занимает Варламовский бор.  Основу растительного покрова составляют сосновые леса, иногда имеется примесь лиственницы сибирской, а также березы повислой и осины. 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ru-RU" sz="2000" dirty="0" smtClean="0"/>
              <a:t>На территории заказника насчитывается 223 вида различных растений. </a:t>
            </a:r>
          </a:p>
          <a:p>
            <a:pPr>
              <a:buNone/>
            </a:pPr>
            <a:r>
              <a:rPr lang="ru-RU" sz="2000" dirty="0" smtClean="0"/>
              <a:t>Некоторые виды цветов и растений внесены в Красную книгу.</a:t>
            </a:r>
            <a:endParaRPr lang="ru-RU" sz="2000" dirty="0"/>
          </a:p>
        </p:txBody>
      </p:sp>
      <p:sp>
        <p:nvSpPr>
          <p:cNvPr id="7" name="Текст 4"/>
          <p:cNvSpPr>
            <a:spLocks noGrp="1"/>
          </p:cNvSpPr>
          <p:nvPr>
            <p:ph type="body" sz="quarter" idx="3"/>
          </p:nvPr>
        </p:nvSpPr>
        <p:spPr>
          <a:xfrm flipH="1">
            <a:off x="8610600" y="1524000"/>
            <a:ext cx="76200" cy="761999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9173091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3581400" cy="5105399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3074" name="Picture 2" descr="C:\Users\Мама и Папа\Desktop\img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1414" y="381000"/>
            <a:ext cx="7662985" cy="5638800"/>
          </a:xfrm>
          <a:prstGeom prst="rect">
            <a:avLst/>
          </a:prstGeom>
          <a:noFill/>
        </p:spPr>
      </p:pic>
      <p:pic>
        <p:nvPicPr>
          <p:cNvPr id="3075" name="Picture 3" descr="C:\Users\Мама и Папа\Desktop\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71450"/>
            <a:ext cx="8407400" cy="630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97090071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685800"/>
            <a:ext cx="4038600" cy="54403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685800"/>
            <a:ext cx="4038600" cy="54403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Мама и Папа\Desktop\img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457200"/>
            <a:ext cx="8458200" cy="60198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ru-RU" sz="3600" b="1" dirty="0" smtClean="0"/>
              <a:t>Растения заказника занесенные в Красную книгу</a:t>
            </a:r>
            <a:endParaRPr lang="ru-RU" sz="3600" b="1" dirty="0"/>
          </a:p>
        </p:txBody>
      </p:sp>
      <p:pic>
        <p:nvPicPr>
          <p:cNvPr id="1026" name="Picture 2" descr="C:\Users\Мама и Папа\Desktop\llsrnkvst-1024x66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00200"/>
            <a:ext cx="3687646" cy="17526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7" name="Picture 3" descr="C:\Users\Мама и Папа\Desktop\rast_pokritosemennie_kuvshinkovie_kubishka_malaya_0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51238" y="3657600"/>
            <a:ext cx="3192162" cy="21336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8" name="Picture 4" descr="C:\Users\Мама и Папа\Desktop\rast_pokritosemennie_orhidnie_venerin_bashmachok_pyatnistii_02.gif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6730" y="1600200"/>
            <a:ext cx="3461540" cy="167639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9" name="Picture 5" descr="C:\Users\Мама и Папа\Desktop\rast_pokritosemennie_lnovie_len_mnogoletnii_0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3581400"/>
            <a:ext cx="3352800" cy="23622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5029200" y="3124200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Венерин башмачок</a:t>
            </a:r>
            <a:endParaRPr lang="ru-RU" sz="2400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5181600" y="5943600"/>
            <a:ext cx="312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Лён многолетний</a:t>
            </a:r>
            <a:endParaRPr lang="ru-RU" sz="2400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609600" y="3429000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Саранка</a:t>
            </a:r>
            <a:endParaRPr lang="ru-RU" sz="2400" i="1" dirty="0"/>
          </a:p>
        </p:txBody>
      </p:sp>
      <p:sp>
        <p:nvSpPr>
          <p:cNvPr id="13" name="TextBox 12"/>
          <p:cNvSpPr txBox="1"/>
          <p:nvPr/>
        </p:nvSpPr>
        <p:spPr>
          <a:xfrm>
            <a:off x="2286000" y="5715000"/>
            <a:ext cx="281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Кубышка малая</a:t>
            </a:r>
            <a:endParaRPr lang="ru-RU" sz="2400" i="1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</p:spPr>
        <p:txBody>
          <a:bodyPr/>
          <a:lstStyle/>
          <a:p>
            <a:r>
              <a:rPr lang="ru-RU" dirty="0" smtClean="0"/>
              <a:t>Животный мир заказника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z="2400" dirty="0" smtClean="0"/>
              <a:t> На территории бора обитает несколько десятков видов животных. Также имеются редкие виды животных внесенные в Красную книгу Челябинской области.</a:t>
            </a:r>
            <a:br>
              <a:rPr lang="ru-RU" sz="24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1" name="Picture 3" descr="C:\Users\Мама и Папа\Desktop\evropejskaja_norka-e160465663649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3000" y="1371601"/>
            <a:ext cx="3581400" cy="22098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52" name="Picture 4" descr="C:\Users\Мама и Папа\Desktop\rechnaya_vydra-e16049087215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3962400"/>
            <a:ext cx="4572000" cy="19812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5029200" y="35052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Европейская норка</a:t>
            </a:r>
            <a:endParaRPr lang="ru-RU" sz="2400" i="1" dirty="0"/>
          </a:p>
        </p:txBody>
      </p:sp>
      <p:sp>
        <p:nvSpPr>
          <p:cNvPr id="9" name="TextBox 8"/>
          <p:cNvSpPr txBox="1"/>
          <p:nvPr/>
        </p:nvSpPr>
        <p:spPr>
          <a:xfrm>
            <a:off x="5029200" y="6019800"/>
            <a:ext cx="281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Речная выдра</a:t>
            </a:r>
            <a:endParaRPr lang="ru-RU" sz="2400" i="1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808038"/>
          </a:xfrm>
        </p:spPr>
        <p:txBody>
          <a:bodyPr/>
          <a:lstStyle/>
          <a:p>
            <a:r>
              <a:rPr lang="ru-RU" dirty="0" smtClean="0"/>
              <a:t>Животные Красной книги</a:t>
            </a:r>
            <a:endParaRPr lang="ru-RU" dirty="0"/>
          </a:p>
        </p:txBody>
      </p:sp>
      <p:pic>
        <p:nvPicPr>
          <p:cNvPr id="3074" name="Picture 2" descr="C:\Users\Мама и Папа\Desktop\yastrebinovaya-sova-544x38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00201"/>
            <a:ext cx="4038600" cy="182879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075" name="Picture 3" descr="C:\Users\Мама и Папа\Desktop\obyknovennaya-letya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3810000"/>
            <a:ext cx="3733800" cy="1905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990600" y="3352800"/>
            <a:ext cx="297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Ястребиная сова</a:t>
            </a:r>
            <a:endParaRPr lang="ru-RU" sz="2400" i="1" dirty="0"/>
          </a:p>
        </p:txBody>
      </p:sp>
      <p:sp>
        <p:nvSpPr>
          <p:cNvPr id="8" name="TextBox 7"/>
          <p:cNvSpPr txBox="1"/>
          <p:nvPr/>
        </p:nvSpPr>
        <p:spPr>
          <a:xfrm>
            <a:off x="2743200" y="5715000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Летяга</a:t>
            </a:r>
            <a:endParaRPr lang="ru-RU" sz="2400" i="1" dirty="0"/>
          </a:p>
        </p:txBody>
      </p:sp>
      <p:pic>
        <p:nvPicPr>
          <p:cNvPr id="3077" name="Picture 5" descr="C:\Users\Мама и Папа\Desktop\bolotnaya-cherepaha-544x4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1905000"/>
            <a:ext cx="4038600" cy="347265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5181600" y="5562600"/>
            <a:ext cx="335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Болотная черепаха</a:t>
            </a:r>
            <a:endParaRPr lang="ru-RU" sz="2400" i="1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295400"/>
          </a:xfrm>
        </p:spPr>
        <p:txBody>
          <a:bodyPr/>
          <a:lstStyle/>
          <a:p>
            <a:r>
              <a:rPr lang="ru-RU" dirty="0" smtClean="0"/>
              <a:t>Полезные свойства Варламовского бора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 Ароматный, свежий, озонированный и стерильный воздух в бору поистине целебен.</a:t>
            </a:r>
          </a:p>
          <a:p>
            <a:endParaRPr lang="ru-RU" dirty="0"/>
          </a:p>
        </p:txBody>
      </p:sp>
      <p:pic>
        <p:nvPicPr>
          <p:cNvPr id="4098" name="Picture 2" descr="C:\Users\Мама и Папа\Desktop\original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3400" y="1828800"/>
            <a:ext cx="4343400" cy="4191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</p:spPr>
        <p:txBody>
          <a:bodyPr/>
          <a:lstStyle/>
          <a:p>
            <a:r>
              <a:rPr lang="ru-RU" dirty="0" smtClean="0"/>
              <a:t>Бор в разное время года</a:t>
            </a:r>
            <a:endParaRPr lang="ru-RU" dirty="0"/>
          </a:p>
        </p:txBody>
      </p:sp>
      <p:pic>
        <p:nvPicPr>
          <p:cNvPr id="5122" name="Picture 2" descr="C:\Users\Мама и Папа\Desktop\469785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295400"/>
            <a:ext cx="3657600" cy="2209800"/>
          </a:xfrm>
          <a:prstGeom prst="rect">
            <a:avLst/>
          </a:prstGeom>
          <a:noFill/>
        </p:spPr>
      </p:pic>
      <p:pic>
        <p:nvPicPr>
          <p:cNvPr id="5123" name="Picture 3" descr="C:\Users\Мама и Папа\Desktop\d076d128d177c3afb0d04c01597be76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3810000"/>
            <a:ext cx="3657600" cy="2209800"/>
          </a:xfrm>
          <a:prstGeom prst="rect">
            <a:avLst/>
          </a:prstGeom>
          <a:noFill/>
        </p:spPr>
      </p:pic>
      <p:pic>
        <p:nvPicPr>
          <p:cNvPr id="5124" name="Picture 4" descr="C:\Users\Мама и Папа\Desktop\bor-sosni-polyana-ten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1295400"/>
            <a:ext cx="4038600" cy="2133600"/>
          </a:xfrm>
          <a:prstGeom prst="rect">
            <a:avLst/>
          </a:prstGeom>
          <a:noFill/>
        </p:spPr>
      </p:pic>
      <p:pic>
        <p:nvPicPr>
          <p:cNvPr id="5125" name="Picture 5" descr="C:\Users\Мама и Папа\Desktop\p01394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5800" y="3733800"/>
            <a:ext cx="4400550" cy="23622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143000" y="3352800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/>
              <a:t>Зима</a:t>
            </a:r>
            <a:endParaRPr lang="ru-RU" sz="2400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2590800" y="6019800"/>
            <a:ext cx="16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Весна</a:t>
            </a:r>
            <a:endParaRPr lang="ru-RU" sz="2400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5257800" y="3352800"/>
            <a:ext cx="198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/>
              <a:t>Лето</a:t>
            </a:r>
            <a:endParaRPr lang="ru-RU" sz="2400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5867400" y="6019800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/>
              <a:t>Осень</a:t>
            </a:r>
            <a:endParaRPr lang="ru-RU" sz="2400" i="1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Мама и Папа\Desktop\img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81000"/>
            <a:ext cx="8458200" cy="60198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Мама и Папа\Desktop\01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81000"/>
            <a:ext cx="8534400" cy="6095999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3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6128"/>
      </a:hlink>
      <a:folHlink>
        <a:srgbClr val="4F612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203</Words>
  <Application>Microsoft Office PowerPoint</Application>
  <PresentationFormat>Экран (4:3)</PresentationFormat>
  <Paragraphs>34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Бор - заказник</vt:lpstr>
      <vt:lpstr>Слайд 3</vt:lpstr>
      <vt:lpstr>Растительность заказника</vt:lpstr>
      <vt:lpstr>Слайд 5</vt:lpstr>
      <vt:lpstr>Слайд 6</vt:lpstr>
      <vt:lpstr>Растения заказника занесенные в Красную книгу</vt:lpstr>
      <vt:lpstr>Животный мир заказника</vt:lpstr>
      <vt:lpstr>Животные Красной книги</vt:lpstr>
      <vt:lpstr>Полезные свойства Варламовского бора</vt:lpstr>
      <vt:lpstr>Бор в разное время года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Экологический-2</dc:title>
  <dc:creator>Фокина Лидия Петровна</dc:creator>
  <cp:keywords>Шаблон презентации</cp:keywords>
  <cp:lastModifiedBy>Мама и Папа</cp:lastModifiedBy>
  <cp:revision>17</cp:revision>
  <dcterms:created xsi:type="dcterms:W3CDTF">2017-02-23T13:11:39Z</dcterms:created>
  <dcterms:modified xsi:type="dcterms:W3CDTF">2022-01-16T15:37:05Z</dcterms:modified>
</cp:coreProperties>
</file>