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FFCC"/>
    <a:srgbClr val="FFFF99"/>
    <a:srgbClr val="FFFFCC"/>
    <a:srgbClr val="FFCCCC"/>
    <a:srgbClr val="000066"/>
    <a:srgbClr val="9900CC"/>
    <a:srgbClr val="800000"/>
    <a:srgbClr val="0000CC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audio" Target="file:///C:\Documents%20and%20Settings\user\&#1056;&#1072;&#1073;&#1086;&#1095;&#1080;&#1081;%20&#1089;&#1090;&#1086;&#1083;\&#1050;&#1088;&#1086;&#1089;&#1089;&#1074;&#1086;&#1088;&#1076;\3.mp3" TargetMode="External"/><Relationship Id="rId21" Type="http://schemas.openxmlformats.org/officeDocument/2006/relationships/image" Target="../media/image14.png"/><Relationship Id="rId7" Type="http://schemas.openxmlformats.org/officeDocument/2006/relationships/audio" Target="file:///C:\Documents%20and%20Settings\user\&#1056;&#1072;&#1073;&#1086;&#1095;&#1080;&#1081;%20&#1089;&#1090;&#1086;&#1083;\&#1050;&#1088;&#1086;&#1089;&#1089;&#1074;&#1086;&#1088;&#1076;\7.mp3" TargetMode="External"/><Relationship Id="rId12" Type="http://schemas.openxmlformats.org/officeDocument/2006/relationships/image" Target="../media/image5.png"/><Relationship Id="rId17" Type="http://schemas.openxmlformats.org/officeDocument/2006/relationships/image" Target="../media/image10.jpeg"/><Relationship Id="rId2" Type="http://schemas.openxmlformats.org/officeDocument/2006/relationships/audio" Target="file:///C:\Documents%20and%20Settings\user\&#1056;&#1072;&#1073;&#1086;&#1095;&#1080;&#1081;%20&#1089;&#1090;&#1086;&#1083;\&#1050;&#1088;&#1086;&#1089;&#1089;&#1074;&#1086;&#1088;&#1076;\2.mp3" TargetMode="External"/><Relationship Id="rId16" Type="http://schemas.openxmlformats.org/officeDocument/2006/relationships/image" Target="../media/image9.png"/><Relationship Id="rId20" Type="http://schemas.openxmlformats.org/officeDocument/2006/relationships/image" Target="../media/image13.jpeg"/><Relationship Id="rId1" Type="http://schemas.openxmlformats.org/officeDocument/2006/relationships/audio" Target="file:///C:\Documents%20and%20Settings\user\&#1056;&#1072;&#1073;&#1086;&#1095;&#1080;&#1081;%20&#1089;&#1090;&#1086;&#1083;\&#1050;&#1088;&#1086;&#1089;&#1089;&#1074;&#1086;&#1088;&#1076;\1.mp3" TargetMode="External"/><Relationship Id="rId6" Type="http://schemas.openxmlformats.org/officeDocument/2006/relationships/audio" Target="file:///C:\Documents%20and%20Settings\user\&#1056;&#1072;&#1073;&#1086;&#1095;&#1080;&#1081;%20&#1089;&#1090;&#1086;&#1083;\&#1050;&#1088;&#1086;&#1089;&#1089;&#1074;&#1086;&#1088;&#1076;\6.mp3" TargetMode="External"/><Relationship Id="rId11" Type="http://schemas.openxmlformats.org/officeDocument/2006/relationships/image" Target="../media/image4.jpeg"/><Relationship Id="rId5" Type="http://schemas.openxmlformats.org/officeDocument/2006/relationships/audio" Target="file:///C:\Documents%20and%20Settings\user\&#1056;&#1072;&#1073;&#1086;&#1095;&#1080;&#1081;%20&#1089;&#1090;&#1086;&#1083;\&#1050;&#1088;&#1086;&#1089;&#1089;&#1074;&#1086;&#1088;&#1076;\5.mp3" TargetMode="External"/><Relationship Id="rId15" Type="http://schemas.openxmlformats.org/officeDocument/2006/relationships/image" Target="../media/image8.jpeg"/><Relationship Id="rId10" Type="http://schemas.openxmlformats.org/officeDocument/2006/relationships/image" Target="../media/image3.png"/><Relationship Id="rId19" Type="http://schemas.openxmlformats.org/officeDocument/2006/relationships/image" Target="../media/image12.png"/><Relationship Id="rId4" Type="http://schemas.openxmlformats.org/officeDocument/2006/relationships/audio" Target="file:///C:\Documents%20and%20Settings\user\&#1056;&#1072;&#1073;&#1086;&#1095;&#1080;&#1081;%20&#1089;&#1090;&#1086;&#1083;\&#1050;&#1088;&#1086;&#1089;&#1089;&#1074;&#1086;&#1088;&#1076;\4.mp3" TargetMode="External"/><Relationship Id="rId9" Type="http://schemas.openxmlformats.org/officeDocument/2006/relationships/image" Target="../media/image2.jpeg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url?sa=i&amp;rct=j&amp;q=&amp;esrc=s&amp;source=images&amp;cd=&amp;cad=rja&amp;uact=8&amp;ved=0ahUKEwic-d2w0a3JAhVEjSwKHWvXAv8QjRwIAw&amp;url=http://www.myshared.ru/slide/490312/&amp;psig=AFQjCNH9l_iznCLA_EJSGNOhY52jGssv9A&amp;ust=1448611735887335" TargetMode="External"/><Relationship Id="rId3" Type="http://schemas.openxmlformats.org/officeDocument/2006/relationships/hyperlink" Target="http://pedsovet.su/load/385-1-0-32886" TargetMode="External"/><Relationship Id="rId7" Type="http://schemas.openxmlformats.org/officeDocument/2006/relationships/hyperlink" Target="https://www.google.ru/url?sa=i&amp;rct=j&amp;q=&amp;esrc=s&amp;source=images&amp;cd=&amp;cad=rja&amp;uact=8&amp;ved=0ahUKEwijiIqV0a3JAhUC3iwKHZa1BvAQjRwIBw&amp;url=http://liblbt.ru/2015/02/11/boris-leonidovich-pasternak/&amp;psig=AFQjCNHVWds7hCYCDdTeSRLOs8yPQ4uB1A&amp;ust=144861158333448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ru/url?sa=i&amp;rct=j&amp;q=&amp;esrc=s&amp;source=images&amp;cd=&amp;cad=rja&amp;uact=8&amp;ved=0ahUKEwjNp5S40K3JAhWHjSwKHWR7A_8QjRwIAw&amp;url=http://odessa-life.od.ua/article/3736-odessitki-svodivshie-s-uma-esenina-bloka-bunina-marazli&amp;psig=AFQjCNGfp7G_4Ty6yK-VU-rrxPVxXVF0Ig&amp;ust=1448611483021166" TargetMode="External"/><Relationship Id="rId5" Type="http://schemas.openxmlformats.org/officeDocument/2006/relationships/hyperlink" Target="https://www.google.ru/url?sa=i&amp;rct=j&amp;q=&amp;esrc=s&amp;source=images&amp;cd=&amp;cad=rja&amp;uact=8&amp;ved=0ahUKEwjU0JSc0K3JAhVBsCwKHTIeAPYQjRwIBw&amp;url=http://www.age-0.ru/allmem.php?page=32&amp;alf=&amp;psig=AFQjCNEhQMZs4fi628lVzPkHXRLfGVkpug&amp;ust=1448611402423550" TargetMode="External"/><Relationship Id="rId10" Type="http://schemas.openxmlformats.org/officeDocument/2006/relationships/hyperlink" Target="https://www.google.ru/url?sa=i&amp;rct=j&amp;q=&amp;esrc=s&amp;source=images&amp;cd=&amp;cad=rja&amp;uact=8&amp;ved=0ahUKEwiQ7PK30q3JAhXJ_3IKHTZnCIwQjRwIAw&amp;url=http://www.liveinternet.ru/users/nika_nikol/tags/%EC%E0%F0%E8%ED%E0%20%F6%E2%E5%F2%E0%E5%E2%E0/&amp;psig=AFQjCNFMCf3Vk-NqX5EibmVVD_svmYaRZA&amp;ust=1448612019344996" TargetMode="External"/><Relationship Id="rId4" Type="http://schemas.openxmlformats.org/officeDocument/2006/relationships/hyperlink" Target="https://www.google.ru/url?sa=i&amp;rct=j&amp;q=&amp;esrc=s&amp;source=images&amp;cd=&amp;cad=rja&amp;uact=8&amp;ved=0ahUKEwj8ypPqz63JAhWJjCwKHaGMD_wQjRwIAw&amp;url=http%3A%2F%2Fwww.kazved.ru%2Farticle%2F56199.aspx&amp;psig=AFQjCNEYgOCf9VAaK2Vw1qSKzvWpX-aQzQ&amp;ust=1448611319432682" TargetMode="External"/><Relationship Id="rId9" Type="http://schemas.openxmlformats.org/officeDocument/2006/relationships/hyperlink" Target="https://www.google.ru/url?sa=i&amp;rct=j&amp;q=&amp;esrc=s&amp;source=images&amp;cd=&amp;cad=rja&amp;uact=8&amp;ved=&amp;url=http://www.liveinternet.ru/users/divinityss/post371450689/&amp;psig=AFQjCNFXJRFrhrcVCbwRJe2YnROltLbr2Q&amp;ust=144861179392746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81400" y="2819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114800" y="2819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8200" y="2819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81600" y="2819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0" y="2819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48400" y="2819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81800" y="2819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15200" y="2819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48000" y="2819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315200" y="2362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315200" y="32766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315200" y="3733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15200" y="41910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3152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315200" y="5105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315200" y="55626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48400" y="32766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48400" y="3733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48400" y="41910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484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248400" y="5105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248400" y="55626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181600" y="32766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181600" y="3733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181600" y="41910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1816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181600" y="5105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181600" y="55626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581400" y="32766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581400" y="3733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581400" y="41910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5814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581400" y="51054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1148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0480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146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9812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4478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14400" y="46482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181600" y="6019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715000" y="6019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648200" y="6019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114800" y="6019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581400" y="6019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048000" y="6019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514600" y="6019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981200" y="6019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447800" y="6019800"/>
            <a:ext cx="533400" cy="457200"/>
          </a:xfrm>
          <a:prstGeom prst="round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49"/>
          <p:cNvSpPr/>
          <p:nvPr/>
        </p:nvSpPr>
        <p:spPr>
          <a:xfrm>
            <a:off x="2209800" y="2743200"/>
            <a:ext cx="762000" cy="6096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трелка вправо 50"/>
          <p:cNvSpPr/>
          <p:nvPr/>
        </p:nvSpPr>
        <p:spPr>
          <a:xfrm>
            <a:off x="76200" y="4572000"/>
            <a:ext cx="762000" cy="6096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трелка вправо 51"/>
          <p:cNvSpPr/>
          <p:nvPr/>
        </p:nvSpPr>
        <p:spPr>
          <a:xfrm>
            <a:off x="609600" y="5943600"/>
            <a:ext cx="762000" cy="6096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трелка вправо 53"/>
          <p:cNvSpPr/>
          <p:nvPr/>
        </p:nvSpPr>
        <p:spPr>
          <a:xfrm rot="5400000">
            <a:off x="3429000" y="2057400"/>
            <a:ext cx="762000" cy="6096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трелка вправо 54"/>
          <p:cNvSpPr/>
          <p:nvPr/>
        </p:nvSpPr>
        <p:spPr>
          <a:xfrm rot="5400000">
            <a:off x="5029200" y="2057400"/>
            <a:ext cx="762000" cy="6096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трелка вправо 55"/>
          <p:cNvSpPr/>
          <p:nvPr/>
        </p:nvSpPr>
        <p:spPr>
          <a:xfrm rot="5400000">
            <a:off x="6096000" y="2057400"/>
            <a:ext cx="762000" cy="6096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трелка вправо 56"/>
          <p:cNvSpPr/>
          <p:nvPr/>
        </p:nvSpPr>
        <p:spPr>
          <a:xfrm rot="5400000">
            <a:off x="7162800" y="1600200"/>
            <a:ext cx="762000" cy="6096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 Box 193"/>
          <p:cNvSpPr txBox="1">
            <a:spLocks noChangeArrowheads="1"/>
          </p:cNvSpPr>
          <p:nvPr/>
        </p:nvSpPr>
        <p:spPr bwMode="auto">
          <a:xfrm>
            <a:off x="3048000" y="2829580"/>
            <a:ext cx="4523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Л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59" name="Text Box 193"/>
          <p:cNvSpPr txBox="1">
            <a:spLocks noChangeArrowheads="1"/>
          </p:cNvSpPr>
          <p:nvPr/>
        </p:nvSpPr>
        <p:spPr bwMode="auto">
          <a:xfrm>
            <a:off x="3657600" y="28194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0" name="Text Box 193"/>
          <p:cNvSpPr txBox="1">
            <a:spLocks noChangeArrowheads="1"/>
          </p:cNvSpPr>
          <p:nvPr/>
        </p:nvSpPr>
        <p:spPr bwMode="auto">
          <a:xfrm>
            <a:off x="4191000" y="6019800"/>
            <a:ext cx="404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Р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1" name="Text Box 193"/>
          <p:cNvSpPr txBox="1">
            <a:spLocks noChangeArrowheads="1"/>
          </p:cNvSpPr>
          <p:nvPr/>
        </p:nvSpPr>
        <p:spPr bwMode="auto">
          <a:xfrm>
            <a:off x="4648200" y="2819400"/>
            <a:ext cx="522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М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2" name="Text Box 193"/>
          <p:cNvSpPr txBox="1">
            <a:spLocks noChangeArrowheads="1"/>
          </p:cNvSpPr>
          <p:nvPr/>
        </p:nvSpPr>
        <p:spPr bwMode="auto">
          <a:xfrm>
            <a:off x="5251412" y="281940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3" name="Text Box 193"/>
          <p:cNvSpPr txBox="1">
            <a:spLocks noChangeArrowheads="1"/>
          </p:cNvSpPr>
          <p:nvPr/>
        </p:nvSpPr>
        <p:spPr bwMode="auto">
          <a:xfrm>
            <a:off x="5791200" y="281940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Н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4" name="Text Box 193"/>
          <p:cNvSpPr txBox="1">
            <a:spLocks noChangeArrowheads="1"/>
          </p:cNvSpPr>
          <p:nvPr/>
        </p:nvSpPr>
        <p:spPr bwMode="auto">
          <a:xfrm>
            <a:off x="7391400" y="37338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Т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5" name="Text Box 193"/>
          <p:cNvSpPr txBox="1">
            <a:spLocks noChangeArrowheads="1"/>
          </p:cNvSpPr>
          <p:nvPr/>
        </p:nvSpPr>
        <p:spPr bwMode="auto">
          <a:xfrm>
            <a:off x="6858000" y="281940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6" name="Text Box 193"/>
          <p:cNvSpPr txBox="1">
            <a:spLocks noChangeArrowheads="1"/>
          </p:cNvSpPr>
          <p:nvPr/>
        </p:nvSpPr>
        <p:spPr bwMode="auto">
          <a:xfrm>
            <a:off x="7391400" y="28194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В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7" name="Text Box 193"/>
          <p:cNvSpPr txBox="1">
            <a:spLocks noChangeArrowheads="1"/>
          </p:cNvSpPr>
          <p:nvPr/>
        </p:nvSpPr>
        <p:spPr bwMode="auto">
          <a:xfrm>
            <a:off x="7385012" y="236220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Ц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8" name="Text Box 193"/>
          <p:cNvSpPr txBox="1">
            <a:spLocks noChangeArrowheads="1"/>
          </p:cNvSpPr>
          <p:nvPr/>
        </p:nvSpPr>
        <p:spPr bwMode="auto">
          <a:xfrm>
            <a:off x="7391400" y="32766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69" name="Text Box 193"/>
          <p:cNvSpPr txBox="1">
            <a:spLocks noChangeArrowheads="1"/>
          </p:cNvSpPr>
          <p:nvPr/>
        </p:nvSpPr>
        <p:spPr bwMode="auto">
          <a:xfrm>
            <a:off x="6324600" y="28194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Т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0" name="Text Box 193"/>
          <p:cNvSpPr txBox="1">
            <a:spLocks noChangeArrowheads="1"/>
          </p:cNvSpPr>
          <p:nvPr/>
        </p:nvSpPr>
        <p:spPr bwMode="auto">
          <a:xfrm>
            <a:off x="7391400" y="419100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1" name="Text Box 193"/>
          <p:cNvSpPr txBox="1">
            <a:spLocks noChangeArrowheads="1"/>
          </p:cNvSpPr>
          <p:nvPr/>
        </p:nvSpPr>
        <p:spPr bwMode="auto">
          <a:xfrm>
            <a:off x="7391400" y="465838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2" name="Text Box 193"/>
          <p:cNvSpPr txBox="1">
            <a:spLocks noChangeArrowheads="1"/>
          </p:cNvSpPr>
          <p:nvPr/>
        </p:nvSpPr>
        <p:spPr bwMode="auto">
          <a:xfrm>
            <a:off x="7391400" y="511558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В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3" name="Text Box 193"/>
          <p:cNvSpPr txBox="1">
            <a:spLocks noChangeArrowheads="1"/>
          </p:cNvSpPr>
          <p:nvPr/>
        </p:nvSpPr>
        <p:spPr bwMode="auto">
          <a:xfrm>
            <a:off x="7404248" y="55727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4" name="Text Box 193"/>
          <p:cNvSpPr txBox="1">
            <a:spLocks noChangeArrowheads="1"/>
          </p:cNvSpPr>
          <p:nvPr/>
        </p:nvSpPr>
        <p:spPr bwMode="auto">
          <a:xfrm>
            <a:off x="6324600" y="327660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У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5" name="Text Box 193"/>
          <p:cNvSpPr txBox="1">
            <a:spLocks noChangeArrowheads="1"/>
          </p:cNvSpPr>
          <p:nvPr/>
        </p:nvSpPr>
        <p:spPr bwMode="auto">
          <a:xfrm>
            <a:off x="6248400" y="3743980"/>
            <a:ext cx="5790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Ш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6" name="Text Box 193"/>
          <p:cNvSpPr txBox="1">
            <a:spLocks noChangeArrowheads="1"/>
          </p:cNvSpPr>
          <p:nvPr/>
        </p:nvSpPr>
        <p:spPr bwMode="auto">
          <a:xfrm>
            <a:off x="6318212" y="419100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Н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7" name="Text Box 193"/>
          <p:cNvSpPr txBox="1">
            <a:spLocks noChangeArrowheads="1"/>
          </p:cNvSpPr>
          <p:nvPr/>
        </p:nvSpPr>
        <p:spPr bwMode="auto">
          <a:xfrm>
            <a:off x="6318212" y="464820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8" name="Text Box 193"/>
          <p:cNvSpPr txBox="1">
            <a:spLocks noChangeArrowheads="1"/>
          </p:cNvSpPr>
          <p:nvPr/>
        </p:nvSpPr>
        <p:spPr bwMode="auto">
          <a:xfrm>
            <a:off x="6324600" y="511558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В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79" name="Text Box 193"/>
          <p:cNvSpPr txBox="1">
            <a:spLocks noChangeArrowheads="1"/>
          </p:cNvSpPr>
          <p:nvPr/>
        </p:nvSpPr>
        <p:spPr bwMode="auto">
          <a:xfrm>
            <a:off x="6324600" y="55727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0" name="Text Box 193"/>
          <p:cNvSpPr txBox="1">
            <a:spLocks noChangeArrowheads="1"/>
          </p:cNvSpPr>
          <p:nvPr/>
        </p:nvSpPr>
        <p:spPr bwMode="auto">
          <a:xfrm>
            <a:off x="5257800" y="32867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К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1" name="Text Box 193"/>
          <p:cNvSpPr txBox="1">
            <a:spLocks noChangeArrowheads="1"/>
          </p:cNvSpPr>
          <p:nvPr/>
        </p:nvSpPr>
        <p:spPr bwMode="auto">
          <a:xfrm>
            <a:off x="5257800" y="37439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У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2" name="Text Box 193"/>
          <p:cNvSpPr txBox="1">
            <a:spLocks noChangeArrowheads="1"/>
          </p:cNvSpPr>
          <p:nvPr/>
        </p:nvSpPr>
        <p:spPr bwMode="auto">
          <a:xfrm>
            <a:off x="5257800" y="419100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Д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3" name="Text Box 193"/>
          <p:cNvSpPr txBox="1">
            <a:spLocks noChangeArrowheads="1"/>
          </p:cNvSpPr>
          <p:nvPr/>
        </p:nvSpPr>
        <p:spPr bwMode="auto">
          <a:xfrm>
            <a:off x="5181600" y="4648200"/>
            <a:ext cx="5389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Ж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4" name="Text Box 193"/>
          <p:cNvSpPr txBox="1">
            <a:spLocks noChangeArrowheads="1"/>
          </p:cNvSpPr>
          <p:nvPr/>
        </p:nvSpPr>
        <p:spPr bwMode="auto">
          <a:xfrm>
            <a:off x="5270648" y="510540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5" name="Text Box 193"/>
          <p:cNvSpPr txBox="1">
            <a:spLocks noChangeArrowheads="1"/>
          </p:cNvSpPr>
          <p:nvPr/>
        </p:nvSpPr>
        <p:spPr bwMode="auto">
          <a:xfrm>
            <a:off x="5257800" y="55626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В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6" name="Text Box 193"/>
          <p:cNvSpPr txBox="1">
            <a:spLocks noChangeArrowheads="1"/>
          </p:cNvSpPr>
          <p:nvPr/>
        </p:nvSpPr>
        <p:spPr bwMode="auto">
          <a:xfrm>
            <a:off x="5257800" y="60299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7" name="Text Box 193"/>
          <p:cNvSpPr txBox="1">
            <a:spLocks noChangeArrowheads="1"/>
          </p:cNvSpPr>
          <p:nvPr/>
        </p:nvSpPr>
        <p:spPr bwMode="auto">
          <a:xfrm>
            <a:off x="3657600" y="32867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С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8" name="Text Box 193"/>
          <p:cNvSpPr txBox="1">
            <a:spLocks noChangeArrowheads="1"/>
          </p:cNvSpPr>
          <p:nvPr/>
        </p:nvSpPr>
        <p:spPr bwMode="auto">
          <a:xfrm>
            <a:off x="3657600" y="374398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89" name="Text Box 193"/>
          <p:cNvSpPr txBox="1">
            <a:spLocks noChangeArrowheads="1"/>
          </p:cNvSpPr>
          <p:nvPr/>
        </p:nvSpPr>
        <p:spPr bwMode="auto">
          <a:xfrm>
            <a:off x="3651212" y="420118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Н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0" name="Text Box 193"/>
          <p:cNvSpPr txBox="1">
            <a:spLocks noChangeArrowheads="1"/>
          </p:cNvSpPr>
          <p:nvPr/>
        </p:nvSpPr>
        <p:spPr bwMode="auto">
          <a:xfrm>
            <a:off x="3657600" y="511558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Н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1" name="Text Box 193"/>
          <p:cNvSpPr txBox="1">
            <a:spLocks noChangeArrowheads="1"/>
          </p:cNvSpPr>
          <p:nvPr/>
        </p:nvSpPr>
        <p:spPr bwMode="auto">
          <a:xfrm>
            <a:off x="3657600" y="465838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И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2" name="Text Box 193"/>
          <p:cNvSpPr txBox="1">
            <a:spLocks noChangeArrowheads="1"/>
          </p:cNvSpPr>
          <p:nvPr/>
        </p:nvSpPr>
        <p:spPr bwMode="auto">
          <a:xfrm>
            <a:off x="990600" y="46583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Д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3" name="Text Box 193"/>
          <p:cNvSpPr txBox="1">
            <a:spLocks noChangeArrowheads="1"/>
          </p:cNvSpPr>
          <p:nvPr/>
        </p:nvSpPr>
        <p:spPr bwMode="auto">
          <a:xfrm>
            <a:off x="1524000" y="465838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4" name="Text Box 193"/>
          <p:cNvSpPr txBox="1">
            <a:spLocks noChangeArrowheads="1"/>
          </p:cNvSpPr>
          <p:nvPr/>
        </p:nvSpPr>
        <p:spPr bwMode="auto">
          <a:xfrm>
            <a:off x="2057400" y="4648200"/>
            <a:ext cx="4523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Л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5" name="Text Box 193"/>
          <p:cNvSpPr txBox="1">
            <a:spLocks noChangeArrowheads="1"/>
          </p:cNvSpPr>
          <p:nvPr/>
        </p:nvSpPr>
        <p:spPr bwMode="auto">
          <a:xfrm>
            <a:off x="2590800" y="465838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Ь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6" name="Text Box 193"/>
          <p:cNvSpPr txBox="1">
            <a:spLocks noChangeArrowheads="1"/>
          </p:cNvSpPr>
          <p:nvPr/>
        </p:nvSpPr>
        <p:spPr bwMode="auto">
          <a:xfrm>
            <a:off x="3048000" y="46482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В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7" name="Text Box 193"/>
          <p:cNvSpPr txBox="1">
            <a:spLocks noChangeArrowheads="1"/>
          </p:cNvSpPr>
          <p:nvPr/>
        </p:nvSpPr>
        <p:spPr bwMode="auto">
          <a:xfrm>
            <a:off x="4191000" y="4648200"/>
            <a:ext cx="381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Г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8" name="Text Box 193"/>
          <p:cNvSpPr txBox="1">
            <a:spLocks noChangeArrowheads="1"/>
          </p:cNvSpPr>
          <p:nvPr/>
        </p:nvSpPr>
        <p:spPr bwMode="auto">
          <a:xfrm>
            <a:off x="1524000" y="602998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П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99" name="Text Box 193"/>
          <p:cNvSpPr txBox="1">
            <a:spLocks noChangeArrowheads="1"/>
          </p:cNvSpPr>
          <p:nvPr/>
        </p:nvSpPr>
        <p:spPr bwMode="auto">
          <a:xfrm>
            <a:off x="2057400" y="601980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00" name="Text Box 193"/>
          <p:cNvSpPr txBox="1">
            <a:spLocks noChangeArrowheads="1"/>
          </p:cNvSpPr>
          <p:nvPr/>
        </p:nvSpPr>
        <p:spPr bwMode="auto">
          <a:xfrm>
            <a:off x="2590800" y="601980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С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01" name="Text Box 193"/>
          <p:cNvSpPr txBox="1">
            <a:spLocks noChangeArrowheads="1"/>
          </p:cNvSpPr>
          <p:nvPr/>
        </p:nvSpPr>
        <p:spPr bwMode="auto">
          <a:xfrm>
            <a:off x="3124200" y="60198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Т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02" name="Text Box 193"/>
          <p:cNvSpPr txBox="1">
            <a:spLocks noChangeArrowheads="1"/>
          </p:cNvSpPr>
          <p:nvPr/>
        </p:nvSpPr>
        <p:spPr bwMode="auto">
          <a:xfrm>
            <a:off x="3615086" y="60198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Е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03" name="Text Box 193"/>
          <p:cNvSpPr txBox="1">
            <a:spLocks noChangeArrowheads="1"/>
          </p:cNvSpPr>
          <p:nvPr/>
        </p:nvSpPr>
        <p:spPr bwMode="auto">
          <a:xfrm>
            <a:off x="4148486" y="2819400"/>
            <a:ext cx="4042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Р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04" name="Text Box 193"/>
          <p:cNvSpPr txBox="1">
            <a:spLocks noChangeArrowheads="1"/>
          </p:cNvSpPr>
          <p:nvPr/>
        </p:nvSpPr>
        <p:spPr bwMode="auto">
          <a:xfrm>
            <a:off x="4724400" y="6029980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Н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05" name="Text Box 193"/>
          <p:cNvSpPr txBox="1">
            <a:spLocks noChangeArrowheads="1"/>
          </p:cNvSpPr>
          <p:nvPr/>
        </p:nvSpPr>
        <p:spPr bwMode="auto">
          <a:xfrm>
            <a:off x="5791200" y="601980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К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06" name="Скругленный прямоугольник 105"/>
          <p:cNvSpPr/>
          <p:nvPr/>
        </p:nvSpPr>
        <p:spPr>
          <a:xfrm>
            <a:off x="1600200" y="228600"/>
            <a:ext cx="5562600" cy="12954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Воспитывался бабушкой. Всю жизнь себя чувствовал несчастным и одиноким.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7" name="Picture 255" descr="Л"/>
          <p:cNvPicPr>
            <a:picLocks noChangeAspect="1" noChangeArrowheads="1"/>
          </p:cNvPicPr>
          <p:nvPr/>
        </p:nvPicPr>
        <p:blipFill>
          <a:blip r:embed="rId9" cstate="print"/>
          <a:srcRect r="27049"/>
          <a:stretch>
            <a:fillRect/>
          </a:stretch>
        </p:blipFill>
        <p:spPr bwMode="auto">
          <a:xfrm>
            <a:off x="161992" y="1752600"/>
            <a:ext cx="1642296" cy="1752600"/>
          </a:xfrm>
          <a:prstGeom prst="flowChartAlternateProcess">
            <a:avLst/>
          </a:prstGeom>
          <a:noFill/>
        </p:spPr>
      </p:pic>
      <p:pic>
        <p:nvPicPr>
          <p:cNvPr id="108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1981200" y="6553200"/>
            <a:ext cx="304800" cy="304800"/>
          </a:xfrm>
          <a:prstGeom prst="rect">
            <a:avLst/>
          </a:prstGeom>
        </p:spPr>
      </p:pic>
      <p:sp>
        <p:nvSpPr>
          <p:cNvPr id="109" name="Скругленный прямоугольник 108"/>
          <p:cNvSpPr/>
          <p:nvPr/>
        </p:nvSpPr>
        <p:spPr>
          <a:xfrm>
            <a:off x="2209800" y="381000"/>
            <a:ext cx="4343400" cy="9906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Романс «Звезда»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1600200" y="228600"/>
            <a:ext cx="5562600" cy="12954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Товарищ А.С. Пушкина по Лицею,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ближайший друг.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1" name="Picture 9" descr="Д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600" y="1600200"/>
            <a:ext cx="1524000" cy="1903583"/>
          </a:xfrm>
          <a:prstGeom prst="flowChartAlternateProcess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12" name="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2438400" y="6553200"/>
            <a:ext cx="304800" cy="304800"/>
          </a:xfrm>
          <a:prstGeom prst="rect">
            <a:avLst/>
          </a:prstGeom>
        </p:spPr>
      </p:pic>
      <p:sp>
        <p:nvSpPr>
          <p:cNvPr id="113" name="Скругленный прямоугольник 112"/>
          <p:cNvSpPr/>
          <p:nvPr/>
        </p:nvSpPr>
        <p:spPr>
          <a:xfrm>
            <a:off x="2209800" y="457200"/>
            <a:ext cx="4343400" cy="9906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Романс «Соловей»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4" name="Picture 2" descr="H:\2 курсы по презентациям\Модуль 5\pasternak-mini-212x30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247172" y="1600200"/>
            <a:ext cx="1505428" cy="1905000"/>
          </a:xfrm>
          <a:prstGeom prst="flowChartAlternateProcess">
            <a:avLst/>
          </a:prstGeom>
          <a:noFill/>
        </p:spPr>
      </p:pic>
      <p:sp>
        <p:nvSpPr>
          <p:cNvPr id="115" name="Скругленный прямоугольник 114"/>
          <p:cNvSpPr/>
          <p:nvPr/>
        </p:nvSpPr>
        <p:spPr>
          <a:xfrm>
            <a:off x="1600200" y="304800"/>
            <a:ext cx="5562600" cy="12954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Нобелевский лауреат по литературе. Автор романа «Доктор Живаго»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6" name="3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print"/>
          <a:stretch>
            <a:fillRect/>
          </a:stretch>
        </p:blipFill>
        <p:spPr>
          <a:xfrm>
            <a:off x="2819400" y="6553200"/>
            <a:ext cx="304800" cy="304800"/>
          </a:xfrm>
          <a:prstGeom prst="rect">
            <a:avLst/>
          </a:prstGeom>
        </p:spPr>
      </p:pic>
      <p:sp>
        <p:nvSpPr>
          <p:cNvPr id="117" name="Скругленный прямоугольник 116"/>
          <p:cNvSpPr/>
          <p:nvPr/>
        </p:nvSpPr>
        <p:spPr>
          <a:xfrm>
            <a:off x="2133600" y="381000"/>
            <a:ext cx="4343400" cy="9906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Романс «Свеча горела»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8" name="Picture 3" descr="H:\2 курсы по презентациям\Модуль 5\4.jpe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152400" y="1600200"/>
            <a:ext cx="1600200" cy="1914163"/>
          </a:xfrm>
          <a:prstGeom prst="flowChartAlternateProcess">
            <a:avLst/>
          </a:prstGeom>
          <a:noFill/>
        </p:spPr>
      </p:pic>
      <p:sp>
        <p:nvSpPr>
          <p:cNvPr id="119" name="Скругленный прямоугольник 118"/>
          <p:cNvSpPr/>
          <p:nvPr/>
        </p:nvSpPr>
        <p:spPr>
          <a:xfrm>
            <a:off x="1676400" y="228600"/>
            <a:ext cx="5562600" cy="12954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Русский поэт, представитель новокрестьянской поэзии. Трагически погиб в возрасте 30 лет.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0" name="4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6" cstate="print"/>
          <a:stretch>
            <a:fillRect/>
          </a:stretch>
        </p:blipFill>
        <p:spPr>
          <a:xfrm>
            <a:off x="3200400" y="6553200"/>
            <a:ext cx="304800" cy="304800"/>
          </a:xfrm>
          <a:prstGeom prst="rect">
            <a:avLst/>
          </a:prstGeom>
        </p:spPr>
      </p:pic>
      <p:sp>
        <p:nvSpPr>
          <p:cNvPr id="121" name="Скругленный прямоугольник 120"/>
          <p:cNvSpPr/>
          <p:nvPr/>
        </p:nvSpPr>
        <p:spPr>
          <a:xfrm>
            <a:off x="2209800" y="457200"/>
            <a:ext cx="4343400" cy="9906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Романс «Над окошком месяц»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1600200" y="304800"/>
            <a:ext cx="5562600" cy="12954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Поэт, бард, прозаик, сценарист и композитор. Самая известная песня: «Ваше благородие, госпожа Удача»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4" name="Picture 2" descr="http://edumobileapplications.com/image/558851ec395bc.jpg"/>
          <p:cNvPicPr>
            <a:picLocks noChangeAspect="1" noChangeArrowheads="1"/>
          </p:cNvPicPr>
          <p:nvPr/>
        </p:nvPicPr>
        <p:blipFill>
          <a:blip r:embed="rId17" cstate="print"/>
          <a:srcRect l="5882" r="26471"/>
          <a:stretch>
            <a:fillRect/>
          </a:stretch>
        </p:blipFill>
        <p:spPr bwMode="auto">
          <a:xfrm>
            <a:off x="152400" y="1676400"/>
            <a:ext cx="1649506" cy="1828800"/>
          </a:xfrm>
          <a:prstGeom prst="flowChartAlternateProcess">
            <a:avLst/>
          </a:prstGeom>
          <a:noFill/>
        </p:spPr>
      </p:pic>
      <p:pic>
        <p:nvPicPr>
          <p:cNvPr id="125" name="5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2" cstate="print"/>
          <a:stretch>
            <a:fillRect/>
          </a:stretch>
        </p:blipFill>
        <p:spPr>
          <a:xfrm>
            <a:off x="3581400" y="6553200"/>
            <a:ext cx="304800" cy="304800"/>
          </a:xfrm>
          <a:prstGeom prst="rect">
            <a:avLst/>
          </a:prstGeom>
        </p:spPr>
      </p:pic>
      <p:sp>
        <p:nvSpPr>
          <p:cNvPr id="126" name="Скругленный прямоугольник 125"/>
          <p:cNvSpPr/>
          <p:nvPr/>
        </p:nvSpPr>
        <p:spPr>
          <a:xfrm>
            <a:off x="2209800" y="457200"/>
            <a:ext cx="4343400" cy="9906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Песня «Песенка кавалергарда»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1676400" y="304800"/>
            <a:ext cx="5562600" cy="12954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Русская поэтесса, предпочитала жанр любовной лирики. Ее песни исполняла Алла Пугачева.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" name="Picture 3" descr="H:\2 курсы по презентациям\Модуль 5\1.jpe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52400" y="1676400"/>
            <a:ext cx="1800225" cy="1809750"/>
          </a:xfrm>
          <a:prstGeom prst="flowChartAlternateProcess">
            <a:avLst/>
          </a:prstGeom>
          <a:noFill/>
        </p:spPr>
      </p:pic>
      <p:pic>
        <p:nvPicPr>
          <p:cNvPr id="129" name="6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9" cstate="print"/>
          <a:stretch>
            <a:fillRect/>
          </a:stretch>
        </p:blipFill>
        <p:spPr>
          <a:xfrm>
            <a:off x="3962400" y="6553200"/>
            <a:ext cx="304800" cy="304800"/>
          </a:xfrm>
          <a:prstGeom prst="rect">
            <a:avLst/>
          </a:prstGeom>
        </p:spPr>
      </p:pic>
      <p:sp>
        <p:nvSpPr>
          <p:cNvPr id="130" name="Скругленный прямоугольник 129"/>
          <p:cNvSpPr/>
          <p:nvPr/>
        </p:nvSpPr>
        <p:spPr>
          <a:xfrm>
            <a:off x="2286000" y="381000"/>
            <a:ext cx="4343400" cy="9906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Песня «Не отрекаются любя»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Скругленный прямоугольник 130"/>
          <p:cNvSpPr/>
          <p:nvPr/>
        </p:nvSpPr>
        <p:spPr>
          <a:xfrm>
            <a:off x="1524000" y="152400"/>
            <a:ext cx="5791200" cy="15240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Русская поэтесса первой половины ХХ века. Большое влияние на ее творчество оказали: В. Брюсов,            М. Волошин, Б. Пастернак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2" name="Picture 4" descr="H:\2 курсы по презентациям\Модуль 5\Ц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 flipH="1">
            <a:off x="152400" y="1649637"/>
            <a:ext cx="1828800" cy="1855563"/>
          </a:xfrm>
          <a:prstGeom prst="flowChartAlternateProcess">
            <a:avLst/>
          </a:prstGeom>
          <a:noFill/>
        </p:spPr>
      </p:pic>
      <p:sp>
        <p:nvSpPr>
          <p:cNvPr id="134" name="Скругленный прямоугольник 133"/>
          <p:cNvSpPr/>
          <p:nvPr/>
        </p:nvSpPr>
        <p:spPr>
          <a:xfrm>
            <a:off x="2209800" y="381000"/>
            <a:ext cx="4343400" cy="9906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Песня «Мне нравится, что вы больны не мной»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5" name="7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21" cstate="print"/>
          <a:stretch>
            <a:fillRect/>
          </a:stretch>
        </p:blipFill>
        <p:spPr>
          <a:xfrm>
            <a:off x="4419600" y="6553200"/>
            <a:ext cx="304800" cy="304800"/>
          </a:xfrm>
          <a:prstGeom prst="rect">
            <a:avLst/>
          </a:prstGeom>
        </p:spPr>
      </p:pic>
      <p:sp>
        <p:nvSpPr>
          <p:cNvPr id="133" name="Управляющая кнопка: далее 132">
            <a:hlinkClick r:id="" action="ppaction://hlinkshowjump?jump=nextslide" highlightClick="1"/>
          </p:cNvPr>
          <p:cNvSpPr/>
          <p:nvPr/>
        </p:nvSpPr>
        <p:spPr>
          <a:xfrm>
            <a:off x="7315200" y="6477000"/>
            <a:ext cx="914400" cy="228600"/>
          </a:xfrm>
          <a:prstGeom prst="actionButtonForwardNex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1524000" y="152400"/>
            <a:ext cx="5791200" cy="1524000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Литературно-музыкальный кроссворд «Автора!»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Используя подсказку и музыкальный фрагмент отгадай автора литературных строк песен и романсов.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3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7931" fill="hold"/>
                                        <p:tgtEl>
                                          <p:spTgt spid="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3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audio>
              <p:cMediaNode showWhenStopped="0">
                <p:cTn id="8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8"/>
                </p:tgtEl>
              </p:cMediaNode>
            </p:audio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39332" fill="hold"/>
                                        <p:tgtEl>
                                          <p:spTgt spid="1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000"/>
                            </p:stCondLst>
                            <p:childTnLst>
                              <p:par>
                                <p:cTn id="1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500"/>
                            </p:stCondLst>
                            <p:childTnLst>
                              <p:par>
                                <p:cTn id="1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000"/>
                            </p:stCondLst>
                            <p:childTnLst>
                              <p:par>
                                <p:cTn id="15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3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9000"/>
                            </p:stCondLst>
                            <p:childTnLst>
                              <p:par>
                                <p:cTn id="15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7" dur="3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audio>
              <p:cMediaNode showWhenStopped="0">
                <p:cTn id="1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"/>
                </p:tgtEl>
              </p:cMediaNode>
            </p:audio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4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5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500"/>
                            </p:stCondLst>
                            <p:childTnLst>
                              <p:par>
                                <p:cTn id="17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4" dur="29818" fill="hold"/>
                                        <p:tgtEl>
                                          <p:spTgt spid="1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"/>
                            </p:stCondLst>
                            <p:childTnLst>
                              <p:par>
                                <p:cTn id="18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00"/>
                            </p:stCondLst>
                            <p:childTnLst>
                              <p:par>
                                <p:cTn id="19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000"/>
                            </p:stCondLst>
                            <p:childTnLst>
                              <p:par>
                                <p:cTn id="2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500"/>
                            </p:stCondLst>
                            <p:childTnLst>
                              <p:par>
                                <p:cTn id="2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4000"/>
                            </p:stCondLst>
                            <p:childTnLst>
                              <p:par>
                                <p:cTn id="2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4500"/>
                            </p:stCondLst>
                            <p:childTnLst>
                              <p:par>
                                <p:cTn id="2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000"/>
                            </p:stCondLst>
                            <p:childTnLst>
                              <p:par>
                                <p:cTn id="2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4" dur="3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8" dur="3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 showWhenStopped="0">
                <p:cTn id="2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6"/>
                </p:tgtEl>
              </p:cMediaNode>
            </p:audio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5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6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500"/>
                            </p:stCondLst>
                            <p:childTnLst>
                              <p:par>
                                <p:cTn id="2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500"/>
                            </p:stCondLst>
                            <p:childTnLst>
                              <p:par>
                                <p:cTn id="25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5" dur="35789" fill="hold"/>
                                        <p:tgtEl>
                                          <p:spTgt spid="1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5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500"/>
                            </p:stCondLst>
                            <p:childTnLst>
                              <p:par>
                                <p:cTn id="26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1500"/>
                            </p:stCondLst>
                            <p:childTnLst>
                              <p:par>
                                <p:cTn id="27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500"/>
                            </p:stCondLst>
                            <p:childTnLst>
                              <p:par>
                                <p:cTn id="278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3000"/>
                            </p:stCondLst>
                            <p:childTnLst>
                              <p:par>
                                <p:cTn id="2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3500"/>
                            </p:stCondLst>
                            <p:childTnLst>
                              <p:par>
                                <p:cTn id="2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000"/>
                            </p:stCondLst>
                            <p:childTnLst>
                              <p:par>
                                <p:cTn id="2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4500"/>
                            </p:stCondLst>
                            <p:childTnLst>
                              <p:par>
                                <p:cTn id="294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5000"/>
                            </p:stCondLst>
                            <p:childTnLst>
                              <p:par>
                                <p:cTn id="2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500"/>
                            </p:stCondLst>
                            <p:childTnLst>
                              <p:par>
                                <p:cTn id="30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3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8500"/>
                            </p:stCondLst>
                            <p:childTnLst>
                              <p:par>
                                <p:cTn id="30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7" dur="3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 showWhenStopped="0">
                <p:cTn id="30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0"/>
                </p:tgtEl>
              </p:cMediaNode>
            </p:audio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4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5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00"/>
                            </p:stCondLst>
                            <p:childTnLst>
                              <p:par>
                                <p:cTn id="3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1500"/>
                            </p:stCondLst>
                            <p:childTnLst>
                              <p:par>
                                <p:cTn id="3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4" dur="29781" fill="hold"/>
                                        <p:tgtEl>
                                          <p:spTgt spid="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"/>
                            </p:stCondLst>
                            <p:childTnLst>
                              <p:par>
                                <p:cTn id="3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1500"/>
                            </p:stCondLst>
                            <p:childTnLst>
                              <p:par>
                                <p:cTn id="3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2500"/>
                            </p:stCondLst>
                            <p:childTnLst>
                              <p:par>
                                <p:cTn id="347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3000"/>
                            </p:stCondLst>
                            <p:childTnLst>
                              <p:par>
                                <p:cTn id="3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4000"/>
                            </p:stCondLst>
                            <p:childTnLst>
                              <p:par>
                                <p:cTn id="3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500"/>
                            </p:stCondLst>
                            <p:childTnLst>
                              <p:par>
                                <p:cTn id="3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6" fill="hold">
                            <p:stCondLst>
                              <p:cond delay="5000"/>
                            </p:stCondLst>
                            <p:childTnLst>
                              <p:par>
                                <p:cTn id="3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"/>
                            </p:stCondLst>
                            <p:childTnLst>
                              <p:par>
                                <p:cTn id="3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6000"/>
                            </p:stCondLst>
                            <p:childTnLst>
                              <p:par>
                                <p:cTn id="375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6500"/>
                            </p:stCondLst>
                            <p:childTnLst>
                              <p:par>
                                <p:cTn id="37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0" dur="3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9500"/>
                            </p:stCondLst>
                            <p:childTnLst>
                              <p:par>
                                <p:cTn id="38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4" dur="3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audio>
              <p:cMediaNode showWhenStopped="0">
                <p:cTn id="38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5"/>
                </p:tgtEl>
              </p:cMediaNode>
            </p:audio>
            <p:seq concurrent="1" nextAc="seek">
              <p:cTn id="38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8" fill="hold">
                      <p:stCondLst>
                        <p:cond delay="0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1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2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3" fill="hold">
                            <p:stCondLst>
                              <p:cond delay="500"/>
                            </p:stCondLst>
                            <p:childTnLst>
                              <p:par>
                                <p:cTn id="39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1" dur="30565" fill="hold"/>
                                        <p:tgtEl>
                                          <p:spTgt spid="1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500"/>
                            </p:stCondLst>
                            <p:childTnLst>
                              <p:par>
                                <p:cTn id="40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00"/>
                            </p:stCondLst>
                            <p:childTnLst>
                              <p:par>
                                <p:cTn id="4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6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1500"/>
                            </p:stCondLst>
                            <p:childTnLst>
                              <p:par>
                                <p:cTn id="4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2500"/>
                            </p:stCondLst>
                            <p:childTnLst>
                              <p:par>
                                <p:cTn id="424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3000"/>
                            </p:stCondLst>
                            <p:childTnLst>
                              <p:par>
                                <p:cTn id="4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3500"/>
                            </p:stCondLst>
                            <p:childTnLst>
                              <p:par>
                                <p:cTn id="4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4000"/>
                            </p:stCondLst>
                            <p:childTnLst>
                              <p:par>
                                <p:cTn id="4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000"/>
                            </p:stCondLst>
                            <p:childTnLst>
                              <p:par>
                                <p:cTn id="45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3" dur="3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9000"/>
                            </p:stCondLst>
                            <p:childTnLst>
                              <p:par>
                                <p:cTn id="45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7" dur="3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audio>
              <p:cMediaNode showWhenStopped="0">
                <p:cTn id="4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9"/>
                </p:tgtEl>
              </p:cMediaNode>
            </p:audio>
            <p:seq concurrent="1" nextAc="seek">
              <p:cTn id="46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1" fill="hold">
                      <p:stCondLst>
                        <p:cond delay="0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4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5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500"/>
                            </p:stCondLst>
                            <p:childTnLst>
                              <p:par>
                                <p:cTn id="46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1500"/>
                            </p:stCondLst>
                            <p:childTnLst>
                              <p:par>
                                <p:cTn id="47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4" dur="24753" fill="hold"/>
                                        <p:tgtEl>
                                          <p:spTgt spid="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ABB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500"/>
                            </p:stCondLst>
                            <p:childTnLst>
                              <p:par>
                                <p:cTn id="48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4" fill="hold">
                            <p:stCondLst>
                              <p:cond delay="500"/>
                            </p:stCondLst>
                            <p:childTnLst>
                              <p:par>
                                <p:cTn id="4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1500"/>
                            </p:stCondLst>
                            <p:childTnLst>
                              <p:par>
                                <p:cTn id="49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2500"/>
                            </p:stCondLst>
                            <p:childTnLst>
                              <p:par>
                                <p:cTn id="4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0" fill="hold">
                            <p:stCondLst>
                              <p:cond delay="3000"/>
                            </p:stCondLst>
                            <p:childTnLst>
                              <p:par>
                                <p:cTn id="501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4" fill="hold">
                            <p:stCondLst>
                              <p:cond delay="3500"/>
                            </p:stCondLst>
                            <p:childTnLst>
                              <p:par>
                                <p:cTn id="5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4000"/>
                            </p:stCondLst>
                            <p:childTnLst>
                              <p:par>
                                <p:cTn id="5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2" fill="hold">
                            <p:stCondLst>
                              <p:cond delay="4500"/>
                            </p:stCondLst>
                            <p:childTnLst>
                              <p:par>
                                <p:cTn id="5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6" fill="hold">
                            <p:stCondLst>
                              <p:cond delay="5000"/>
                            </p:stCondLst>
                            <p:childTnLst>
                              <p:par>
                                <p:cTn id="5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5500"/>
                            </p:stCondLst>
                            <p:childTnLst>
                              <p:par>
                                <p:cTn id="5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6000"/>
                            </p:stCondLst>
                            <p:childTnLst>
                              <p:par>
                                <p:cTn id="5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8" fill="hold">
                            <p:stCondLst>
                              <p:cond delay="6500"/>
                            </p:stCondLst>
                            <p:childTnLst>
                              <p:par>
                                <p:cTn id="5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0" dur="3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2" fill="hold">
                            <p:stCondLst>
                              <p:cond delay="9500"/>
                            </p:stCondLst>
                            <p:childTnLst>
                              <p:par>
                                <p:cTn id="53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4" dur="3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audio>
              <p:cMediaNode showWhenStopped="0">
                <p:cTn id="5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5"/>
                </p:tgtEl>
              </p:cMediaNode>
            </p:audio>
          </p:childTnLst>
        </p:cTn>
      </p:par>
    </p:tnLst>
    <p:bldLst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9" grpId="0"/>
      <p:bldP spid="59" grpId="1"/>
      <p:bldP spid="60" grpId="0"/>
      <p:bldP spid="61" grpId="0"/>
      <p:bldP spid="62" grpId="0"/>
      <p:bldP spid="62" grpId="1"/>
      <p:bldP spid="63" grpId="0"/>
      <p:bldP spid="64" grpId="0"/>
      <p:bldP spid="65" grpId="0"/>
      <p:bldP spid="66" grpId="0"/>
      <p:bldP spid="66" grpId="1"/>
      <p:bldP spid="67" grpId="0"/>
      <p:bldP spid="68" grpId="0"/>
      <p:bldP spid="69" grpId="0"/>
      <p:bldP spid="69" grpId="1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6" grpId="1"/>
      <p:bldP spid="87" grpId="0"/>
      <p:bldP spid="88" grpId="0"/>
      <p:bldP spid="89" grpId="0"/>
      <p:bldP spid="90" grpId="0"/>
      <p:bldP spid="91" grpId="0"/>
      <p:bldP spid="91" grpId="1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 animBg="1"/>
      <p:bldP spid="106" grpId="1" animBg="1"/>
      <p:bldP spid="109" grpId="0" animBg="1"/>
      <p:bldP spid="109" grpId="1" animBg="1"/>
      <p:bldP spid="110" grpId="0" animBg="1"/>
      <p:bldP spid="110" grpId="1" animBg="1"/>
      <p:bldP spid="113" grpId="0" animBg="1"/>
      <p:bldP spid="113" grpId="1" animBg="1"/>
      <p:bldP spid="115" grpId="0" animBg="1"/>
      <p:bldP spid="115" grpId="1" animBg="1"/>
      <p:bldP spid="117" grpId="0" animBg="1"/>
      <p:bldP spid="117" grpId="1" animBg="1"/>
      <p:bldP spid="119" grpId="0" animBg="1"/>
      <p:bldP spid="119" grpId="1" animBg="1"/>
      <p:bldP spid="121" grpId="0" animBg="1"/>
      <p:bldP spid="121" grpId="1" animBg="1"/>
      <p:bldP spid="122" grpId="0" animBg="1"/>
      <p:bldP spid="122" grpId="1" animBg="1"/>
      <p:bldP spid="126" grpId="0" animBg="1"/>
      <p:bldP spid="126" grpId="1" animBg="1"/>
      <p:bldP spid="127" grpId="0" animBg="1"/>
      <p:bldP spid="127" grpId="1" animBg="1"/>
      <p:bldP spid="130" grpId="0" animBg="1"/>
      <p:bldP spid="130" grpId="1" animBg="1"/>
      <p:bldP spid="131" grpId="0" animBg="1"/>
      <p:bldP spid="131" grpId="1" animBg="1"/>
      <p:bldP spid="134" grpId="0" animBg="1"/>
      <p:bldP spid="134" grpId="1" animBg="1"/>
      <p:bldP spid="1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371600" y="152400"/>
            <a:ext cx="6629400" cy="53339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Ссылки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609600" y="990600"/>
            <a:ext cx="7696200" cy="5715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http://pedsovet.su/load/385-1-0-32886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-фон</a:t>
            </a:r>
          </a:p>
          <a:p>
            <a:pPr marL="342900" indent="-342900">
              <a:spcBef>
                <a:spcPct val="20000"/>
              </a:spcBef>
            </a:pP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://www.google.ru/url?sa=i&amp;rct=j&amp;q=&amp;esrc=s&amp;source=images&amp;cd=&amp;cad=rja&amp;uact=8&amp;ved=0ahUKEwj8ypPqz63JAhWJjCwKHaGMD_wQjRwIAw&amp;url=http%3A%2F%2Fwww.kazved.ru%2Farticle%2F56199.aspx&amp;psig=AFQjCNEYgOCf9VAaK2Vw1qSKzvWpX-aQzQ&amp;ust=1448611319432682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Вероника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Тушнова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www.google.ru/url?sa=i&amp;rct=j&amp;q=&amp;esrc=s&amp;source=images&amp;cd=&amp;cad=rja&amp;uact=8&amp;ved=0ahUKEwjU0JSc0K3JAhVBsCwKHTIeAPYQjRwIBw&amp;url=http%3A%2F%2Fwww.age-0.ru%2Fallmem.php%3Fpage%3D32%26alf%3D&amp;psig=AFQjCNEhQMZs4fi628lVzPkHXRLfGVkpug&amp;ust=1448611402423550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Булат Окуджава</a:t>
            </a:r>
          </a:p>
          <a:p>
            <a:pPr marL="342900" indent="-342900">
              <a:spcBef>
                <a:spcPct val="20000"/>
              </a:spcBef>
            </a:pP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www.google.ru/url?sa=i&amp;rct=j&amp;q=&amp;esrc=s&amp;source=images&amp;cd=&amp;cad=rja&amp;uact=8&amp;ved=0ahUKEwjNp5S40K3JAhWHjSwKHWR7A_8QjRwIAw&amp;url=http%3A%2F%2Fodessa-life.od.ua%2Farticle%2F3736-odessitki-svodivshie-s-uma-esenina-bloka-bunina-marazli&amp;psig=AFQjCNGfp7G_4Ty6yK-VU-rrxPVxXVF0Ig&amp;ust=1448611483021166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Сергей Есенин</a:t>
            </a:r>
          </a:p>
          <a:p>
            <a:pPr marL="342900" indent="-342900">
              <a:spcBef>
                <a:spcPct val="20000"/>
              </a:spcBef>
            </a:pP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www.google.ru/url?sa=i&amp;rct=j&amp;q=&amp;esrc=s&amp;source=images&amp;cd=&amp;cad=rja&amp;uact=8&amp;ved=0ahUKEwijiIqV0a3JAhUC3iwKHZa1BvAQjRwIBw&amp;url=http%3A%2F%2Fliblbt.ru%2F2015%2F02%2F11%2Fboris-leonidovich-pasternak%2F&amp;psig=AFQjCNHVWds7hCYCDdTeSRLOs8yPQ4uB1A&amp;ust=1448611583334483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- Борис Пастернак</a:t>
            </a:r>
          </a:p>
          <a:p>
            <a:pPr marL="342900" indent="-342900">
              <a:spcBef>
                <a:spcPct val="20000"/>
              </a:spcBef>
            </a:pP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www.google.ru/url?sa=i&amp;rct=j&amp;q=&amp;esrc=s&amp;source=images&amp;cd=&amp;cad=rja&amp;uact=8&amp;ved=0ahUKEwic-d2w0a3JAhVEjSwKHWvXAv8QjRwIAw&amp;url=http%3A%2F%2Fwww.myshared.ru%2Fslide%2F490312%2F&amp;psig=AFQjCNH9l_iznCLA_EJSGNOhY52jGssv9A&amp;ust=1448611735887335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Антон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Дельвиг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https://www.google.ru/url?sa=i&amp;rct=j&amp;q=&amp;esrc=s&amp;source=images&amp;cd=&amp;cad=rja&amp;uact=8&amp;ved=&amp;url=http%3A%2F%2Fwww.liveinternet.ru%2Fusers%2Fdivinityss%2Fpost371450689%2F&amp;psig=AFQjCNFXJRFrhrcVCbwRJe2YnROltLbr2Q&amp;ust=1448611793927467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Михаил  Лермонтов</a:t>
            </a:r>
          </a:p>
          <a:p>
            <a:pPr marL="342900" indent="-342900">
              <a:spcBef>
                <a:spcPct val="20000"/>
              </a:spcBef>
            </a:pP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s://www.google.ru/url?sa=i&amp;rct=j&amp;q=&amp;esrc=s&amp;source=images&amp;cd=&amp;cad=rja&amp;uact=8&amp;ved=0ahUKEwiQ7PK30q3JAhXJ_3IKHTZnCIwQjRwIAw&amp;url=http%3A%2F%2Fwww.liveinternet.ru%2Fusers%2Fnika_nikol%2Ftags%2F%25EC%25E0%25F0%25E8%25ED%25E0%2520%25F6%25E2%25E5%25F2%25E0%25E5%25E2%25E0%2F&amp;psig=AFQjCNFMCf3Vk-NqX5EibmVVD_svmYaRZA&amp;ust=1448612019344996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Марина Цветаева</a:t>
            </a:r>
          </a:p>
          <a:p>
            <a:pPr marL="342900" indent="-342900">
              <a:spcBef>
                <a:spcPct val="20000"/>
              </a:spcBef>
            </a:pPr>
            <a:endParaRPr lang="ru-RU" sz="1200" dirty="0" smtClean="0"/>
          </a:p>
          <a:p>
            <a:pPr marL="342900" indent="-342900">
              <a:spcBef>
                <a:spcPct val="20000"/>
              </a:spcBef>
            </a:pPr>
            <a:endParaRPr lang="ru-RU" sz="1200" dirty="0" smtClean="0"/>
          </a:p>
          <a:p>
            <a:pPr marL="342900" indent="-342900">
              <a:spcBef>
                <a:spcPct val="20000"/>
              </a:spcBef>
            </a:pPr>
            <a:endParaRPr lang="ru-RU" sz="1200" dirty="0" smtClean="0"/>
          </a:p>
          <a:p>
            <a:pPr marL="342900" indent="-342900">
              <a:spcBef>
                <a:spcPct val="20000"/>
              </a:spcBef>
            </a:pPr>
            <a:endParaRPr lang="ru-RU" sz="1200" dirty="0" smtClean="0"/>
          </a:p>
          <a:p>
            <a:pPr marL="342900" indent="-342900">
              <a:spcBef>
                <a:spcPct val="20000"/>
              </a:spcBef>
            </a:pPr>
            <a:endParaRPr lang="ru-RU" sz="1200" dirty="0" smtClean="0"/>
          </a:p>
          <a:p>
            <a:pPr marL="342900" indent="-342900">
              <a:spcBef>
                <a:spcPct val="20000"/>
              </a:spcBef>
            </a:pPr>
            <a:endParaRPr lang="ru-RU" sz="1200" dirty="0" smtClean="0"/>
          </a:p>
          <a:p>
            <a:pPr marL="342900" indent="-342900">
              <a:spcBef>
                <a:spcPct val="20000"/>
              </a:spcBef>
            </a:pPr>
            <a:endParaRPr lang="ru-RU" sz="1200" dirty="0" smtClean="0"/>
          </a:p>
          <a:p>
            <a:pPr marL="342900" indent="-342900">
              <a:spcBef>
                <a:spcPct val="20000"/>
              </a:spcBef>
            </a:pPr>
            <a:endParaRPr lang="ru-RU" sz="1200" dirty="0" smtClean="0"/>
          </a:p>
          <a:p>
            <a:pPr marL="342900" lvl="0" indent="-342900">
              <a:spcBef>
                <a:spcPct val="20000"/>
              </a:spcBef>
            </a:pP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326</Words>
  <Application>Microsoft Office PowerPoint</Application>
  <PresentationFormat>Экран (4:3)</PresentationFormat>
  <Paragraphs>88</Paragraphs>
  <Slides>2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38</cp:revision>
  <dcterms:modified xsi:type="dcterms:W3CDTF">2015-11-26T08:05:52Z</dcterms:modified>
</cp:coreProperties>
</file>