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Default Extension="sldx" ContentType="application/vnd.openxmlformats-officedocument.presentationml.slide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4" r:id="rId2"/>
    <p:sldId id="291" r:id="rId3"/>
    <p:sldId id="282" r:id="rId4"/>
    <p:sldId id="303" r:id="rId5"/>
    <p:sldId id="302" r:id="rId6"/>
    <p:sldId id="283" r:id="rId7"/>
    <p:sldId id="297" r:id="rId8"/>
    <p:sldId id="298" r:id="rId9"/>
    <p:sldId id="285" r:id="rId10"/>
    <p:sldId id="286" r:id="rId11"/>
    <p:sldId id="293" r:id="rId12"/>
    <p:sldId id="301" r:id="rId13"/>
    <p:sldId id="295" r:id="rId14"/>
    <p:sldId id="304" r:id="rId15"/>
    <p:sldId id="299" r:id="rId16"/>
    <p:sldId id="289" r:id="rId17"/>
    <p:sldId id="306" r:id="rId18"/>
    <p:sldId id="280" r:id="rId19"/>
    <p:sldId id="300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34" autoAdjust="0"/>
    <p:restoredTop sz="94624" autoAdjust="0"/>
  </p:normalViewPr>
  <p:slideViewPr>
    <p:cSldViewPr>
      <p:cViewPr>
        <p:scale>
          <a:sx n="75" d="100"/>
          <a:sy n="75" d="100"/>
        </p:scale>
        <p:origin x="-1224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87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288F32-3F8A-4621-BFBA-D0FA28301A96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21EE20-6C98-4C1C-9799-5A79BFF58BE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821EE20-6C98-4C1C-9799-5A79BFF58BE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DE214-EC7E-4933-9A1B-B209CEF3596E}" type="datetimeFigureOut">
              <a:rPr lang="ru-RU" smtClean="0"/>
              <a:pPr/>
              <a:t>08.07.2021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AAA2D6-8703-4C29-83E4-7FB93F3D6C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1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Microsoft_Office_PowerPoint2.sld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11" Type="http://schemas.openxmlformats.org/officeDocument/2006/relationships/image" Target="../media/image49.jpeg"/><Relationship Id="rId5" Type="http://schemas.openxmlformats.org/officeDocument/2006/relationships/image" Target="../media/image43.jpeg"/><Relationship Id="rId10" Type="http://schemas.openxmlformats.org/officeDocument/2006/relationships/image" Target="../media/image48.jpeg"/><Relationship Id="rId4" Type="http://schemas.openxmlformats.org/officeDocument/2006/relationships/image" Target="../media/image42.jpeg"/><Relationship Id="rId9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9.jpeg"/><Relationship Id="rId7" Type="http://schemas.openxmlformats.org/officeDocument/2006/relationships/image" Target="../media/image63.jpeg"/><Relationship Id="rId12" Type="http://schemas.openxmlformats.org/officeDocument/2006/relationships/image" Target="../media/image68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jpeg"/><Relationship Id="rId11" Type="http://schemas.openxmlformats.org/officeDocument/2006/relationships/image" Target="../media/image67.jpeg"/><Relationship Id="rId5" Type="http://schemas.openxmlformats.org/officeDocument/2006/relationships/image" Target="../media/image61.jpeg"/><Relationship Id="rId10" Type="http://schemas.openxmlformats.org/officeDocument/2006/relationships/image" Target="../media/image66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jpeg"/><Relationship Id="rId3" Type="http://schemas.openxmlformats.org/officeDocument/2006/relationships/image" Target="../media/image76.jpeg"/><Relationship Id="rId7" Type="http://schemas.openxmlformats.org/officeDocument/2006/relationships/image" Target="../media/image80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jpeg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2PWEIXxvFXo0M3EJf9yxiA" TargetMode="External"/><Relationship Id="rId2" Type="http://schemas.openxmlformats.org/officeDocument/2006/relationships/hyperlink" Target="https://www.youtube.com/watch?v=IGKq25RTapM&amp;feature=emb_logo" TargetMode="Externa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4817" name="Object 1"/>
          <p:cNvGraphicFramePr>
            <a:graphicFrameLocks noChangeAspect="1"/>
          </p:cNvGraphicFramePr>
          <p:nvPr/>
        </p:nvGraphicFramePr>
        <p:xfrm>
          <a:off x="214282" y="214290"/>
          <a:ext cx="8715436" cy="6429420"/>
        </p:xfrm>
        <a:graphic>
          <a:graphicData uri="http://schemas.openxmlformats.org/presentationml/2006/ole">
            <p:oleObj spid="_x0000_s34817" name="Слайд" r:id="rId3" imgW="4570541" imgH="3427323" progId="PowerPoint.Slide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9153" name="Object 1"/>
          <p:cNvGraphicFramePr>
            <a:graphicFrameLocks noChangeAspect="1"/>
          </p:cNvGraphicFramePr>
          <p:nvPr/>
        </p:nvGraphicFramePr>
        <p:xfrm>
          <a:off x="0" y="0"/>
          <a:ext cx="9128125" cy="6842125"/>
        </p:xfrm>
        <a:graphic>
          <a:graphicData uri="http://schemas.openxmlformats.org/presentationml/2006/ole">
            <p:oleObj spid="_x0000_s56322" name="Слайд" r:id="rId3" imgW="9127401" imgH="6845646" progId="PowerPoint.Slide.12">
              <p:embed/>
            </p:oleObj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1857364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Моя задача – помочь детям открыть дверь в удивительный, волшебный мир детского творчества</a:t>
            </a:r>
            <a:r>
              <a:rPr lang="ru-RU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2800" dirty="0"/>
          </a:p>
        </p:txBody>
      </p:sp>
      <p:pic>
        <p:nvPicPr>
          <p:cNvPr id="8" name="Picture 2" descr="E:\МОЛОДЦЫ\фото\DSC00093.JPG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 rot="4959332">
            <a:off x="-310796" y="3476325"/>
            <a:ext cx="3680392" cy="27602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20210204_14461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732471">
            <a:off x="5836973" y="3571802"/>
            <a:ext cx="3615680" cy="2711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Прямоугольник 9"/>
          <p:cNvSpPr/>
          <p:nvPr/>
        </p:nvSpPr>
        <p:spPr>
          <a:xfrm>
            <a:off x="2643174" y="2928935"/>
            <a:ext cx="38576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Реализуя   программу   внеурочной  деятельности общекультурной   направленности  </a:t>
            </a:r>
          </a:p>
          <a:p>
            <a:pPr algn="ctr"/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«Своими руками творим чудеса»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</a:p>
          <a:p>
            <a:pPr algn="ctr"/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в разделе изготовление  игрушек:  «Игрушечная страна»,</a:t>
            </a:r>
          </a:p>
          <a:p>
            <a:pPr algn="ctr"/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я стараюсь приобщить  учащихся </a:t>
            </a:r>
          </a:p>
          <a:p>
            <a:pPr algn="ctr"/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 к </a:t>
            </a:r>
            <a:r>
              <a:rPr lang="ru-RU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волшебному миру  куклы</a:t>
            </a:r>
            <a:r>
              <a:rPr lang="ru-RU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пробудить желание научиться </a:t>
            </a:r>
          </a:p>
          <a:p>
            <a:pPr algn="ctr"/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шить игрушку своими</a:t>
            </a:r>
          </a:p>
          <a:p>
            <a:pPr algn="ctr"/>
            <a:r>
              <a:rPr lang="ru-RU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руками  и играть ею. 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214546" y="1"/>
            <a:ext cx="4786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 игры </a:t>
            </a:r>
            <a:r>
              <a:rPr lang="ru-RU" sz="36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 </a:t>
            </a:r>
          </a:p>
          <a:p>
            <a:pPr algn="ctr"/>
            <a:r>
              <a:rPr lang="ru-RU" sz="36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творчеству </a:t>
            </a:r>
            <a:endParaRPr lang="ru-RU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0" name="Рисунок 9" descr="IMG_20170322_1651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7422" y="3643314"/>
            <a:ext cx="4286247" cy="3214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643174" y="1285860"/>
            <a:ext cx="392909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Создание  </a:t>
            </a:r>
            <a:r>
              <a:rPr lang="ru-RU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куклы</a:t>
            </a: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– это увлекательное занятие и  интереснейшая  игра.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 занятиях можно не только создавать игрушку, но и изучать русские сказки, петь, слушать музыку, сочинять истории  и играть.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20210125_1452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452436" y="452435"/>
            <a:ext cx="3619483" cy="27146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20210125_14370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416717" y="3940986"/>
            <a:ext cx="3333731" cy="2500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20210208_14002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143624" y="428625"/>
            <a:ext cx="3429002" cy="25717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20210302_173841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6286508" y="4000508"/>
            <a:ext cx="3214686" cy="2500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85852" y="142852"/>
            <a:ext cx="6858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Творцы кукол</a:t>
            </a:r>
            <a:endParaRPr lang="ru-RU" sz="3600" dirty="0"/>
          </a:p>
        </p:txBody>
      </p:sp>
      <p:pic>
        <p:nvPicPr>
          <p:cNvPr id="4" name="Рисунок 3" descr="20210218_1800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2512204" y="3440882"/>
            <a:ext cx="3905278" cy="29289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2786050" y="1071546"/>
            <a:ext cx="371477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Из обычных носков  можно </a:t>
            </a:r>
          </a:p>
          <a:p>
            <a:pPr algn="ctr"/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сшить 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абавных и очень живых кукол </a:t>
            </a:r>
            <a:r>
              <a:rPr lang="ru-RU" dirty="0" smtClean="0">
                <a:solidFill>
                  <a:srgbClr val="00000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своими руками, которых не найдешь ни в одном магазине.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20201202_13463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947905">
            <a:off x="-233577" y="4031587"/>
            <a:ext cx="3372515" cy="25293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Содержимое 7" descr="IMG_63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6226986" y="416716"/>
            <a:ext cx="3333730" cy="25002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IMG_20171114_17541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455415" y="455413"/>
            <a:ext cx="3643317" cy="2732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20210310_17591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641116">
            <a:off x="5832001" y="3771727"/>
            <a:ext cx="3428999" cy="25717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857488" y="142852"/>
            <a:ext cx="364333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кукла появляется </a:t>
            </a:r>
          </a:p>
          <a:p>
            <a:pPr algn="ctr"/>
            <a:r>
              <a:rPr lang="ru-RU" sz="3600" b="1" i="1" spc="50" dirty="0" smtClean="0">
                <a:ln w="11430"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свет</a:t>
            </a:r>
            <a:endParaRPr lang="ru-RU" sz="3600" i="1" dirty="0">
              <a:ln w="11430">
                <a:solidFill>
                  <a:sysClr val="windowText" lastClr="000000"/>
                </a:solidFill>
              </a:ln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20191120_15544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681028">
            <a:off x="4196616" y="3650051"/>
            <a:ext cx="3548805" cy="2661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20191106_1648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-476248" y="619103"/>
            <a:ext cx="3809984" cy="2857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2714612" y="1928802"/>
            <a:ext cx="37862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Игрушка из носков очень проста в изготовлении, потому что у нее минимум швов, а материалы легко найти в каждом доме. </a:t>
            </a:r>
            <a:endParaRPr lang="ru-RU" dirty="0"/>
          </a:p>
        </p:txBody>
      </p:sp>
      <p:pic>
        <p:nvPicPr>
          <p:cNvPr id="13" name="Рисунок 12" descr="IMG_20170322_1649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6018607" y="446485"/>
            <a:ext cx="3571878" cy="26789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20201015_1705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082359">
            <a:off x="1145292" y="3661526"/>
            <a:ext cx="3522413" cy="26418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5984" y="890384"/>
            <a:ext cx="4429156" cy="45719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Их  руками создаётся  чудо</a:t>
            </a:r>
            <a:r>
              <a:rPr lang="ru-RU" sz="40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4000" b="1" i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331640" y="2586239"/>
            <a:ext cx="781236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/>
              <a:t>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800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</p:txBody>
      </p:sp>
      <p:pic>
        <p:nvPicPr>
          <p:cNvPr id="4" name="Содержимое 9" descr="IMG_30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914061">
            <a:off x="6120645" y="4133740"/>
            <a:ext cx="3195597" cy="2396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DSC045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86050" y="1142984"/>
            <a:ext cx="3357586" cy="25181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286000" y="3500438"/>
            <a:ext cx="457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Процесс изготовления кукол в чулочной технике </a:t>
            </a:r>
          </a:p>
        </p:txBody>
      </p:sp>
      <p:pic>
        <p:nvPicPr>
          <p:cNvPr id="9" name="Рисунок 8" descr="20210218_17364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428625" y="428624"/>
            <a:ext cx="3429000" cy="25717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0210208_14361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43174" y="4125495"/>
            <a:ext cx="3643338" cy="27325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20201202_12480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4814548">
            <a:off x="-208839" y="4015251"/>
            <a:ext cx="3101262" cy="23259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IMG_20171122_14500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6018588" y="446488"/>
            <a:ext cx="3571900" cy="26789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"/>
            <a:ext cx="9144000" cy="6206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40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Такая кукла остается любимой и теперь</a:t>
            </a:r>
            <a:endParaRPr lang="ru-RU" sz="4000" b="1" i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3214678" y="785794"/>
            <a:ext cx="571504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643174" y="714357"/>
            <a:ext cx="378621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9" name="Рисунок 8" descr="20210224_135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4732129">
            <a:off x="456418" y="4037809"/>
            <a:ext cx="3238523" cy="242889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20201022_16571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988132">
            <a:off x="5346833" y="4035899"/>
            <a:ext cx="3392666" cy="25444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20210401_17295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500066" y="1071546"/>
            <a:ext cx="3500464" cy="25003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IMG_20171115_16022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6143641" y="1000103"/>
            <a:ext cx="3428981" cy="25717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20210316_16525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2646151" y="2265157"/>
            <a:ext cx="3833838" cy="2875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2571736" y="785794"/>
            <a:ext cx="39290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Сделанная с любовью своими руками куколка,  будет предметом  гордости ее </a:t>
            </a:r>
            <a:r>
              <a:rPr lang="ru-RU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мастерицы.   </a:t>
            </a:r>
          </a:p>
          <a:p>
            <a:pPr algn="just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00108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Даже в наш компьютерный век, детям </a:t>
            </a:r>
            <a:b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нужна такая кукла</a:t>
            </a:r>
            <a:endParaRPr lang="ru-RU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5940152" y="6237312"/>
            <a:ext cx="2952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Юбилеем,  фестиваль!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8" name="Рисунок 17" descr="20210422_1530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3108" y="3396527"/>
            <a:ext cx="2643206" cy="34614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Рисунок 23" descr="20201203_16565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4360666" y="3878464"/>
            <a:ext cx="3405186" cy="25538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Рисунок 24" descr="20210304_16010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6206112" y="1062617"/>
            <a:ext cx="3357586" cy="2518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20210218_1816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-428628" y="1214422"/>
            <a:ext cx="3429024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2428860" y="1142984"/>
            <a:ext cx="428628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Самое удивительное, что невозможно сделать две одинаковые игрушки.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Каждая кукла индивидуальна и неповторима,  у каждой своя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мимика, характер и настроение.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Они такие же разные – как люди. </a:t>
            </a:r>
            <a:endParaRPr kumimoji="0" lang="ru-RU" sz="2000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6561" name="Rectangle 1"/>
          <p:cNvSpPr>
            <a:spLocks noChangeArrowheads="1"/>
          </p:cNvSpPr>
          <p:nvPr/>
        </p:nvSpPr>
        <p:spPr bwMode="auto">
          <a:xfrm>
            <a:off x="0" y="6000768"/>
            <a:ext cx="221454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Алексеева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Полина,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 лет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572396" y="3929066"/>
            <a:ext cx="1428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Мухина Ксения, 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 лет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42844" y="4214818"/>
            <a:ext cx="2000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Тимошева</a:t>
            </a: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Ангелина,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 лет </a:t>
            </a:r>
            <a:endParaRPr lang="ru-RU" sz="16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286644" y="5929330"/>
            <a:ext cx="164307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Кадырова Фатима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11 лет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"/>
            <a:ext cx="9144000" cy="62068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</a:t>
            </a:r>
            <a:r>
              <a:rPr lang="ru-RU" sz="40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Пусть в доме живёт эта добрая сказка</a:t>
            </a:r>
            <a:endParaRPr lang="ru-RU" sz="4000" b="1" i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0" y="5143512"/>
            <a:ext cx="357186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Победитель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городского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конкурса ДПИ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«Мастерская ремесел»</a:t>
            </a: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(март 2021 г) 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20210210_1744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-540663" y="1255019"/>
            <a:ext cx="4325305" cy="32439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Рисунок 14" descr="мастерская ремесел Тимошева победитель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020282">
            <a:off x="3485794" y="3400313"/>
            <a:ext cx="2502948" cy="3442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20210211_15024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583457">
            <a:off x="5913909" y="1088684"/>
            <a:ext cx="3584465" cy="2688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0419" name="Rectangle 3"/>
          <p:cNvSpPr>
            <a:spLocks noChangeArrowheads="1"/>
          </p:cNvSpPr>
          <p:nvPr/>
        </p:nvSpPr>
        <p:spPr bwMode="auto">
          <a:xfrm>
            <a:off x="2857488" y="714356"/>
            <a:ext cx="3929090" cy="313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Тимошева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Ангелина</a:t>
            </a: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 её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Домовёнок</a:t>
            </a:r>
            <a:r>
              <a:rPr lang="ru-RU" sz="2000" b="1" smtClean="0">
                <a:latin typeface="Times New Roman" pitchFamily="18" charset="0"/>
                <a:cs typeface="Times New Roman" pitchFamily="18" charset="0"/>
              </a:rPr>
              <a:t>  Тишка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Домовёнок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,  Домовик, </a:t>
            </a:r>
          </a:p>
          <a:p>
            <a:pPr algn="ct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Он мальчонка –не старик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2000" b="1" dirty="0" smtClean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1 место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во Всероссийском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детском творчестве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«Именины Домового» 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(февраль 2021г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Рисунок 10" descr="Именины Домового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716704">
            <a:off x="5426061" y="4138016"/>
            <a:ext cx="3582845" cy="25330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Чтобы дом от бед берег,  </a:t>
            </a:r>
            <a:r>
              <a:rPr lang="ru-RU" sz="3200" b="1" i="1" dirty="0" err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Домовёнок</a:t>
            </a:r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– оберег</a:t>
            </a:r>
            <a:endParaRPr lang="ru-RU" sz="32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714356"/>
            <a:ext cx="6429388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Украшение для кухни: 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Домовушка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оберег»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Победитель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Региональной олимпиады школьников 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Санкт-Петербурга по технологии для детей с ОВЗ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2020-2021 учебном году с работой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(апрель 2021 года)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215074" y="5000636"/>
            <a:ext cx="2786082" cy="2102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Будет  он  оберегом  или  нет,  это  сила  веры  и убеждений,  но  то,  что  это  замечательный сувенир,  сомневаться  не  приходится. </a:t>
            </a:r>
          </a:p>
          <a:p>
            <a:endParaRPr lang="ru-RU" dirty="0"/>
          </a:p>
        </p:txBody>
      </p:sp>
      <p:pic>
        <p:nvPicPr>
          <p:cNvPr id="12" name="Рисунок 11" descr="IMG_20171115_1602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670711">
            <a:off x="5518543" y="1089403"/>
            <a:ext cx="4143379" cy="31075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IMG_20171115_16022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73215">
            <a:off x="3368326" y="2992507"/>
            <a:ext cx="2689751" cy="38001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Users\Lenovo\Desktop\Мои куколки\20210213_105715.jpg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 rot="5036702">
            <a:off x="-248755" y="3114039"/>
            <a:ext cx="4043052" cy="313657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286512" y="4643446"/>
            <a:ext cx="2643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Чапкевич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Анна, 16 лет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0201015_1553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6497845" y="663750"/>
            <a:ext cx="3024177" cy="22681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з место игнатьева 20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993935">
            <a:off x="1949597" y="4386387"/>
            <a:ext cx="1453717" cy="20208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4.  Игнатьева А    Я, Колобок, Колобок...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85728"/>
            <a:ext cx="2268157" cy="30242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0201123_15420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>
            <a:off x="-380998" y="3881436"/>
            <a:ext cx="3047988" cy="22859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2285984" y="142852"/>
            <a:ext cx="457203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Игнатьева Анна и её достижения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3 место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Городском конкурсе 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«В некотором царстве, в некоем государстве»  с работой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«Я, Колобок, колобок…» (март 2020)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2 место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Рождественской выставке-конкурсе (январь 2021) и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Лауреат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инклюзивного конкурса «Территория добра» с работой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Домовушка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(декабрь 2020)</a:t>
            </a:r>
          </a:p>
          <a:p>
            <a:pPr algn="ctr"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2 место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конкурсе для людей с ОВЗ «Творчество без границ» с работой «Мальчик-луковка» (декабрь 2020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ctr">
              <a:buFont typeface="Arial" pitchFamily="34" charset="0"/>
              <a:buChar char="•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 3 место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городской выставке-конкурсе 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«Я – изобретатель» с работой  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Органайзер «Рукодельница» (февраль  2021)</a:t>
            </a:r>
          </a:p>
          <a:p>
            <a:pPr algn="ctr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6929454" y="2857496"/>
            <a:ext cx="2214546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Мальчик-луковка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" y="2928934"/>
            <a:ext cx="228598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Я, Колобок, колобок..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29388" y="6488668"/>
            <a:ext cx="27146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Органайзер «Рукодельница» </a:t>
            </a:r>
            <a:endParaRPr lang="ru-RU" sz="16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14282" y="6500834"/>
            <a:ext cx="20002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Домовушка</a:t>
            </a:r>
            <a:endParaRPr lang="ru-RU" sz="1600" dirty="0"/>
          </a:p>
        </p:txBody>
      </p:sp>
      <p:pic>
        <p:nvPicPr>
          <p:cNvPr id="17" name="Рисунок 16" descr="img01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51920" y="4437112"/>
            <a:ext cx="1440160" cy="2034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img014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756729">
            <a:off x="5771558" y="4526935"/>
            <a:ext cx="1311378" cy="1852758"/>
          </a:xfrm>
          <a:prstGeom prst="rect">
            <a:avLst/>
          </a:prstGeom>
        </p:spPr>
      </p:pic>
      <p:pic>
        <p:nvPicPr>
          <p:cNvPr id="20" name="Рисунок 19" descr="Волшебство НГ лауреат 3ст Игнатьева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051024" y="5013176"/>
            <a:ext cx="1304952" cy="1844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Территория добра        лауреат         Игнатьева Анна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000628" y="5143512"/>
            <a:ext cx="1212570" cy="17144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IMG_20161212_154958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5400000">
            <a:off x="6477018" y="3833282"/>
            <a:ext cx="3047979" cy="22859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214346" y="1071546"/>
            <a:ext cx="450059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«Снеговики спешат на праздник» </a:t>
            </a:r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Победитель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межрайонного конкурса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«Новогодняя сказка» 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декабрь 2020 года</a:t>
            </a:r>
            <a:endParaRPr lang="ru-RU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Новогодняя сказка Победитель Жусупбеков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94355">
            <a:off x="2313630" y="3868900"/>
            <a:ext cx="2058933" cy="2908929"/>
          </a:xfrm>
          <a:prstGeom prst="rect">
            <a:avLst/>
          </a:prstGeom>
        </p:spPr>
      </p:pic>
      <p:pic>
        <p:nvPicPr>
          <p:cNvPr id="6" name="Рисунок 5" descr="20201223_1342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229453">
            <a:off x="-342892" y="2987331"/>
            <a:ext cx="3406218" cy="25546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142844" y="5929330"/>
            <a:ext cx="22145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Жусупбекова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Айбийке,11 лет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17" descr="DSCN1838"/>
          <p:cNvPicPr>
            <a:picLocks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4810" y="2643182"/>
            <a:ext cx="2786082" cy="3714776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По этой же технологии можно создать </a:t>
            </a:r>
          </a:p>
          <a:p>
            <a:pPr algn="ctr"/>
            <a:r>
              <a:rPr lang="ru-RU" sz="3200" b="1" i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</a:rPr>
              <a:t>милого снеговика  или  забавную зверушку</a:t>
            </a:r>
            <a:endParaRPr lang="ru-RU" sz="3200" b="1" i="1" dirty="0">
              <a:ln>
                <a:solidFill>
                  <a:schemeClr val="tx1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3438" y="1142984"/>
            <a:ext cx="4500562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«Собачка – </a:t>
            </a:r>
            <a:r>
              <a:rPr lang="ru-RU" sz="2000" b="1" dirty="0" err="1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очаровашка</a:t>
            </a:r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Держатель для туалетной бумаг</a:t>
            </a:r>
          </a:p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Призёр </a:t>
            </a:r>
          </a:p>
          <a:p>
            <a:pPr lvl="0" algn="ct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Региональной олимпиады по технологии  для детей с ОВЗ в 2020-2021 учебном году </a:t>
            </a:r>
          </a:p>
          <a:p>
            <a:pPr lvl="0" algn="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(апрель 2021г.)</a:t>
            </a:r>
          </a:p>
          <a:p>
            <a:pPr lvl="0" algn="ctr"/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20210501_10302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19215" y="3714752"/>
            <a:ext cx="2224785" cy="3143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928926" y="785794"/>
            <a:ext cx="621507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Призёр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Региональной олимпиады  по технологии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для детей с ОВЗ в 2020-2021 учебном году (апрель 2021г.)</a:t>
            </a:r>
          </a:p>
          <a:p>
            <a:pPr lvl="0"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«Уплетая калачи, Емеля едет на печи»</a:t>
            </a:r>
          </a:p>
          <a:p>
            <a:pPr lvl="0"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SC045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3741536" y="2544952"/>
            <a:ext cx="4357696" cy="3268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4857720" y="1857364"/>
            <a:ext cx="4286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13" name="Рисунок 12" descr="Территория добра лаурат  Бараева Анн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20686">
            <a:off x="114966" y="3862152"/>
            <a:ext cx="2063005" cy="2916943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000232" y="4286256"/>
            <a:ext cx="250033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endParaRPr lang="ru-RU" sz="2000" b="1" dirty="0" smtClean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20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Лауреат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инклюзивного фестиваля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«Территория добра»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(январь 2021)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429124" y="6357958"/>
            <a:ext cx="27860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Бараева Анна, 13 лет 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3143240" y="214290"/>
            <a:ext cx="58579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Любимый сказочный герой</a:t>
            </a:r>
            <a:endParaRPr lang="ru-RU" sz="3200" dirty="0"/>
          </a:p>
        </p:txBody>
      </p:sp>
      <p:pic>
        <p:nvPicPr>
          <p:cNvPr id="11" name="Рисунок 10" descr="20210501_10302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29441">
            <a:off x="6938051" y="3635142"/>
            <a:ext cx="2175884" cy="30741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5 Бараева А  Уплетая калачи, Емеля едет на печи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214290"/>
            <a:ext cx="3071834" cy="40957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1"/>
            <a:ext cx="8964488" cy="620687"/>
          </a:xfrm>
        </p:spPr>
        <p:txBody>
          <a:bodyPr>
            <a:noAutofit/>
          </a:bodyPr>
          <a:lstStyle/>
          <a:p>
            <a:pPr algn="ctr"/>
            <a:r>
              <a:rPr lang="ru-RU" sz="36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Есть у нас, что показать</a:t>
            </a:r>
            <a:endParaRPr lang="ru-RU" sz="3600" b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 descr="IMG_20171115_1602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4891189">
            <a:off x="5368663" y="1202718"/>
            <a:ext cx="2384685" cy="17885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 flipH="1">
            <a:off x="5940152" y="6237312"/>
            <a:ext cx="2952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 Юбилеем,  фестиваль!</a:t>
            </a:r>
            <a:endParaRPr lang="ru-RU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20210119_16315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793712">
            <a:off x="1556483" y="1155580"/>
            <a:ext cx="2246879" cy="1685160"/>
          </a:xfrm>
          <a:prstGeom prst="rect">
            <a:avLst/>
          </a:prstGeom>
        </p:spPr>
      </p:pic>
      <p:pic>
        <p:nvPicPr>
          <p:cNvPr id="15" name="Рисунок 14" descr="20201015_15592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5131598" y="4226724"/>
            <a:ext cx="2381266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20201215_14314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902832">
            <a:off x="6854320" y="3669870"/>
            <a:ext cx="2611260" cy="19584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20201215_143336о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92140">
            <a:off x="7213001" y="859083"/>
            <a:ext cx="1830711" cy="24409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Рисунок 17" descr="20210316_13093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1476353" y="4167193"/>
            <a:ext cx="2476517" cy="18573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20201216_13204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428992" y="2643182"/>
            <a:ext cx="2364974" cy="17737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20200313_135546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21174768">
            <a:off x="-68227" y="3391562"/>
            <a:ext cx="1862982" cy="2483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Рисунок 20" descr="4 Игнатьева А    Я, Колобок, Колобок...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5400000">
            <a:off x="3428991" y="4857736"/>
            <a:ext cx="2286017" cy="1714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Рисунок 21" descr="DSC04591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 rot="4912989">
            <a:off x="-243960" y="1068476"/>
            <a:ext cx="2489300" cy="1866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Прямоугольник 22"/>
          <p:cNvSpPr/>
          <p:nvPr/>
        </p:nvSpPr>
        <p:spPr>
          <a:xfrm>
            <a:off x="142844" y="6286520"/>
            <a:ext cx="87154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Работы учащихся                                                             в чулочной технике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4" name="Рисунок 23" descr="20210211_150019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857620" y="571480"/>
            <a:ext cx="1571636" cy="20230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Чтобы увлечь детей творчеством, </a:t>
            </a:r>
          </a:p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нужно быть увлеченным самому</a:t>
            </a:r>
            <a:endParaRPr lang="ru-RU" sz="3200" b="1" i="1" dirty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 descr="Бегун  Хранитель домашнего очаг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764403">
            <a:off x="5766321" y="3460494"/>
            <a:ext cx="3725871" cy="27944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Владелец\Desktop\Для проекта ШПАГАТ\Проект шпагат\сережа\IMG_20170416_19535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047360">
            <a:off x="-278931" y="3505283"/>
            <a:ext cx="3681185" cy="27608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20210103_18542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2750330" y="3178968"/>
            <a:ext cx="3714777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/>
          <p:cNvSpPr/>
          <p:nvPr/>
        </p:nvSpPr>
        <p:spPr>
          <a:xfrm>
            <a:off x="142844" y="1142984"/>
            <a:ext cx="8858312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Лучший пример для подражания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это личный пример.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Для меня рукоделие стало «хроническим» увлечением.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полностью согласна с народной пословицей: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Кто в куклы не играл, тот счастья не видал»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 Кукла не может не радовать, а если ее сделать своими руками, душу вложить, то радость такая, что хочется прижать к сердцу и сказать: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"Здравствуй, милая моя!"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928662" y="3357562"/>
            <a:ext cx="135732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928926" y="3143248"/>
            <a:ext cx="271464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21148954">
            <a:off x="430198" y="6298666"/>
            <a:ext cx="17145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844" y="0"/>
            <a:ext cx="90011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Aharoni" pitchFamily="2" charset="-79"/>
              </a:rPr>
              <a:t>Детей я вдохновеньем заражаю,</a:t>
            </a:r>
          </a:p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Энергией своею заряжаю</a:t>
            </a:r>
            <a:b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i="1" dirty="0" smtClean="0">
              <a:ln w="12700">
                <a:solidFill>
                  <a:schemeClr val="tx1"/>
                </a:solidFill>
                <a:prstDash val="solid"/>
              </a:ln>
              <a:solidFill>
                <a:srgbClr val="FFC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  <a:cs typeface="Aharoni" pitchFamily="2" charset="-79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67744" y="5949280"/>
            <a:ext cx="28803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 descr="1azSu1hoEo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000108"/>
            <a:ext cx="3242296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0210513_1653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76719" y="1142984"/>
            <a:ext cx="4667281" cy="35004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20210512_14503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57422" y="3399912"/>
            <a:ext cx="2991697" cy="3458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Прямоугольник 14"/>
          <p:cNvSpPr/>
          <p:nvPr/>
        </p:nvSpPr>
        <p:spPr>
          <a:xfrm>
            <a:off x="5429256" y="4929198"/>
            <a:ext cx="35719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Куклы – это не просто творение рук,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581025" algn="l"/>
                <a:tab pos="1163638" algn="l"/>
                <a:tab pos="1744663" algn="l"/>
                <a:tab pos="2327275" algn="l"/>
                <a:tab pos="2908300" algn="l"/>
                <a:tab pos="3489325" algn="l"/>
                <a:tab pos="4071938" algn="l"/>
                <a:tab pos="4652963" algn="l"/>
                <a:tab pos="5235575" algn="l"/>
                <a:tab pos="5816600" algn="l"/>
                <a:tab pos="6397625" algn="l"/>
                <a:tab pos="6980238" algn="l"/>
                <a:tab pos="7561263" algn="l"/>
                <a:tab pos="8143875" algn="l"/>
                <a:tab pos="8724900" algn="l"/>
                <a:tab pos="9305925" algn="l"/>
              </a:tabLs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творение души.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Участие в конкурсах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643174" y="642918"/>
            <a:ext cx="371477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Мои конкурсные работы</a:t>
            </a:r>
            <a:endParaRPr lang="ru-RU" sz="2000" dirty="0"/>
          </a:p>
        </p:txBody>
      </p:sp>
      <p:pic>
        <p:nvPicPr>
          <p:cNvPr id="5" name="Рисунок 4" descr="Бегун  Хранитель домашнего очаг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5400000">
            <a:off x="6262699" y="523855"/>
            <a:ext cx="3048021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2" descr="C:\Users\Владелец\Desktop\Для проекта ШПАГАТ\Проект шпагат\сережа\IMG_20170416_195359.jpg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5400000">
            <a:off x="-238159" y="523854"/>
            <a:ext cx="3048020" cy="22860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IMG_20171120_16282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86050" y="1214422"/>
            <a:ext cx="3429024" cy="25717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" name="Рисунок 7" descr="IMG_20171120_16275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19269">
            <a:off x="7396570" y="3335819"/>
            <a:ext cx="1802728" cy="25469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20210501_10302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003412">
            <a:off x="-56266" y="3291443"/>
            <a:ext cx="1962603" cy="28291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Рисунок 10" descr="20210309_230936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6010125">
            <a:off x="1237184" y="4227554"/>
            <a:ext cx="2818280" cy="2113710"/>
          </a:xfrm>
          <a:prstGeom prst="rect">
            <a:avLst/>
          </a:prstGeom>
        </p:spPr>
      </p:pic>
      <p:pic>
        <p:nvPicPr>
          <p:cNvPr id="14" name="Рисунок 13" descr="20210103_18542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4932902">
            <a:off x="5105028" y="4293525"/>
            <a:ext cx="2783878" cy="208791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3428992" y="4000504"/>
            <a:ext cx="235745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 место 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 городском фестивале 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«Весенний</a:t>
            </a:r>
          </a:p>
          <a:p>
            <a:pPr lvl="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бал кукол»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Благодарность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за мастер-класс</a:t>
            </a:r>
          </a:p>
          <a:p>
            <a:pPr lvl="0"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«Мой дружок –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снеговичок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85720" y="2714620"/>
            <a:ext cx="200026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Домовёнок-озорник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143240" y="2857496"/>
            <a:ext cx="27146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Наша бабушка Варвара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ждёт гостей у самовара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715140" y="2428868"/>
            <a:ext cx="192882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Хранитель домашнего  очага 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 rot="826627">
            <a:off x="1453052" y="6281557"/>
            <a:ext cx="190468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Лучшие друзья</a:t>
            </a:r>
            <a:endParaRPr lang="ru-RU" sz="16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 rot="21042292">
            <a:off x="5983492" y="6092272"/>
            <a:ext cx="202015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Мой дружок – </a:t>
            </a:r>
            <a:r>
              <a:rPr lang="ru-RU" sz="16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снеговичок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6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Информационные источники</a:t>
            </a:r>
            <a:endParaRPr lang="ru-RU" sz="36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1643050"/>
            <a:ext cx="850112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Arial" pitchFamily="34" charset="0"/>
              <a:buChar char="•"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https://www.youtube.com/watch?v=IGKq25RTapM&amp;feature=emb_logo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  кукла из носка пошагово.  Сделать куклу из носка  в  чулочной технике</a:t>
            </a:r>
          </a:p>
          <a:p>
            <a:pPr marL="457200" lvl="0" indent="-457200">
              <a:buFont typeface="Arial" pitchFamily="34" charset="0"/>
              <a:buChar char="•"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https://www.pinterest.com.au/pin/565553665710346362/  Видео от пользователя  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Мастер классы  </a:t>
            </a:r>
            <a:r>
              <a:rPr lang="ru-RU" sz="2400" u="sng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Tetyana</a:t>
            </a:r>
            <a:r>
              <a:rPr lang="ru-RU" sz="2400" u="sng" dirty="0" smtClean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sz="2400" u="sng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Shchepkina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 · · · Кукла из носка. </a:t>
            </a:r>
          </a:p>
          <a:p>
            <a:pPr marL="457200" lvl="0" indent="-457200"/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                  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      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Картинки по запросу смайлики для презентаций скачать бесплатно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43808" y="1980352"/>
            <a:ext cx="3456384" cy="2504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899593" y="620688"/>
            <a:ext cx="71287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</a:t>
            </a:r>
            <a:endParaRPr lang="ru-RU" sz="40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22920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accent2">
                    <a:lumMod val="50000"/>
                  </a:schemeClr>
                </a:solidFill>
                <a:latin typeface="+mj-lt"/>
                <a:cs typeface="Times New Roman" pitchFamily="18" charset="0"/>
              </a:rPr>
              <a:t>Удачи  ВАМ  и  ВАШИМ  близким</a:t>
            </a:r>
            <a:endParaRPr lang="ru-RU" sz="3600" dirty="0">
              <a:solidFill>
                <a:schemeClr val="accent2">
                  <a:lumMod val="50000"/>
                </a:schemeClr>
              </a:solidFill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1579</TotalTime>
  <Words>730</Words>
  <Application>Microsoft Office PowerPoint</Application>
  <PresentationFormat>Экран (4:3)</PresentationFormat>
  <Paragraphs>146</Paragraphs>
  <Slides>19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Тема Office</vt:lpstr>
      <vt:lpstr>Слайд</vt:lpstr>
      <vt:lpstr>Слайд 1</vt:lpstr>
      <vt:lpstr>Слайд 2</vt:lpstr>
      <vt:lpstr>Слайд 3</vt:lpstr>
      <vt:lpstr>Слайд 4</vt:lpstr>
      <vt:lpstr>Слайд 5</vt:lpstr>
      <vt:lpstr>Их  руками создаётся  чудо </vt:lpstr>
      <vt:lpstr> Такая кукла остается любимой и теперь</vt:lpstr>
      <vt:lpstr>Даже в наш компьютерный век, детям  нужна такая кукла</vt:lpstr>
      <vt:lpstr> Пусть в доме живёт эта добрая сказка</vt:lpstr>
      <vt:lpstr>Слайд 10</vt:lpstr>
      <vt:lpstr>Слайд 11</vt:lpstr>
      <vt:lpstr>Слайд 12</vt:lpstr>
      <vt:lpstr>Слайд 13</vt:lpstr>
      <vt:lpstr> Есть у нас, что показать</vt:lpstr>
      <vt:lpstr>Слайд 15</vt:lpstr>
      <vt:lpstr>Слайд 16</vt:lpstr>
      <vt:lpstr>Слайд 17</vt:lpstr>
      <vt:lpstr>Информационные источники</vt:lpstr>
      <vt:lpstr>Слайд 19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Lenovo</dc:creator>
  <cp:lastModifiedBy>Lenovo</cp:lastModifiedBy>
  <cp:revision>35</cp:revision>
  <dcterms:created xsi:type="dcterms:W3CDTF">2019-11-24T11:09:12Z</dcterms:created>
  <dcterms:modified xsi:type="dcterms:W3CDTF">2021-07-08T18:57:23Z</dcterms:modified>
</cp:coreProperties>
</file>