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84" r:id="rId24"/>
    <p:sldId id="292" r:id="rId25"/>
    <p:sldId id="291" r:id="rId26"/>
    <p:sldId id="282" r:id="rId27"/>
    <p:sldId id="283" r:id="rId28"/>
    <p:sldId id="285" r:id="rId29"/>
    <p:sldId id="289" r:id="rId30"/>
    <p:sldId id="290" r:id="rId31"/>
    <p:sldId id="288" r:id="rId32"/>
    <p:sldId id="286" r:id="rId33"/>
    <p:sldId id="278" r:id="rId34"/>
    <p:sldId id="299" r:id="rId35"/>
    <p:sldId id="279" r:id="rId36"/>
    <p:sldId id="29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  <p:sndAc>
      <p:endSnd/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DF1C1E-38F1-44F9-848F-CDC301B2A08D}" type="datetimeFigureOut">
              <a:rPr lang="ru-RU" smtClean="0"/>
              <a:pPr/>
              <a:t>29.07.2025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58693-9BBB-4175-84AC-26F265E31C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endSnd/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Вернадский Владимир Иванович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3886200"/>
            <a:ext cx="3960440" cy="2400320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1600" b="1" i="1" dirty="0" smtClean="0">
                <a:solidFill>
                  <a:schemeClr val="tx1"/>
                </a:solidFill>
              </a:rPr>
              <a:t>Приготовила:</a:t>
            </a:r>
          </a:p>
          <a:p>
            <a:pPr algn="r">
              <a:defRPr/>
            </a:pPr>
            <a:r>
              <a:rPr lang="ru-RU" sz="1600" b="1" i="1" dirty="0">
                <a:solidFill>
                  <a:schemeClr val="tx1"/>
                </a:solidFill>
              </a:rPr>
              <a:t>у</a:t>
            </a:r>
            <a:r>
              <a:rPr lang="ru-RU" sz="1600" b="1" i="1" dirty="0" smtClean="0">
                <a:solidFill>
                  <a:schemeClr val="tx1"/>
                </a:solidFill>
              </a:rPr>
              <a:t>читель </a:t>
            </a:r>
            <a:r>
              <a:rPr lang="ru-RU" sz="1600" b="1" i="1" dirty="0" smtClean="0">
                <a:solidFill>
                  <a:schemeClr val="tx1"/>
                </a:solidFill>
              </a:rPr>
              <a:t>химии и биологии</a:t>
            </a:r>
            <a:endParaRPr lang="ru-RU" sz="1600" b="1" i="1" dirty="0">
              <a:solidFill>
                <a:schemeClr val="tx1"/>
              </a:solidFill>
            </a:endParaRPr>
          </a:p>
          <a:p>
            <a:pPr algn="r">
              <a:defRPr/>
            </a:pPr>
            <a:r>
              <a:rPr lang="ru-RU" sz="1600" b="1" i="1" dirty="0">
                <a:solidFill>
                  <a:schemeClr val="tx1"/>
                </a:solidFill>
              </a:rPr>
              <a:t>МБОУ «Гимназия</a:t>
            </a:r>
            <a:r>
              <a:rPr lang="ru-RU" sz="1600" b="1" i="1" dirty="0" smtClean="0">
                <a:solidFill>
                  <a:schemeClr val="tx1"/>
                </a:solidFill>
              </a:rPr>
              <a:t>», </a:t>
            </a:r>
          </a:p>
          <a:p>
            <a:pPr algn="r">
              <a:defRPr/>
            </a:pPr>
            <a:r>
              <a:rPr lang="ru-RU" sz="1600" b="1" i="1" dirty="0" err="1" smtClean="0">
                <a:solidFill>
                  <a:schemeClr val="tx1"/>
                </a:solidFill>
              </a:rPr>
              <a:t>г.Моршанск</a:t>
            </a:r>
            <a:r>
              <a:rPr lang="ru-RU" sz="1600" b="1" i="1" dirty="0" smtClean="0">
                <a:solidFill>
                  <a:schemeClr val="tx1"/>
                </a:solidFill>
              </a:rPr>
              <a:t>, </a:t>
            </a:r>
            <a:endParaRPr lang="ru-RU" sz="1600" b="1" i="1" dirty="0">
              <a:solidFill>
                <a:schemeClr val="tx1"/>
              </a:solidFill>
            </a:endParaRPr>
          </a:p>
          <a:p>
            <a:pPr algn="r">
              <a:defRPr/>
            </a:pPr>
            <a:r>
              <a:rPr lang="ru-RU" sz="1600" b="1" i="1" dirty="0">
                <a:solidFill>
                  <a:schemeClr val="tx1"/>
                </a:solidFill>
              </a:rPr>
              <a:t>Рябова </a:t>
            </a:r>
            <a:r>
              <a:rPr lang="ru-RU" sz="1600" b="1" i="1" dirty="0" smtClean="0">
                <a:solidFill>
                  <a:schemeClr val="tx1"/>
                </a:solidFill>
              </a:rPr>
              <a:t>Елена Александровна.</a:t>
            </a:r>
            <a:endParaRPr lang="ru-RU" sz="1600" b="1" i="1" dirty="0">
              <a:solidFill>
                <a:schemeClr val="tx1"/>
              </a:solidFill>
            </a:endParaRPr>
          </a:p>
          <a:p>
            <a:pPr algn="r">
              <a:defRPr/>
            </a:pPr>
            <a:endParaRPr lang="ru-RU" sz="1600" b="1" i="1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1600" b="1" i="1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1600" dirty="0"/>
          </a:p>
          <a:p>
            <a:pPr indent="342900" algn="r">
              <a:tabLst>
                <a:tab pos="4029075" algn="l"/>
              </a:tabLst>
              <a:defRPr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7" descr="1934-V I Vernad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3096344" cy="4061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72816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Знаменитый на весь мир российский мыслитель и естествоиспытатель. Принимал активное участие в общественной жизни страны. Является главным основоположником комплексов основных наук о Земле. Блестящий минералог, кристаллограф, геолог, основоположник геохимии, биогеохимии, радиогеологии, учения о живом веществе и биосфере, о переходе биосферы в ноосферу, ученый-энциклопедист, глубоко интересовавшийся философией, историей религий и общественными науками.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95536" y="332656"/>
            <a:ext cx="8229600" cy="1214438"/>
          </a:xfrm>
          <a:prstGeom prst="rect">
            <a:avLst/>
          </a:prstGeom>
          <a:solidFill>
            <a:schemeClr val="accent3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1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Владимир Иванович Вернадский (1863-1945) </a:t>
            </a:r>
            <a:r>
              <a:rPr kumimoji="0" lang="en-US" sz="133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  <a:t/>
            </a:r>
            <a:br>
              <a:rPr kumimoji="0" lang="en-US" sz="13300" b="0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n-ea"/>
                <a:cs typeface="+mn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26000" dist="26000" dir="145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23762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Вернадский Владимир Иванович родился в Санкт-Петербурге 12 марта 1863 года. Жил в дворянской семье. 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Его отец был экономистом, а мать - первой российской женщиной-политэкономом.</a:t>
            </a:r>
          </a:p>
          <a:p>
            <a:endParaRPr lang="ru-RU" sz="2800" dirty="0"/>
          </a:p>
        </p:txBody>
      </p:sp>
      <p:pic>
        <p:nvPicPr>
          <p:cNvPr id="4" name="Picture 5" descr="http://5biologiya.net/datas/biologija/Vernadskij/0004-004-Rodite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996952"/>
            <a:ext cx="4572951" cy="34297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1296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912813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1873 году начал учебу в Харьковской гимназии. </a:t>
            </a:r>
          </a:p>
          <a:p>
            <a:pPr algn="just" defTabSz="912813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В тринадцатилетнем возрасте у будущего академика начинают проявляться интересы к природоведению, славянству, а также к активной общественной жизни. </a:t>
            </a:r>
          </a:p>
          <a:p>
            <a:pPr algn="just" defTabSz="912813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После окончания гимназии в 1881 г. Владимир Вернадский стал студентом естественного отделения физико-математического факультета Петербургского университета. </a:t>
            </a:r>
          </a:p>
          <a:p>
            <a:pPr algn="just" defTabSz="912813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В те годы здесь преподавали Д.И. Менделеев, А.Н. Бекетов, В.В. Докучаев, И.М. Сеченов, А.М. Бутлеров. </a:t>
            </a:r>
          </a:p>
          <a:p>
            <a:pPr algn="just" defTabSz="912813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20688"/>
            <a:ext cx="8435280" cy="154076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Д.И. Менделеев открыл перед студентами мир науки, показал силу научной мысли и значение химии.</a:t>
            </a:r>
            <a:endParaRPr lang="ru-RU" dirty="0"/>
          </a:p>
        </p:txBody>
      </p:sp>
      <p:pic>
        <p:nvPicPr>
          <p:cNvPr id="4" name="Picture 6" descr="https://ds04.infourok.ru/uploads/ex/0c98/00042b47-aeb9ae9a/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492896"/>
            <a:ext cx="6408738" cy="360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60648"/>
            <a:ext cx="5112568" cy="612068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В.В. Докучаев был его руководителем по геологии и минералогии, которые Вернадский выбрал своей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специальностью.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Под влиянием В.В. Докучаева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него складывались представления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 взаимоотношении живых существ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окружающей средой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 учетом их активного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воздействия на процессы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почвообразования.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 руководством В.В. Докучаева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В.И. Вернадский участвовал в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почвенных экспедициях в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Нижегородскую и Полтавскую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губернии, где прошел свой первый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геологический маршрут и написал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первую научную работу.</a:t>
            </a:r>
            <a:endParaRPr lang="ru-RU" dirty="0"/>
          </a:p>
        </p:txBody>
      </p:sp>
      <p:pic>
        <p:nvPicPr>
          <p:cNvPr id="4" name="Picture 5" descr="http://shkolageo.ru/mpakard/%D0%9E%D1%81%D0%BD%D0%BE%D0%B2%D0%BD%D1%8B%D0%B5+%D0%BC%D0%B5%D1%82%D0%BE%D0%B4%D1%8B+%D0%B8%D1%81%D1%81%D0%BB%D0%B5%D0%B4%D0%BE%D0%B2%D0%B0%D0%BD%D0%B8%D1%8F+%D1%82%D0%B5%D1%80%D1%80%D0%B8%D1%82%D0%BE%D1%80%D0%B8%D0%B8+%D0%A0%D0%BE%D1%81%D1%81%D0%B8%D0%B8.+1+%D0%A1%D0%B1%D0%BE%D1%80+%D0%BF%D0%B5%D1%80%D0%B2%D0%B8%D1%87%D0%BD%D1%8B%D1%85+%D1%81%D0%B2%D0%B5%D0%B4%D0%B5%D0%BD%D0%B8%D0%B9+%D0%B2+%D1%80%D0%B5%D0%B7%D1%83%D0%BB%D1%8C%D1%82%D0%B0%D1%82%D0%B5+%D0%BF%D0%B5%D1%80%D0%B2%D1%8B%D1%85+%D1%8D%D0%BA%D1%81%D0%BF%D0%B5%D0%B4%D0%B8%D1%86%D0%B8%D0%B9+%D0%B7%D0%B5%D0%BC%D0%BB%D0%B5%D0%BF%D1%80%D0%BE%D1%85%D0%BE%D0%B4%D1%86%D0%B5%D0%B2d/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9" y="1916832"/>
            <a:ext cx="4512501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291264" cy="240486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В 1885 г. со степенью кандидата Вернадский окончил Петербургский университет и занял должность хранителя минералогического кабинета университета.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Через год он женился на Наталье Егоровне Старицкой.</a:t>
            </a:r>
            <a:endParaRPr lang="ru-RU" sz="2800" dirty="0"/>
          </a:p>
        </p:txBody>
      </p:sp>
      <p:pic>
        <p:nvPicPr>
          <p:cNvPr id="4" name="Picture 2" descr="Вернадский, Старицка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996952"/>
            <a:ext cx="6552728" cy="363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052736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1890 г. Вернадский был приглашен на кафедру кристаллографии и минералогии Московского университета, утверждается в должности хранителя минералогического кабинета. </a:t>
            </a:r>
          </a:p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В Московском университете В.И. Вернадский проработал 20 плодотворных лет.</a:t>
            </a:r>
          </a:p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Преподавал минералогию.</a:t>
            </a:r>
          </a:p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Был автором курсов лекций и учебников по минералогии и кристаллографии.</a:t>
            </a:r>
          </a:p>
          <a:p>
            <a:pPr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 1909 академик Петербургской АН. </a:t>
            </a: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86764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Вернадский со своими учениками в поле изучал природные процессы, совершая экскурсии почти каждое лето: несколько раз он был на Урале, в Крыму, на￼ Украине, на Северном Кавказе и в Закавказье, в Домбровском бассейне Польши и в средней России. </a:t>
            </a:r>
          </a:p>
          <a:p>
            <a:pPr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Кроме того, ученый часто ездил за границу. Он побывал в Рудных горах Германии, в Англии, во Франции, в окрестностях Неаполя, в Греции и в Швеции.</a:t>
            </a: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7944" y="332656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1891 г. в Петербургском университете состоялась защита магистерской диссертации, посвященной проблемам строения соединений кремния, а в 1897 г. В.И. Вернадский, защитив докторскую диссертацию, посвященную проблемам кристаллографии, а в следующем году утверждается в должности экстраординарного профессора.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С 1909 академик Петербургской АН.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15" descr="Вернадский - профессор М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3000375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332656"/>
            <a:ext cx="7787208" cy="23042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1911 году В. И. Вернадский, в знак солидарности с уволенными по политическим мотивам профессорами, подал в отставку. </a:t>
            </a:r>
          </a:p>
          <a:p>
            <a:pPr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июня 1917 Вернадский жил в Украине.</a:t>
            </a:r>
          </a:p>
          <a:p>
            <a:endParaRPr lang="ru-RU" sz="2800" dirty="0"/>
          </a:p>
        </p:txBody>
      </p:sp>
      <p:pic>
        <p:nvPicPr>
          <p:cNvPr id="4" name="Picture 5" descr="http://ecology-of.ru/wp-content/uploads/2015/11/1440125469_large-preview-vernadskij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4608512" cy="39082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08720"/>
            <a:ext cx="86044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27 октября 1918 стал одним из основателей и первым президентом Украинской академии наук, созданной правительством гетмана Павла Скоропадского. </a:t>
            </a:r>
          </a:p>
          <a:p>
            <a:pPr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Читал курс геохимии в Киевском университете.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1919 году он переехал в Симферополь.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 1921 году профессором, с 1920 года ректором Таврического университета в Симферополе.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14 июля 1921 Вернадского арестовали и привезли в тюрьму на Шпалерной, но впоследствии освободили.</a:t>
            </a: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1921 — вернулся в Петроград, назначен директором Радиевого института, 1922-1926 — командировка во Францию ​​по приглашению Сорбонны для чтения лекций по геохимии. С возвращением в Ленинград издает монографии «Биосфера», «Очерки по геохимии», организует отдел живого вещества в АН СССР, организует Комиссию по изучению тяжелой воды и председательствует в ней.</a:t>
            </a:r>
            <a:endParaRPr lang="ru-RU" sz="2400" dirty="0"/>
          </a:p>
        </p:txBody>
      </p:sp>
      <p:pic>
        <p:nvPicPr>
          <p:cNvPr id="3" name="Picture 2" descr="Владимир Вернадский в Академии нау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852738"/>
            <a:ext cx="5567362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2809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1935 г. переезжает в Москву, участвует в организации ряда научных комиссий, работает над проблемой «жизнь в космосе».</a:t>
            </a:r>
          </a:p>
        </p:txBody>
      </p:sp>
      <p:pic>
        <p:nvPicPr>
          <p:cNvPr id="3" name="Picture 2" descr="Владимир Вернадский за работо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060848"/>
            <a:ext cx="62865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Вернадский В.И. и </a:t>
            </a:r>
            <a:r>
              <a:rPr lang="ru-RU" b="1" dirty="0" err="1" smtClean="0"/>
              <a:t>Тамбовщина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Вернадовку Владимир Иванович наследовал в 1884 г. после смерти отца, Ивана Васильевича, получившего ее как приданое своей первой жены, М.Н.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Шигаевой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Официально владельцем имения Вернадский стал в 1885 г.</a:t>
            </a:r>
            <a:endParaRPr lang="ru-RU" sz="2400" dirty="0"/>
          </a:p>
        </p:txBody>
      </p:sp>
      <p:pic>
        <p:nvPicPr>
          <p:cNvPr id="4" name="Picture 6" descr="http://www.tstu.ru/win/kultur/kul_img/nauk_img/vern_img/v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429000"/>
            <a:ext cx="5976938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86044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В.И. Вернадский активно занимался общественно-политической и государственной деятельностью, которая была тесно связана, прежде всего, с Тамбовским краем.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Имение Вернадовка, расположенное в Тамбовской губернии, он посещал почти каждое лето с 1886 по 1910 год.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1892 г. ученый был избран гласным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Моршанского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уездного и Тамбовского губернского земских собраний. </a:t>
            </a:r>
          </a:p>
        </p:txBody>
      </p:sp>
      <p:pic>
        <p:nvPicPr>
          <p:cNvPr id="3" name="Picture 4" descr="Владимир Вернадский с учени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852936"/>
            <a:ext cx="5545137" cy="369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80728"/>
            <a:ext cx="59584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земстве он занимался преимущественно вопросами народного образования, работал в комиссиях по школам, выступал на земских собраниях. </a:t>
            </a:r>
          </a:p>
          <a:p>
            <a:pPr lvl="1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В.И. Вернадский активно</a:t>
            </a:r>
          </a:p>
          <a:p>
            <a:pPr lvl="1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участвовал в борьбе с голодом</a:t>
            </a:r>
          </a:p>
          <a:p>
            <a:pPr lvl="1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Тамбовской губернии, создал </a:t>
            </a:r>
          </a:p>
          <a:p>
            <a:pPr lvl="1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комитет помощи крестьянам. </a:t>
            </a:r>
            <a:endParaRPr lang="ru-RU" sz="2800" dirty="0" smtClean="0"/>
          </a:p>
        </p:txBody>
      </p:sp>
      <p:pic>
        <p:nvPicPr>
          <p:cNvPr id="3" name="Picture 5" descr="Обложка отчета Моршанскому уездному Земскому собранию, 1889 г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764704"/>
            <a:ext cx="28098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71296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Большое внимание Владимир Иванович уделял земской медицине. Организовывались санитарные пункты, открывались новые больницы. Особенного внимания охрана здоровья населения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Тамбовщины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потребовала   в 1893 г., когда весной, со стороны Поволжья из Саратова надвигалась холера, а затем и дифтерия, борьба с которыми заняла много времени 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сил.</a:t>
            </a:r>
          </a:p>
        </p:txBody>
      </p:sp>
      <p:pic>
        <p:nvPicPr>
          <p:cNvPr id="3" name="Picture 2" descr="http://www.tstu.ru/win/kultur/kul_img/nauk_img/vern_img/v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780928"/>
            <a:ext cx="52578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8604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   В 1903 г. при активном участии В.И. Вернадского земство приняло решение о строительстве дороги с твердым покрытием Пичаево-Вернадовка. Владимир Иванович на свои деньги построил мост через речку Красная и бесплатно выделил участок земли для дороги.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Здесь зародились многие его мысли, сложившиеся в дальнейшем в учение о биосфере и ноосфере.</a:t>
            </a: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2304256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ноябре 1904 г. как делегат Тамбовского земства В.И. Вернадский участвовал в работе второго общероссийского земского съезда в Петербурге, а в июле 1905 г. - в работе съезда земских гласных в Москве.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pic>
        <p:nvPicPr>
          <p:cNvPr id="5" name="Picture 6" descr="Госсовет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492896"/>
            <a:ext cx="5328592" cy="397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1872-1878 г.г. строилась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Сызрано-Вяземская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железная дорога, проходившая через земли Вернадских. В соответствии с существовавшей традицией и “в уважение деятельного участия”В.И. Вернадского железнодорожную станцию назвали “Вернадовка”.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В августе1943 года Вернадский возвращался из эвакуации (из Казахстана в Москву) через Вернадовку и в последний раз увидел знакомые места из окна поезда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32656"/>
            <a:ext cx="8229600" cy="24482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Вернадский при жизни опубликовал 473 научных работы. Основал новую науку биогеохимию и внёс огромный вклад в геохимию.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1944 году издал последнюю работу «Несколько слов о ноосфере».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s://i69.fastpic.ru/big/2015/0718/2c/5249a9cb8cfb958c589422ae65a36c2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16744">
            <a:off x="303297" y="3319259"/>
            <a:ext cx="1910961" cy="2904196"/>
          </a:xfrm>
          <a:prstGeom prst="rect">
            <a:avLst/>
          </a:prstGeom>
          <a:noFill/>
        </p:spPr>
      </p:pic>
      <p:pic>
        <p:nvPicPr>
          <p:cNvPr id="5" name="Picture 8" descr="https://img2.labirint.ru/books61/609520/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61063">
            <a:off x="2106238" y="3300427"/>
            <a:ext cx="2016224" cy="3115984"/>
          </a:xfrm>
          <a:prstGeom prst="rect">
            <a:avLst/>
          </a:prstGeom>
          <a:noFill/>
        </p:spPr>
      </p:pic>
      <p:pic>
        <p:nvPicPr>
          <p:cNvPr id="6" name="Picture 10" descr="http://spbgau.ru/files/nid/1893/v12.jpg?13609127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94706">
            <a:off x="3786114" y="3595118"/>
            <a:ext cx="1986189" cy="3092997"/>
          </a:xfrm>
          <a:prstGeom prst="rect">
            <a:avLst/>
          </a:prstGeom>
          <a:noFill/>
        </p:spPr>
      </p:pic>
      <p:pic>
        <p:nvPicPr>
          <p:cNvPr id="7" name="Picture 12" descr="http://static.ozone.ru/multimedia/books_covers/10001411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789040"/>
            <a:ext cx="1905000" cy="2876551"/>
          </a:xfrm>
          <a:prstGeom prst="rect">
            <a:avLst/>
          </a:prstGeom>
          <a:noFill/>
        </p:spPr>
      </p:pic>
      <p:pic>
        <p:nvPicPr>
          <p:cNvPr id="8" name="Picture 14" descr="http://www.geokniga.org/sites/geokniga/imagecache/book_cover/files/bookcovers/ocherki-geohimi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9863" y="2924944"/>
            <a:ext cx="1824137" cy="28711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Вернадский внес существенный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вклад в минералогию и кристаллографию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 1888-1897 гг. он разработал концепцию структуры силикатов, выдвинул теорию каолинового ядра, уточнил классификацию кремнеземистых соединений и изучил скольжение кристаллического вещества, прежде всего явление сдвига в кристаллах каменной соли и кальцита.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 И. Вернадский определял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минералогию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как историю минералов земной коры и как химию земных процессов.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1890-1911 гг.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разработал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генетическую минералогию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установил связь между формой кристаллизации минерала, его химическим составом, генезисом и условиями образования.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92696"/>
            <a:ext cx="3312368" cy="496855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Вернадовке изучал природные условия.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1899 г. Вернадский обнаружил в овраге речки Красная на границе своего имения марганцевое месторождение со значительными запасами марганца, но низким содержанием металла в руде.</a:t>
            </a:r>
          </a:p>
        </p:txBody>
      </p:sp>
      <p:pic>
        <p:nvPicPr>
          <p:cNvPr id="1026" name="Picture 2" descr="https://allyslide.com/thumbs_2/0cd0f53454bfb075b8a99e586ada6236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83765" y="1844824"/>
            <a:ext cx="5160235" cy="38701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1"/>
            <a:ext cx="3240360" cy="381642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Вернадский много ездил по губернии, установил границы распространения фосфоритов.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allyslide.com/thumbs/097a0889753e7b1e208075d93c4c14f9/img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844824"/>
            <a:ext cx="5400600" cy="40504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2843808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В.И. Вернадский, интересовался строением силикатов. Он создал свою теорию строения алюмосиликатов (1891–1937 годы).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www.era-kamnya.ru/wp-content/uploads/2016/03/%D0%93%D1%80%D0%B0%D0%BD%D0%B8%D1%82-%D0%BC%D0%B0%D0%B3%D0%BC%D0%B0%D1%82%D0%B8%D1%87%D0%B5%D1%81%D0%BA%D0%B0%D1%8F-%D0%BF%D0%BE%D1%80%D0%BE%D0%B4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0"/>
            <a:ext cx="3707904" cy="2621282"/>
          </a:xfrm>
          <a:prstGeom prst="rect">
            <a:avLst/>
          </a:prstGeom>
          <a:noFill/>
        </p:spPr>
      </p:pic>
      <p:pic>
        <p:nvPicPr>
          <p:cNvPr id="2052" name="Picture 4" descr="http://mypresentation.ru/documents/cf1a95d06c009e8eac351a6e00425f9c/img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780928"/>
            <a:ext cx="3587552" cy="269066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372200" y="2276872"/>
            <a:ext cx="10663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гранит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http://mypresentation.ru/documents/cf1a95d06c009e8eac351a6e00425f9c/img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329354"/>
            <a:ext cx="3371528" cy="25286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 descr="https://arhivurokov.ru/multiurok/html/2017/05/28/s_592aeee2c326f/img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4" name="Picture 4" descr="https://im0-tub-ru.yandex.net/i?id=0ca8d914aaeda5deaf996add3f327668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http://pandia.ru/text/78/370/images/image003_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8640"/>
            <a:ext cx="4320480" cy="6048671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 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      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Ильменский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заповедник единственный по минералам в нашей стране.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Началом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заповедования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Ильмен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можно считать 1912 год, когда по ходатайству академика В. И. Вернадского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Ильменские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горы на Урале были объявлены запретными для частного горного промысла.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41986" name="Picture 2" descr="Россыпи камня на территории Ильменского заповедника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2121" y="332656"/>
            <a:ext cx="4511879" cy="3086126"/>
          </a:xfrm>
          <a:prstGeom prst="rect">
            <a:avLst/>
          </a:prstGeom>
          <a:noFill/>
        </p:spPr>
      </p:pic>
      <p:pic>
        <p:nvPicPr>
          <p:cNvPr id="10242" name="Picture 2" descr="https://ppt4web.ru/images/50/4586/640/im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573016"/>
            <a:ext cx="4139952" cy="31049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fs01.infourok.ru/images/doc/62/76059/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900igr.net/datas/geografija/Unikumy-Urala/0004-004-Mineralogicheskij-Ilmenskij-zapoved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900igr.net/up/datas/191244/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 И. Вернадский проводил большую работу по организации экспедиций и созданию лабораторной базы по поискам и изучению радиоактивных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минералов.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8924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25 декабря 1944 у него случился инсульт. Владимир Иванович Вернадский умер 6 января 1945 года в Москве.</a:t>
            </a:r>
            <a:endParaRPr lang="ru-RU" sz="2800" dirty="0"/>
          </a:p>
        </p:txBody>
      </p:sp>
      <p:pic>
        <p:nvPicPr>
          <p:cNvPr id="3" name="Picture 4" descr="Памятник Владимиру Вернадском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916832"/>
            <a:ext cx="62865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720" y="501317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Тамбов. Монумент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отлит из бронзы и представляет собой фигуру Вернадского, сидящего на кубе в академической мантии и держащего на коленях шар – символ ноосферы. Памятник получился высоким — 15 метров</a:t>
            </a:r>
            <a:r>
              <a:rPr lang="ru-RU" dirty="0"/>
              <a:t> </a:t>
            </a:r>
          </a:p>
        </p:txBody>
      </p:sp>
      <p:pic>
        <p:nvPicPr>
          <p:cNvPr id="1026" name="Picture 2" descr="http://turtmb.ru/assets/components/phpthumbof/cache/831.8cf8f6eedf2e0e8efbc672d0fdd3f3f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5143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881453"/>
      </p:ext>
    </p:extLst>
  </p:cSld>
  <p:clrMapOvr>
    <a:masterClrMapping/>
  </p:clrMapOvr>
  <p:transition spd="slow">
    <p:wipe dir="d"/>
    <p:sndAc>
      <p:endSnd/>
    </p:sndAc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Информационные ресурсы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</a:t>
            </a:r>
            <a:r>
              <a:rPr lang="en-US" dirty="0" smtClean="0"/>
              <a:t> </a:t>
            </a:r>
            <a:r>
              <a:rPr lang="en-US" dirty="0" smtClean="0">
                <a:hlinkClick r:id="rId2"/>
              </a:rPr>
              <a:t>https://ru.wikipedia.org/wiki/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2.</a:t>
            </a:r>
            <a:r>
              <a:rPr lang="en-US" dirty="0" smtClean="0"/>
              <a:t>http://www.vernadsky.ru/vernadsky/biography/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3. </a:t>
            </a:r>
            <a:r>
              <a:rPr lang="en-US" dirty="0" smtClean="0"/>
              <a:t>https://sites.google.com/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ipe dir="d"/>
    <p:sndAc>
      <p:endSnd/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357430"/>
            <a:ext cx="8229600" cy="409733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endSnd/>
    </p:sndAc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875</Words>
  <Application>Microsoft Office PowerPoint</Application>
  <PresentationFormat>Экран (4:3)</PresentationFormat>
  <Paragraphs>91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Вернадский Владимир Иванович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Вернадский В.И. и Тамбовщина</vt:lpstr>
      <vt:lpstr>Презентация PowerPoint</vt:lpstr>
      <vt:lpstr>Презентация PowerPoint</vt:lpstr>
      <vt:lpstr>Презентация PowerPoint</vt:lpstr>
      <vt:lpstr>Презентация PowerPoint</vt:lpstr>
      <vt:lpstr>В ноябре 1904 г. как делегат Тамбовского земства В.И. Вернадский участвовал в работе второго общероссийского земского съезда в Петербурге, а в июле 1905 г. - в работе съезда земских гласных в Москве.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Информационные ресурсы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Вернадский Владимир Иванович</dc:title>
  <dc:creator>1</dc:creator>
  <cp:lastModifiedBy>ryabova1972ea@mail.ru</cp:lastModifiedBy>
  <cp:revision>41</cp:revision>
  <dcterms:created xsi:type="dcterms:W3CDTF">2018-02-06T18:50:08Z</dcterms:created>
  <dcterms:modified xsi:type="dcterms:W3CDTF">2025-07-28T22:33:51Z</dcterms:modified>
</cp:coreProperties>
</file>