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41" autoAdjust="0"/>
  </p:normalViewPr>
  <p:slideViewPr>
    <p:cSldViewPr>
      <p:cViewPr varScale="1">
        <p:scale>
          <a:sx n="118" d="100"/>
          <a:sy n="118" d="100"/>
        </p:scale>
        <p:origin x="-14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701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30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085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845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952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702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607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923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913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329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69FA9-9B5A-4CFE-A53E-F79FB0E235A6}" type="datetimeFigureOut">
              <a:rPr lang="ru-RU" smtClean="0"/>
              <a:t>02.11.2019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C760E-E649-4401-8082-04F102C6F8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12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Виды дидактических игр экологической направленности.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3505944"/>
          </a:xfrm>
        </p:spPr>
        <p:txBody>
          <a:bodyPr>
            <a:normAutofit/>
          </a:bodyPr>
          <a:lstStyle/>
          <a:p>
            <a:pPr marL="228600" indent="-228600" algn="l">
              <a:buAutoNum type="arabicPeriod"/>
            </a:pPr>
            <a:r>
              <a:rPr lang="ru-RU" sz="1600" b="1" dirty="0" smtClean="0">
                <a:solidFill>
                  <a:schemeClr val="tx1"/>
                </a:solidFill>
              </a:rPr>
              <a:t>Предметные игры.</a:t>
            </a:r>
          </a:p>
          <a:p>
            <a:pPr marL="228600" indent="-228600" algn="l">
              <a:buAutoNum type="arabicPeriod" startAt="2"/>
            </a:pPr>
            <a:r>
              <a:rPr lang="ru-RU" sz="1600" b="1" dirty="0" smtClean="0">
                <a:solidFill>
                  <a:schemeClr val="tx1"/>
                </a:solidFill>
              </a:rPr>
              <a:t>Сюжетно-дидактические игры.</a:t>
            </a:r>
            <a:endParaRPr lang="ru-RU" sz="1600" b="1" dirty="0">
              <a:solidFill>
                <a:schemeClr val="tx1"/>
              </a:solidFill>
            </a:endParaRP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3. Игры-инсценировки.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4. Настольно-печатные игры.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5. Словесные игры.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6. Игры-эксперименты.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7. Подвижные игры.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8. Строительные игры.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9. Игровые упражнения.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10. Игры-путешествия.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11. Компьютерные дидактические игры.</a:t>
            </a:r>
          </a:p>
          <a:p>
            <a:pPr algn="l"/>
            <a:endParaRPr lang="ru-RU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3608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Отбор игры в соответствии с задачами воспитания и обучения: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/>
              <a:t>1. углубление и обобщение знаний, развитие сенсорных способностей, активизация психических процессов (память, внимание, мышление, речь и др.);</a:t>
            </a:r>
            <a:endParaRPr lang="ru-RU" dirty="0"/>
          </a:p>
          <a:p>
            <a:r>
              <a:rPr lang="ru-RU" b="1" dirty="0"/>
              <a:t>2. установление соответствия отобранной игры программным требованиям воспитания и обучения детей определенной возрастной группы;</a:t>
            </a:r>
            <a:endParaRPr lang="ru-RU" dirty="0"/>
          </a:p>
          <a:p>
            <a:r>
              <a:rPr lang="ru-RU" b="1" dirty="0"/>
              <a:t>3. определение наиболее удобного времени проведения дидактической игры (в процессе организованного обучения на занятиях или в свободное от занятий и других режимных процессов время);</a:t>
            </a:r>
            <a:endParaRPr lang="ru-RU" dirty="0"/>
          </a:p>
          <a:p>
            <a:r>
              <a:rPr lang="ru-RU" b="1" dirty="0"/>
              <a:t>4. выбор места для игры, где дети могут спокойно играть, не мешая другим; определения количества играющих (вся группа, небольшие подгруппы, индивидуально);</a:t>
            </a:r>
            <a:endParaRPr lang="ru-RU" dirty="0"/>
          </a:p>
          <a:p>
            <a:r>
              <a:rPr lang="ru-RU" b="1" dirty="0"/>
              <a:t>5. подготовка необходимого дидактического материала для выбранной игры (игрушки, разные предметы, картинки…);</a:t>
            </a:r>
            <a:endParaRPr lang="ru-RU" dirty="0"/>
          </a:p>
          <a:p>
            <a:r>
              <a:rPr lang="ru-RU" b="1" dirty="0"/>
              <a:t>6. подготовка к игре самого воспитателя: он должен изучить и осмыслить весь ход игры, свое место в игре, методы руководства игрой;</a:t>
            </a:r>
            <a:endParaRPr lang="ru-RU" dirty="0"/>
          </a:p>
          <a:p>
            <a:r>
              <a:rPr lang="ru-RU" b="1" dirty="0"/>
              <a:t>7. подготовка к игре детей: обогащение их знаниями, представлениями о предметах и явлениях окружающей жизни, необходимыми для решения игровой задачи.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70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r="4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721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75863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" r="6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1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19663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2" y="0"/>
            <a:ext cx="9217024" cy="6858000"/>
          </a:xfrm>
        </p:spPr>
      </p:pic>
    </p:spTree>
    <p:extLst>
      <p:ext uri="{BB962C8B-B14F-4D97-AF65-F5344CB8AC3E}">
        <p14:creationId xmlns:p14="http://schemas.microsoft.com/office/powerpoint/2010/main" val="3210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419010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32388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86090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05086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03435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230</Words>
  <Application>Microsoft Office PowerPoint</Application>
  <PresentationFormat>Экран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Виды дидактических игр экологической направленности.</vt:lpstr>
      <vt:lpstr>Отбор игры в соответствии с задачами воспитания и обучения: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дидактических игр экологической направленности.</dc:title>
  <dc:creator>User</dc:creator>
  <cp:lastModifiedBy>User</cp:lastModifiedBy>
  <cp:revision>11</cp:revision>
  <dcterms:created xsi:type="dcterms:W3CDTF">2019-10-21T14:17:07Z</dcterms:created>
  <dcterms:modified xsi:type="dcterms:W3CDTF">2019-11-02T13:36:39Z</dcterms:modified>
</cp:coreProperties>
</file>