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2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8" r:id="rId6"/>
    <p:sldId id="261" r:id="rId7"/>
    <p:sldId id="262" r:id="rId8"/>
    <p:sldId id="269" r:id="rId9"/>
    <p:sldId id="270" r:id="rId10"/>
    <p:sldId id="271" r:id="rId11"/>
    <p:sldId id="263" r:id="rId12"/>
    <p:sldId id="264" r:id="rId13"/>
    <p:sldId id="265" r:id="rId14"/>
    <p:sldId id="267" r:id="rId15"/>
    <p:sldId id="272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15C5"/>
    <a:srgbClr val="005696"/>
    <a:srgbClr val="4714A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2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4.jpeg"/></Relationships>
</file>

<file path=ppt/diagrams/_rels/drawing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#6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C1A7C6-6181-4B80-AA80-C9156E6E5E20}" type="doc">
      <dgm:prSet loTypeId="urn:microsoft.com/office/officeart/2005/8/layout/vList4#1" loCatId="list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C7B892-8553-4B9A-A7F5-FB63E0D608D6}">
      <dgm:prSet phldrT="[Текст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Цель: </a:t>
          </a:r>
          <a:r>
            <a:rPr kumimoji="0" lang="ru-RU" sz="2800" b="1" i="0" u="none" strike="noStrike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rPr>
            <a:t>разработать социальный проект </a:t>
          </a:r>
          <a:r>
            <a:rPr kumimoji="0" lang="ru-RU" sz="2800" b="1" i="0" u="none" strike="noStrike" cap="none" normalizeH="0" baseline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rPr>
            <a:t>спортивно-оздоровительной направленности </a:t>
          </a:r>
          <a:r>
            <a:rPr kumimoji="0" lang="ru-RU" sz="2800" b="1" i="0" u="none" strike="noStrike" normalizeH="0" baseline="0" dirty="0" smtClean="0">
              <a:ln w="10541" cmpd="sng">
                <a:solidFill>
                  <a:schemeClr val="tx2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Calibri" pitchFamily="34" charset="0"/>
              <a:cs typeface="Times New Roman" pitchFamily="18" charset="0"/>
            </a:rPr>
            <a:t>«Мы </a:t>
          </a:r>
          <a:r>
            <a:rPr kumimoji="0" lang="en-US" sz="2800" b="1" i="0" u="none" strike="noStrike" normalizeH="0" baseline="0" dirty="0" smtClean="0">
              <a:ln w="10541" cmpd="sng">
                <a:solidFill>
                  <a:schemeClr val="tx2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Calibri" pitchFamily="34" charset="0"/>
              <a:cs typeface="Times New Roman" pitchFamily="18" charset="0"/>
            </a:rPr>
            <a:t>- </a:t>
          </a:r>
          <a:r>
            <a:rPr kumimoji="0" lang="ru-RU" sz="2800" b="1" i="0" u="none" strike="noStrike" normalizeH="0" baseline="0" dirty="0" smtClean="0">
              <a:ln w="10541" cmpd="sng">
                <a:solidFill>
                  <a:schemeClr val="tx2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Calibri" pitchFamily="34" charset="0"/>
              <a:cs typeface="Times New Roman" pitchFamily="18" charset="0"/>
            </a:rPr>
            <a:t>за здоровый образ жизни»</a:t>
          </a:r>
          <a:endParaRPr lang="ru-RU" sz="2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F7EB315-128B-4AA2-9303-7182BBC3CA35}" type="parTrans" cxnId="{7BD62CD3-0479-4FF9-94E4-510C10887332}">
      <dgm:prSet/>
      <dgm:spPr/>
      <dgm:t>
        <a:bodyPr/>
        <a:lstStyle/>
        <a:p>
          <a:endParaRPr lang="ru-RU"/>
        </a:p>
      </dgm:t>
    </dgm:pt>
    <dgm:pt modelId="{DD1941AF-44D3-426A-BC98-965B7154F4F2}" type="sibTrans" cxnId="{7BD62CD3-0479-4FF9-94E4-510C10887332}">
      <dgm:prSet/>
      <dgm:spPr/>
      <dgm:t>
        <a:bodyPr/>
        <a:lstStyle/>
        <a:p>
          <a:endParaRPr lang="ru-RU"/>
        </a:p>
      </dgm:t>
    </dgm:pt>
    <dgm:pt modelId="{6B926441-BBA9-46B6-BC67-E270BA751429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Задачи:</a:t>
          </a:r>
          <a:endParaRPr lang="ru-RU" sz="2400" dirty="0">
            <a:solidFill>
              <a:srgbClr val="C00000"/>
            </a:solidFill>
          </a:endParaRPr>
        </a:p>
      </dgm:t>
    </dgm:pt>
    <dgm:pt modelId="{579E2782-0138-4EAA-8841-5DF27777C994}" type="parTrans" cxnId="{9E999883-8DD5-463D-8C52-EF4216D3EB15}">
      <dgm:prSet/>
      <dgm:spPr/>
      <dgm:t>
        <a:bodyPr/>
        <a:lstStyle/>
        <a:p>
          <a:endParaRPr lang="ru-RU"/>
        </a:p>
      </dgm:t>
    </dgm:pt>
    <dgm:pt modelId="{FC83E656-10CC-4E34-8615-CF28ABE8A6C5}" type="sibTrans" cxnId="{9E999883-8DD5-463D-8C52-EF4216D3EB15}">
      <dgm:prSet/>
      <dgm:spPr/>
      <dgm:t>
        <a:bodyPr/>
        <a:lstStyle/>
        <a:p>
          <a:endParaRPr lang="ru-RU"/>
        </a:p>
      </dgm:t>
    </dgm:pt>
    <dgm:pt modelId="{C6E902AE-7133-4A7E-B092-A6DE3BFDE553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определить этапы реализации  социального проекта и ожидаемые результаты;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8D8328-4024-42B6-A683-2B1269102EED}" type="parTrans" cxnId="{66268E1E-74A6-4EDC-8618-2197F7779370}">
      <dgm:prSet/>
      <dgm:spPr/>
      <dgm:t>
        <a:bodyPr/>
        <a:lstStyle/>
        <a:p>
          <a:endParaRPr lang="ru-RU"/>
        </a:p>
      </dgm:t>
    </dgm:pt>
    <dgm:pt modelId="{83BC6B41-AC04-4BC9-8B37-09794D67D8C6}" type="sibTrans" cxnId="{66268E1E-74A6-4EDC-8618-2197F7779370}">
      <dgm:prSet/>
      <dgm:spPr/>
      <dgm:t>
        <a:bodyPr/>
        <a:lstStyle/>
        <a:p>
          <a:endParaRPr lang="ru-RU"/>
        </a:p>
      </dgm:t>
    </dgm:pt>
    <dgm:pt modelId="{9186015D-952F-4BA9-89D6-BC94C5C4E456}">
      <dgm:prSet phldrT="[Текст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рассмотреть составляющие культуры здорового и безопасного образа жизни;</a:t>
          </a:r>
          <a:endParaRPr lang="ru-RU" sz="2400" b="1" dirty="0">
            <a:solidFill>
              <a:schemeClr val="tx1"/>
            </a:solidFill>
          </a:endParaRPr>
        </a:p>
      </dgm:t>
    </dgm:pt>
    <dgm:pt modelId="{028A54FB-EEF7-4A06-B260-7AF5EAC200B4}" type="sibTrans" cxnId="{53603CD5-F035-48EC-BDDA-C678F93C1700}">
      <dgm:prSet/>
      <dgm:spPr/>
      <dgm:t>
        <a:bodyPr/>
        <a:lstStyle/>
        <a:p>
          <a:endParaRPr lang="ru-RU"/>
        </a:p>
      </dgm:t>
    </dgm:pt>
    <dgm:pt modelId="{BF00385B-1836-4DA9-9B58-09149B5BB6AD}" type="parTrans" cxnId="{53603CD5-F035-48EC-BDDA-C678F93C1700}">
      <dgm:prSet/>
      <dgm:spPr/>
      <dgm:t>
        <a:bodyPr/>
        <a:lstStyle/>
        <a:p>
          <a:endParaRPr lang="ru-RU"/>
        </a:p>
      </dgm:t>
    </dgm:pt>
    <dgm:pt modelId="{0EC9EF26-7A58-49F0-8492-2C1CF8C8F7F2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pPr algn="l"/>
          <a:r>
            <a: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определить  методы и механизмы оценивания результатов реализации проекта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345354-3870-4E47-AD30-408F5D730FEA}" type="parTrans" cxnId="{EE4AF6B0-55E0-43C8-BD0E-EF154F5A739B}">
      <dgm:prSet/>
      <dgm:spPr/>
    </dgm:pt>
    <dgm:pt modelId="{80B6BE38-0D3B-4DC4-A317-BF1C99CF5A2E}" type="sibTrans" cxnId="{EE4AF6B0-55E0-43C8-BD0E-EF154F5A739B}">
      <dgm:prSet/>
      <dgm:spPr/>
    </dgm:pt>
    <dgm:pt modelId="{C2D7335E-F162-4C39-B88F-BEC9DDA1763D}" type="pres">
      <dgm:prSet presAssocID="{3CC1A7C6-6181-4B80-AA80-C9156E6E5E20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A3E6B1-28F3-497C-8E03-EA2D8A124402}" type="pres">
      <dgm:prSet presAssocID="{99C7B892-8553-4B9A-A7F5-FB63E0D608D6}" presName="comp" presStyleCnt="0"/>
      <dgm:spPr/>
    </dgm:pt>
    <dgm:pt modelId="{22AA7552-937B-4B30-B1F2-B468FD930BAF}" type="pres">
      <dgm:prSet presAssocID="{99C7B892-8553-4B9A-A7F5-FB63E0D608D6}" presName="box" presStyleLbl="node1" presStyleIdx="0" presStyleCnt="2" custScaleY="75242"/>
      <dgm:spPr/>
      <dgm:t>
        <a:bodyPr/>
        <a:lstStyle/>
        <a:p>
          <a:endParaRPr lang="ru-RU"/>
        </a:p>
      </dgm:t>
    </dgm:pt>
    <dgm:pt modelId="{49069A01-8C47-4F8A-A116-10F3C802AC39}" type="pres">
      <dgm:prSet presAssocID="{99C7B892-8553-4B9A-A7F5-FB63E0D608D6}" presName="img" presStyleLbl="fgImgPlace1" presStyleIdx="0" presStyleCnt="2" custScaleY="7644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8D5FAB5B-9DE3-4B5E-AC16-9630BDEDAA87}" type="pres">
      <dgm:prSet presAssocID="{99C7B892-8553-4B9A-A7F5-FB63E0D608D6}" presName="text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89D5D8-0153-40F7-97F9-977FD4D7E2F4}" type="pres">
      <dgm:prSet presAssocID="{DD1941AF-44D3-426A-BC98-965B7154F4F2}" presName="spacer" presStyleCnt="0"/>
      <dgm:spPr/>
    </dgm:pt>
    <dgm:pt modelId="{F6C4C7A5-D550-4B81-B088-A863F0643F02}" type="pres">
      <dgm:prSet presAssocID="{6B926441-BBA9-46B6-BC67-E270BA751429}" presName="comp" presStyleCnt="0"/>
      <dgm:spPr/>
    </dgm:pt>
    <dgm:pt modelId="{AE6964E2-BB52-45EE-8B3E-5FC4B154440D}" type="pres">
      <dgm:prSet presAssocID="{6B926441-BBA9-46B6-BC67-E270BA751429}" presName="box" presStyleLbl="node1" presStyleIdx="1" presStyleCnt="2" custScaleY="146932"/>
      <dgm:spPr/>
      <dgm:t>
        <a:bodyPr/>
        <a:lstStyle/>
        <a:p>
          <a:endParaRPr lang="ru-RU"/>
        </a:p>
      </dgm:t>
    </dgm:pt>
    <dgm:pt modelId="{11B6E1A2-BA3E-4945-98E7-AD0E799BF093}" type="pres">
      <dgm:prSet presAssocID="{6B926441-BBA9-46B6-BC67-E270BA751429}" presName="img" presStyleLbl="fgImgPlace1" presStyleIdx="1" presStyleCnt="2" custScaleX="99578" custScaleY="93828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3F9B43A-4C1B-4CE1-8E98-9EE086289F7E}" type="pres">
      <dgm:prSet presAssocID="{6B926441-BBA9-46B6-BC67-E270BA751429}" presName="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ABA1F0-35F8-4C7D-B50B-CA7ADBC56ABA}" type="presOf" srcId="{99C7B892-8553-4B9A-A7F5-FB63E0D608D6}" destId="{22AA7552-937B-4B30-B1F2-B468FD930BAF}" srcOrd="0" destOrd="0" presId="urn:microsoft.com/office/officeart/2005/8/layout/vList4#1"/>
    <dgm:cxn modelId="{DBA0972B-2520-4EF8-AC22-58481191F1F8}" type="presOf" srcId="{9186015D-952F-4BA9-89D6-BC94C5C4E456}" destId="{F3F9B43A-4C1B-4CE1-8E98-9EE086289F7E}" srcOrd="1" destOrd="1" presId="urn:microsoft.com/office/officeart/2005/8/layout/vList4#1"/>
    <dgm:cxn modelId="{6B25A105-9AF6-4F7D-BD29-191E4DC787F4}" type="presOf" srcId="{0EC9EF26-7A58-49F0-8492-2C1CF8C8F7F2}" destId="{F3F9B43A-4C1B-4CE1-8E98-9EE086289F7E}" srcOrd="1" destOrd="3" presId="urn:microsoft.com/office/officeart/2005/8/layout/vList4#1"/>
    <dgm:cxn modelId="{EE4AF6B0-55E0-43C8-BD0E-EF154F5A739B}" srcId="{6B926441-BBA9-46B6-BC67-E270BA751429}" destId="{0EC9EF26-7A58-49F0-8492-2C1CF8C8F7F2}" srcOrd="2" destOrd="0" parTransId="{6F345354-3870-4E47-AD30-408F5D730FEA}" sibTransId="{80B6BE38-0D3B-4DC4-A317-BF1C99CF5A2E}"/>
    <dgm:cxn modelId="{736C52EA-AB33-4FD7-A796-0A82203DB274}" type="presOf" srcId="{3CC1A7C6-6181-4B80-AA80-C9156E6E5E20}" destId="{C2D7335E-F162-4C39-B88F-BEC9DDA1763D}" srcOrd="0" destOrd="0" presId="urn:microsoft.com/office/officeart/2005/8/layout/vList4#1"/>
    <dgm:cxn modelId="{FB9F1434-FEEE-44D5-A898-528935D046DD}" type="presOf" srcId="{9186015D-952F-4BA9-89D6-BC94C5C4E456}" destId="{AE6964E2-BB52-45EE-8B3E-5FC4B154440D}" srcOrd="0" destOrd="1" presId="urn:microsoft.com/office/officeart/2005/8/layout/vList4#1"/>
    <dgm:cxn modelId="{662E3293-E4DE-4311-8F10-9FDA948FEECF}" type="presOf" srcId="{6B926441-BBA9-46B6-BC67-E270BA751429}" destId="{AE6964E2-BB52-45EE-8B3E-5FC4B154440D}" srcOrd="0" destOrd="0" presId="urn:microsoft.com/office/officeart/2005/8/layout/vList4#1"/>
    <dgm:cxn modelId="{66AEE3CF-20BC-4C87-8F8B-7B1585F7CA3D}" type="presOf" srcId="{C6E902AE-7133-4A7E-B092-A6DE3BFDE553}" destId="{F3F9B43A-4C1B-4CE1-8E98-9EE086289F7E}" srcOrd="1" destOrd="2" presId="urn:microsoft.com/office/officeart/2005/8/layout/vList4#1"/>
    <dgm:cxn modelId="{E896EAC6-A73A-492C-A8D5-FE5382E720E4}" type="presOf" srcId="{6B926441-BBA9-46B6-BC67-E270BA751429}" destId="{F3F9B43A-4C1B-4CE1-8E98-9EE086289F7E}" srcOrd="1" destOrd="0" presId="urn:microsoft.com/office/officeart/2005/8/layout/vList4#1"/>
    <dgm:cxn modelId="{53603CD5-F035-48EC-BDDA-C678F93C1700}" srcId="{6B926441-BBA9-46B6-BC67-E270BA751429}" destId="{9186015D-952F-4BA9-89D6-BC94C5C4E456}" srcOrd="0" destOrd="0" parTransId="{BF00385B-1836-4DA9-9B58-09149B5BB6AD}" sibTransId="{028A54FB-EEF7-4A06-B260-7AF5EAC200B4}"/>
    <dgm:cxn modelId="{66268E1E-74A6-4EDC-8618-2197F7779370}" srcId="{6B926441-BBA9-46B6-BC67-E270BA751429}" destId="{C6E902AE-7133-4A7E-B092-A6DE3BFDE553}" srcOrd="1" destOrd="0" parTransId="{3D8D8328-4024-42B6-A683-2B1269102EED}" sibTransId="{83BC6B41-AC04-4BC9-8B37-09794D67D8C6}"/>
    <dgm:cxn modelId="{704E351E-6C3E-4596-AC66-91F6EEC72578}" type="presOf" srcId="{0EC9EF26-7A58-49F0-8492-2C1CF8C8F7F2}" destId="{AE6964E2-BB52-45EE-8B3E-5FC4B154440D}" srcOrd="0" destOrd="3" presId="urn:microsoft.com/office/officeart/2005/8/layout/vList4#1"/>
    <dgm:cxn modelId="{EBD4FF98-27C2-4F9C-9E08-5B530A8E3768}" type="presOf" srcId="{99C7B892-8553-4B9A-A7F5-FB63E0D608D6}" destId="{8D5FAB5B-9DE3-4B5E-AC16-9630BDEDAA87}" srcOrd="1" destOrd="0" presId="urn:microsoft.com/office/officeart/2005/8/layout/vList4#1"/>
    <dgm:cxn modelId="{8B88F9C2-F075-48F6-9856-FE21A6993780}" type="presOf" srcId="{C6E902AE-7133-4A7E-B092-A6DE3BFDE553}" destId="{AE6964E2-BB52-45EE-8B3E-5FC4B154440D}" srcOrd="0" destOrd="2" presId="urn:microsoft.com/office/officeart/2005/8/layout/vList4#1"/>
    <dgm:cxn modelId="{9E999883-8DD5-463D-8C52-EF4216D3EB15}" srcId="{3CC1A7C6-6181-4B80-AA80-C9156E6E5E20}" destId="{6B926441-BBA9-46B6-BC67-E270BA751429}" srcOrd="1" destOrd="0" parTransId="{579E2782-0138-4EAA-8841-5DF27777C994}" sibTransId="{FC83E656-10CC-4E34-8615-CF28ABE8A6C5}"/>
    <dgm:cxn modelId="{7BD62CD3-0479-4FF9-94E4-510C10887332}" srcId="{3CC1A7C6-6181-4B80-AA80-C9156E6E5E20}" destId="{99C7B892-8553-4B9A-A7F5-FB63E0D608D6}" srcOrd="0" destOrd="0" parTransId="{AF7EB315-128B-4AA2-9303-7182BBC3CA35}" sibTransId="{DD1941AF-44D3-426A-BC98-965B7154F4F2}"/>
    <dgm:cxn modelId="{49FBD00B-D426-42E9-B426-66DC9907021B}" type="presParOf" srcId="{C2D7335E-F162-4C39-B88F-BEC9DDA1763D}" destId="{22A3E6B1-28F3-497C-8E03-EA2D8A124402}" srcOrd="0" destOrd="0" presId="urn:microsoft.com/office/officeart/2005/8/layout/vList4#1"/>
    <dgm:cxn modelId="{74F52206-20D7-4CD3-ABE8-608F3561AD23}" type="presParOf" srcId="{22A3E6B1-28F3-497C-8E03-EA2D8A124402}" destId="{22AA7552-937B-4B30-B1F2-B468FD930BAF}" srcOrd="0" destOrd="0" presId="urn:microsoft.com/office/officeart/2005/8/layout/vList4#1"/>
    <dgm:cxn modelId="{F18A4CBB-23F4-4C7E-AFB1-99EA1A4B8BA4}" type="presParOf" srcId="{22A3E6B1-28F3-497C-8E03-EA2D8A124402}" destId="{49069A01-8C47-4F8A-A116-10F3C802AC39}" srcOrd="1" destOrd="0" presId="urn:microsoft.com/office/officeart/2005/8/layout/vList4#1"/>
    <dgm:cxn modelId="{6A592A8F-50AD-4547-A263-767978DF21E6}" type="presParOf" srcId="{22A3E6B1-28F3-497C-8E03-EA2D8A124402}" destId="{8D5FAB5B-9DE3-4B5E-AC16-9630BDEDAA87}" srcOrd="2" destOrd="0" presId="urn:microsoft.com/office/officeart/2005/8/layout/vList4#1"/>
    <dgm:cxn modelId="{520F2A99-4789-43DE-ABF6-54467326D596}" type="presParOf" srcId="{C2D7335E-F162-4C39-B88F-BEC9DDA1763D}" destId="{CA89D5D8-0153-40F7-97F9-977FD4D7E2F4}" srcOrd="1" destOrd="0" presId="urn:microsoft.com/office/officeart/2005/8/layout/vList4#1"/>
    <dgm:cxn modelId="{697DD658-ADA7-4728-951A-2DFEFB3F681A}" type="presParOf" srcId="{C2D7335E-F162-4C39-B88F-BEC9DDA1763D}" destId="{F6C4C7A5-D550-4B81-B088-A863F0643F02}" srcOrd="2" destOrd="0" presId="urn:microsoft.com/office/officeart/2005/8/layout/vList4#1"/>
    <dgm:cxn modelId="{D8B95F99-8242-4188-944C-FA5324653455}" type="presParOf" srcId="{F6C4C7A5-D550-4B81-B088-A863F0643F02}" destId="{AE6964E2-BB52-45EE-8B3E-5FC4B154440D}" srcOrd="0" destOrd="0" presId="urn:microsoft.com/office/officeart/2005/8/layout/vList4#1"/>
    <dgm:cxn modelId="{2B21A4D4-64EF-47F1-AE47-EC7E4965CC77}" type="presParOf" srcId="{F6C4C7A5-D550-4B81-B088-A863F0643F02}" destId="{11B6E1A2-BA3E-4945-98E7-AD0E799BF093}" srcOrd="1" destOrd="0" presId="urn:microsoft.com/office/officeart/2005/8/layout/vList4#1"/>
    <dgm:cxn modelId="{D10CD899-2039-4F86-ADD5-9C3A995EB89C}" type="presParOf" srcId="{F6C4C7A5-D550-4B81-B088-A863F0643F02}" destId="{F3F9B43A-4C1B-4CE1-8E98-9EE086289F7E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7CB007-5A0E-4A2F-86C5-26D84FA9F72D}" type="doc">
      <dgm:prSet loTypeId="urn:microsoft.com/office/officeart/2005/8/layout/gear1" loCatId="cycle" qsTypeId="urn:microsoft.com/office/officeart/2005/8/quickstyle/simple5" qsCatId="simple" csTypeId="urn:microsoft.com/office/officeart/2005/8/colors/colorful5" csCatId="colorful" phldr="1"/>
      <dgm:spPr/>
    </dgm:pt>
    <dgm:pt modelId="{700A775A-D5DB-4EF9-9E19-5F3203E873E8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Коллектив школы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10CF2968-D4DD-41DC-AEBB-93E6FFFF333B}" type="parTrans" cxnId="{CA65F1BE-D8F4-45FC-9A6D-8B4364705A5E}">
      <dgm:prSet/>
      <dgm:spPr/>
      <dgm:t>
        <a:bodyPr/>
        <a:lstStyle/>
        <a:p>
          <a:endParaRPr lang="ru-RU"/>
        </a:p>
      </dgm:t>
    </dgm:pt>
    <dgm:pt modelId="{BF2A2124-2323-4F45-88C8-838031E8628A}" type="sibTrans" cxnId="{CA65F1BE-D8F4-45FC-9A6D-8B4364705A5E}">
      <dgm:prSet/>
      <dgm:spPr/>
      <dgm:t>
        <a:bodyPr/>
        <a:lstStyle/>
        <a:p>
          <a:endParaRPr lang="ru-RU"/>
        </a:p>
      </dgm:t>
    </dgm:pt>
    <dgm:pt modelId="{5430C0E5-B68C-4282-B0C6-D63C7BE30446}">
      <dgm:prSet phldrT="[Текст]" custT="1"/>
      <dgm:spPr/>
      <dgm:t>
        <a:bodyPr/>
        <a:lstStyle/>
        <a:p>
          <a:r>
            <a:rPr lang="ru-RU" sz="1600" b="1" dirty="0" smtClean="0"/>
            <a:t>Родители</a:t>
          </a:r>
          <a:endParaRPr lang="ru-RU" sz="1600" b="1" dirty="0"/>
        </a:p>
      </dgm:t>
    </dgm:pt>
    <dgm:pt modelId="{BC4E7058-95AF-4242-9986-329CA80ED1F0}" type="parTrans" cxnId="{0DD480AD-6EC2-4968-9CD5-7A76527AF7DA}">
      <dgm:prSet/>
      <dgm:spPr/>
      <dgm:t>
        <a:bodyPr/>
        <a:lstStyle/>
        <a:p>
          <a:endParaRPr lang="ru-RU"/>
        </a:p>
      </dgm:t>
    </dgm:pt>
    <dgm:pt modelId="{306AC11E-1B4F-48BD-BA9D-4B58A93BCBD1}" type="sibTrans" cxnId="{0DD480AD-6EC2-4968-9CD5-7A76527AF7DA}">
      <dgm:prSet/>
      <dgm:spPr/>
      <dgm:t>
        <a:bodyPr/>
        <a:lstStyle/>
        <a:p>
          <a:endParaRPr lang="ru-RU"/>
        </a:p>
      </dgm:t>
    </dgm:pt>
    <dgm:pt modelId="{528D1174-1340-4397-A71C-5D3990EEFF8D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Учащиеся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16EA5EAD-7DC1-4E22-97B6-D5C38AA057D6}" type="parTrans" cxnId="{DEFB31BA-10B0-4DDC-8E7A-8900C75EA574}">
      <dgm:prSet/>
      <dgm:spPr/>
      <dgm:t>
        <a:bodyPr/>
        <a:lstStyle/>
        <a:p>
          <a:endParaRPr lang="ru-RU"/>
        </a:p>
      </dgm:t>
    </dgm:pt>
    <dgm:pt modelId="{C7C057F5-B79A-4038-B70A-34F80BA42884}" type="sibTrans" cxnId="{DEFB31BA-10B0-4DDC-8E7A-8900C75EA574}">
      <dgm:prSet/>
      <dgm:spPr/>
      <dgm:t>
        <a:bodyPr/>
        <a:lstStyle/>
        <a:p>
          <a:endParaRPr lang="ru-RU"/>
        </a:p>
      </dgm:t>
    </dgm:pt>
    <dgm:pt modelId="{A32D6BBC-3E50-4842-8AA6-9E70E06BB411}" type="pres">
      <dgm:prSet presAssocID="{D87CB007-5A0E-4A2F-86C5-26D84FA9F72D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7B629F2-1097-4BD9-8F36-9DB96B6B924B}" type="pres">
      <dgm:prSet presAssocID="{700A775A-D5DB-4EF9-9E19-5F3203E873E8}" presName="gear1" presStyleLbl="node1" presStyleIdx="0" presStyleCnt="3" custLinFactNeighborX="-15411" custLinFactNeighborY="1086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78F1BC-F5BB-4F4F-8086-2D5D7777AB87}" type="pres">
      <dgm:prSet presAssocID="{700A775A-D5DB-4EF9-9E19-5F3203E873E8}" presName="gear1srcNode" presStyleLbl="node1" presStyleIdx="0" presStyleCnt="3"/>
      <dgm:spPr/>
      <dgm:t>
        <a:bodyPr/>
        <a:lstStyle/>
        <a:p>
          <a:endParaRPr lang="ru-RU"/>
        </a:p>
      </dgm:t>
    </dgm:pt>
    <dgm:pt modelId="{A0874CDF-B3C7-4068-A93C-46103B57DC33}" type="pres">
      <dgm:prSet presAssocID="{700A775A-D5DB-4EF9-9E19-5F3203E873E8}" presName="gear1dstNode" presStyleLbl="node1" presStyleIdx="0" presStyleCnt="3"/>
      <dgm:spPr/>
      <dgm:t>
        <a:bodyPr/>
        <a:lstStyle/>
        <a:p>
          <a:endParaRPr lang="ru-RU"/>
        </a:p>
      </dgm:t>
    </dgm:pt>
    <dgm:pt modelId="{7E1F03CF-E593-484F-9E49-72FDA88877A9}" type="pres">
      <dgm:prSet presAssocID="{5430C0E5-B68C-4282-B0C6-D63C7BE30446}" presName="gear2" presStyleLbl="node1" presStyleIdx="1" presStyleCnt="3" custScaleX="117579" custScaleY="119729" custLinFactNeighborX="-11503" custLinFactNeighborY="-1408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A39C5E-1CCE-4939-BE5D-338E95690FAE}" type="pres">
      <dgm:prSet presAssocID="{5430C0E5-B68C-4282-B0C6-D63C7BE30446}" presName="gear2srcNode" presStyleLbl="node1" presStyleIdx="1" presStyleCnt="3"/>
      <dgm:spPr/>
      <dgm:t>
        <a:bodyPr/>
        <a:lstStyle/>
        <a:p>
          <a:endParaRPr lang="ru-RU"/>
        </a:p>
      </dgm:t>
    </dgm:pt>
    <dgm:pt modelId="{7FE648E6-B3DF-447D-B1C8-BE4A715EB13F}" type="pres">
      <dgm:prSet presAssocID="{5430C0E5-B68C-4282-B0C6-D63C7BE30446}" presName="gear2dstNode" presStyleLbl="node1" presStyleIdx="1" presStyleCnt="3"/>
      <dgm:spPr/>
      <dgm:t>
        <a:bodyPr/>
        <a:lstStyle/>
        <a:p>
          <a:endParaRPr lang="ru-RU"/>
        </a:p>
      </dgm:t>
    </dgm:pt>
    <dgm:pt modelId="{0367A15B-14CA-40E1-861B-AAC2C631FEC1}" type="pres">
      <dgm:prSet presAssocID="{528D1174-1340-4397-A71C-5D3990EEFF8D}" presName="gear3" presStyleLbl="node1" presStyleIdx="2" presStyleCnt="3" custLinFactNeighborX="22495" custLinFactNeighborY="3662"/>
      <dgm:spPr/>
      <dgm:t>
        <a:bodyPr/>
        <a:lstStyle/>
        <a:p>
          <a:endParaRPr lang="ru-RU"/>
        </a:p>
      </dgm:t>
    </dgm:pt>
    <dgm:pt modelId="{F75D4ACC-838C-4211-9076-4621AD200353}" type="pres">
      <dgm:prSet presAssocID="{528D1174-1340-4397-A71C-5D3990EEFF8D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72A059-A56E-46FF-B39B-EADF843649E9}" type="pres">
      <dgm:prSet presAssocID="{528D1174-1340-4397-A71C-5D3990EEFF8D}" presName="gear3srcNode" presStyleLbl="node1" presStyleIdx="2" presStyleCnt="3"/>
      <dgm:spPr/>
      <dgm:t>
        <a:bodyPr/>
        <a:lstStyle/>
        <a:p>
          <a:endParaRPr lang="ru-RU"/>
        </a:p>
      </dgm:t>
    </dgm:pt>
    <dgm:pt modelId="{CC415468-7187-41B8-AB07-BD2464E01FB3}" type="pres">
      <dgm:prSet presAssocID="{528D1174-1340-4397-A71C-5D3990EEFF8D}" presName="gear3dstNode" presStyleLbl="node1" presStyleIdx="2" presStyleCnt="3"/>
      <dgm:spPr/>
      <dgm:t>
        <a:bodyPr/>
        <a:lstStyle/>
        <a:p>
          <a:endParaRPr lang="ru-RU"/>
        </a:p>
      </dgm:t>
    </dgm:pt>
    <dgm:pt modelId="{71C3DC85-102B-458B-BAA4-8FB569292591}" type="pres">
      <dgm:prSet presAssocID="{BF2A2124-2323-4F45-88C8-838031E8628A}" presName="connector1" presStyleLbl="sibTrans2D1" presStyleIdx="0" presStyleCnt="3" custLinFactNeighborX="-3486" custLinFactNeighborY="7766"/>
      <dgm:spPr/>
      <dgm:t>
        <a:bodyPr/>
        <a:lstStyle/>
        <a:p>
          <a:endParaRPr lang="ru-RU"/>
        </a:p>
      </dgm:t>
    </dgm:pt>
    <dgm:pt modelId="{2DD7086E-45D0-42CB-8789-C00C493A1D10}" type="pres">
      <dgm:prSet presAssocID="{306AC11E-1B4F-48BD-BA9D-4B58A93BCBD1}" presName="connector2" presStyleLbl="sibTrans2D1" presStyleIdx="1" presStyleCnt="3" custLinFactNeighborX="-5456" custLinFactNeighborY="-4046"/>
      <dgm:spPr/>
      <dgm:t>
        <a:bodyPr/>
        <a:lstStyle/>
        <a:p>
          <a:endParaRPr lang="ru-RU"/>
        </a:p>
      </dgm:t>
    </dgm:pt>
    <dgm:pt modelId="{8C0DC5C2-AF37-4B99-BCDA-EF9D8D9B01E1}" type="pres">
      <dgm:prSet presAssocID="{C7C057F5-B79A-4038-B70A-34F80BA42884}" presName="connector3" presStyleLbl="sibTrans2D1" presStyleIdx="2" presStyleCnt="3" custLinFactNeighborX="24843" custLinFactNeighborY="-2007"/>
      <dgm:spPr/>
      <dgm:t>
        <a:bodyPr/>
        <a:lstStyle/>
        <a:p>
          <a:endParaRPr lang="ru-RU"/>
        </a:p>
      </dgm:t>
    </dgm:pt>
  </dgm:ptLst>
  <dgm:cxnLst>
    <dgm:cxn modelId="{CA65F1BE-D8F4-45FC-9A6D-8B4364705A5E}" srcId="{D87CB007-5A0E-4A2F-86C5-26D84FA9F72D}" destId="{700A775A-D5DB-4EF9-9E19-5F3203E873E8}" srcOrd="0" destOrd="0" parTransId="{10CF2968-D4DD-41DC-AEBB-93E6FFFF333B}" sibTransId="{BF2A2124-2323-4F45-88C8-838031E8628A}"/>
    <dgm:cxn modelId="{4E69D03E-4E18-4139-80D8-45A3E00129DC}" type="presOf" srcId="{306AC11E-1B4F-48BD-BA9D-4B58A93BCBD1}" destId="{2DD7086E-45D0-42CB-8789-C00C493A1D10}" srcOrd="0" destOrd="0" presId="urn:microsoft.com/office/officeart/2005/8/layout/gear1"/>
    <dgm:cxn modelId="{DEFB31BA-10B0-4DDC-8E7A-8900C75EA574}" srcId="{D87CB007-5A0E-4A2F-86C5-26D84FA9F72D}" destId="{528D1174-1340-4397-A71C-5D3990EEFF8D}" srcOrd="2" destOrd="0" parTransId="{16EA5EAD-7DC1-4E22-97B6-D5C38AA057D6}" sibTransId="{C7C057F5-B79A-4038-B70A-34F80BA42884}"/>
    <dgm:cxn modelId="{5E6AEB1C-5BA2-4159-B8D7-0C9AA27E7B88}" type="presOf" srcId="{700A775A-D5DB-4EF9-9E19-5F3203E873E8}" destId="{A0874CDF-B3C7-4068-A93C-46103B57DC33}" srcOrd="2" destOrd="0" presId="urn:microsoft.com/office/officeart/2005/8/layout/gear1"/>
    <dgm:cxn modelId="{F7E9F6AB-6CF2-45A8-B5A0-454861D3FBD2}" type="presOf" srcId="{5430C0E5-B68C-4282-B0C6-D63C7BE30446}" destId="{7E1F03CF-E593-484F-9E49-72FDA88877A9}" srcOrd="0" destOrd="0" presId="urn:microsoft.com/office/officeart/2005/8/layout/gear1"/>
    <dgm:cxn modelId="{3299E37E-75A2-4063-909D-BF1FD4E7FD5B}" type="presOf" srcId="{528D1174-1340-4397-A71C-5D3990EEFF8D}" destId="{CC415468-7187-41B8-AB07-BD2464E01FB3}" srcOrd="3" destOrd="0" presId="urn:microsoft.com/office/officeart/2005/8/layout/gear1"/>
    <dgm:cxn modelId="{0C9EE89D-A64E-42B3-ABF4-3E530135C63C}" type="presOf" srcId="{528D1174-1340-4397-A71C-5D3990EEFF8D}" destId="{F75D4ACC-838C-4211-9076-4621AD200353}" srcOrd="1" destOrd="0" presId="urn:microsoft.com/office/officeart/2005/8/layout/gear1"/>
    <dgm:cxn modelId="{0DD480AD-6EC2-4968-9CD5-7A76527AF7DA}" srcId="{D87CB007-5A0E-4A2F-86C5-26D84FA9F72D}" destId="{5430C0E5-B68C-4282-B0C6-D63C7BE30446}" srcOrd="1" destOrd="0" parTransId="{BC4E7058-95AF-4242-9986-329CA80ED1F0}" sibTransId="{306AC11E-1B4F-48BD-BA9D-4B58A93BCBD1}"/>
    <dgm:cxn modelId="{EF3117BD-FF9D-4C15-A41D-CA9DFD14C65C}" type="presOf" srcId="{D87CB007-5A0E-4A2F-86C5-26D84FA9F72D}" destId="{A32D6BBC-3E50-4842-8AA6-9E70E06BB411}" srcOrd="0" destOrd="0" presId="urn:microsoft.com/office/officeart/2005/8/layout/gear1"/>
    <dgm:cxn modelId="{2FBD4524-3412-4B4B-8E8E-FF2A73611ACB}" type="presOf" srcId="{528D1174-1340-4397-A71C-5D3990EEFF8D}" destId="{9372A059-A56E-46FF-B39B-EADF843649E9}" srcOrd="2" destOrd="0" presId="urn:microsoft.com/office/officeart/2005/8/layout/gear1"/>
    <dgm:cxn modelId="{396DFBCC-6B44-497A-B409-9E1D5ED22995}" type="presOf" srcId="{C7C057F5-B79A-4038-B70A-34F80BA42884}" destId="{8C0DC5C2-AF37-4B99-BCDA-EF9D8D9B01E1}" srcOrd="0" destOrd="0" presId="urn:microsoft.com/office/officeart/2005/8/layout/gear1"/>
    <dgm:cxn modelId="{7371B654-BDDB-498F-B630-3AB5F7962C7A}" type="presOf" srcId="{700A775A-D5DB-4EF9-9E19-5F3203E873E8}" destId="{97B629F2-1097-4BD9-8F36-9DB96B6B924B}" srcOrd="0" destOrd="0" presId="urn:microsoft.com/office/officeart/2005/8/layout/gear1"/>
    <dgm:cxn modelId="{970AAA76-824D-4718-BCA7-D1311A9F7FCE}" type="presOf" srcId="{5430C0E5-B68C-4282-B0C6-D63C7BE30446}" destId="{7FE648E6-B3DF-447D-B1C8-BE4A715EB13F}" srcOrd="2" destOrd="0" presId="urn:microsoft.com/office/officeart/2005/8/layout/gear1"/>
    <dgm:cxn modelId="{2837D049-B968-4776-90F3-8A35D74C0BC8}" type="presOf" srcId="{528D1174-1340-4397-A71C-5D3990EEFF8D}" destId="{0367A15B-14CA-40E1-861B-AAC2C631FEC1}" srcOrd="0" destOrd="0" presId="urn:microsoft.com/office/officeart/2005/8/layout/gear1"/>
    <dgm:cxn modelId="{FCA6BEAC-B929-4920-9CC0-7762E7C31F1B}" type="presOf" srcId="{5430C0E5-B68C-4282-B0C6-D63C7BE30446}" destId="{18A39C5E-1CCE-4939-BE5D-338E95690FAE}" srcOrd="1" destOrd="0" presId="urn:microsoft.com/office/officeart/2005/8/layout/gear1"/>
    <dgm:cxn modelId="{84BBAAA5-1372-43D1-83CD-70BF0C1CD907}" type="presOf" srcId="{700A775A-D5DB-4EF9-9E19-5F3203E873E8}" destId="{9A78F1BC-F5BB-4F4F-8086-2D5D7777AB87}" srcOrd="1" destOrd="0" presId="urn:microsoft.com/office/officeart/2005/8/layout/gear1"/>
    <dgm:cxn modelId="{53925C04-C627-4E59-89DA-9B626B8A3B75}" type="presOf" srcId="{BF2A2124-2323-4F45-88C8-838031E8628A}" destId="{71C3DC85-102B-458B-BAA4-8FB569292591}" srcOrd="0" destOrd="0" presId="urn:microsoft.com/office/officeart/2005/8/layout/gear1"/>
    <dgm:cxn modelId="{934C9AA7-262D-43F4-A395-58B2AD766D0A}" type="presParOf" srcId="{A32D6BBC-3E50-4842-8AA6-9E70E06BB411}" destId="{97B629F2-1097-4BD9-8F36-9DB96B6B924B}" srcOrd="0" destOrd="0" presId="urn:microsoft.com/office/officeart/2005/8/layout/gear1"/>
    <dgm:cxn modelId="{7A666287-6F37-40FE-8FD8-526BCC301F74}" type="presParOf" srcId="{A32D6BBC-3E50-4842-8AA6-9E70E06BB411}" destId="{9A78F1BC-F5BB-4F4F-8086-2D5D7777AB87}" srcOrd="1" destOrd="0" presId="urn:microsoft.com/office/officeart/2005/8/layout/gear1"/>
    <dgm:cxn modelId="{ACF809E0-BDC4-4DC1-A54B-5C946935F376}" type="presParOf" srcId="{A32D6BBC-3E50-4842-8AA6-9E70E06BB411}" destId="{A0874CDF-B3C7-4068-A93C-46103B57DC33}" srcOrd="2" destOrd="0" presId="urn:microsoft.com/office/officeart/2005/8/layout/gear1"/>
    <dgm:cxn modelId="{EA2A7C9B-BA12-4479-90F1-BDFE4AD4DE09}" type="presParOf" srcId="{A32D6BBC-3E50-4842-8AA6-9E70E06BB411}" destId="{7E1F03CF-E593-484F-9E49-72FDA88877A9}" srcOrd="3" destOrd="0" presId="urn:microsoft.com/office/officeart/2005/8/layout/gear1"/>
    <dgm:cxn modelId="{D8647822-26B2-448F-A850-646939CE960F}" type="presParOf" srcId="{A32D6BBC-3E50-4842-8AA6-9E70E06BB411}" destId="{18A39C5E-1CCE-4939-BE5D-338E95690FAE}" srcOrd="4" destOrd="0" presId="urn:microsoft.com/office/officeart/2005/8/layout/gear1"/>
    <dgm:cxn modelId="{45584CA5-C945-40C3-8881-4264155E5213}" type="presParOf" srcId="{A32D6BBC-3E50-4842-8AA6-9E70E06BB411}" destId="{7FE648E6-B3DF-447D-B1C8-BE4A715EB13F}" srcOrd="5" destOrd="0" presId="urn:microsoft.com/office/officeart/2005/8/layout/gear1"/>
    <dgm:cxn modelId="{693729CF-66A0-49E3-B005-FBC83DAABBA6}" type="presParOf" srcId="{A32D6BBC-3E50-4842-8AA6-9E70E06BB411}" destId="{0367A15B-14CA-40E1-861B-AAC2C631FEC1}" srcOrd="6" destOrd="0" presId="urn:microsoft.com/office/officeart/2005/8/layout/gear1"/>
    <dgm:cxn modelId="{797B40D4-6777-414D-8825-CE9955B7AAAC}" type="presParOf" srcId="{A32D6BBC-3E50-4842-8AA6-9E70E06BB411}" destId="{F75D4ACC-838C-4211-9076-4621AD200353}" srcOrd="7" destOrd="0" presId="urn:microsoft.com/office/officeart/2005/8/layout/gear1"/>
    <dgm:cxn modelId="{220F3DA1-E89A-4159-BBE1-9F950C7CAFFC}" type="presParOf" srcId="{A32D6BBC-3E50-4842-8AA6-9E70E06BB411}" destId="{9372A059-A56E-46FF-B39B-EADF843649E9}" srcOrd="8" destOrd="0" presId="urn:microsoft.com/office/officeart/2005/8/layout/gear1"/>
    <dgm:cxn modelId="{3ABEEB23-12CA-4B6F-9258-6F4078195E0A}" type="presParOf" srcId="{A32D6BBC-3E50-4842-8AA6-9E70E06BB411}" destId="{CC415468-7187-41B8-AB07-BD2464E01FB3}" srcOrd="9" destOrd="0" presId="urn:microsoft.com/office/officeart/2005/8/layout/gear1"/>
    <dgm:cxn modelId="{FD3D94D0-E59D-4852-9CC7-7A489B1D9969}" type="presParOf" srcId="{A32D6BBC-3E50-4842-8AA6-9E70E06BB411}" destId="{71C3DC85-102B-458B-BAA4-8FB569292591}" srcOrd="10" destOrd="0" presId="urn:microsoft.com/office/officeart/2005/8/layout/gear1"/>
    <dgm:cxn modelId="{222ECF23-EEE0-4C0F-9AF6-4C836AE7CB91}" type="presParOf" srcId="{A32D6BBC-3E50-4842-8AA6-9E70E06BB411}" destId="{2DD7086E-45D0-42CB-8789-C00C493A1D10}" srcOrd="11" destOrd="0" presId="urn:microsoft.com/office/officeart/2005/8/layout/gear1"/>
    <dgm:cxn modelId="{6FAFA1F2-097B-4484-A121-3DB2736734B5}" type="presParOf" srcId="{A32D6BBC-3E50-4842-8AA6-9E70E06BB411}" destId="{8C0DC5C2-AF37-4B99-BCDA-EF9D8D9B01E1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3648C5-02AD-4577-A562-A2E1F2BFCC80}" type="doc">
      <dgm:prSet loTypeId="urn:microsoft.com/office/officeart/2005/8/layout/chevron2" loCatId="list" qsTypeId="urn:microsoft.com/office/officeart/2005/8/quickstyle/simple1#1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64DC1122-6769-4976-856F-203E82BD1F21}">
      <dgm:prSet phldrT="[Текст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 этап</a:t>
          </a:r>
          <a:endParaRPr lang="ru-RU" sz="3200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2BE110D5-4CDA-4470-AE6E-06A8FD1F9BE1}" type="parTrans" cxnId="{0A0B2792-B8B2-4405-9F95-B37FF0700DF1}">
      <dgm:prSet/>
      <dgm:spPr/>
      <dgm:t>
        <a:bodyPr/>
        <a:lstStyle/>
        <a:p>
          <a:endParaRPr lang="ru-RU"/>
        </a:p>
      </dgm:t>
    </dgm:pt>
    <dgm:pt modelId="{369B7139-A41A-424F-85CC-C34EF37C9EE6}" type="sibTrans" cxnId="{0A0B2792-B8B2-4405-9F95-B37FF0700DF1}">
      <dgm:prSet/>
      <dgm:spPr/>
      <dgm:t>
        <a:bodyPr/>
        <a:lstStyle/>
        <a:p>
          <a:endParaRPr lang="ru-RU"/>
        </a:p>
      </dgm:t>
    </dgm:pt>
    <dgm:pt modelId="{1A8BC861-C7AF-48F8-BF7F-9DAA70428313}">
      <dgm:prSet phldrT="[Текст]"/>
      <dgm:spPr>
        <a:solidFill>
          <a:schemeClr val="accent2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Подготовительный этап   включает в себя  планирование, оповещение активов классов,  разработка планов. Подбор информации, анкетирование  по теме проекта.</a:t>
          </a:r>
          <a:endParaRPr lang="ru-RU" dirty="0"/>
        </a:p>
      </dgm:t>
    </dgm:pt>
    <dgm:pt modelId="{37460601-2528-42DF-AFC7-3F0F5E07B445}" type="parTrans" cxnId="{9C870CDF-50C1-46EC-B4A2-8FC4C8760944}">
      <dgm:prSet/>
      <dgm:spPr/>
      <dgm:t>
        <a:bodyPr/>
        <a:lstStyle/>
        <a:p>
          <a:endParaRPr lang="ru-RU"/>
        </a:p>
      </dgm:t>
    </dgm:pt>
    <dgm:pt modelId="{BFA4BB88-C87D-4DE0-B9F5-E326C966D68F}" type="sibTrans" cxnId="{9C870CDF-50C1-46EC-B4A2-8FC4C8760944}">
      <dgm:prSet/>
      <dgm:spPr/>
      <dgm:t>
        <a:bodyPr/>
        <a:lstStyle/>
        <a:p>
          <a:endParaRPr lang="ru-RU"/>
        </a:p>
      </dgm:t>
    </dgm:pt>
    <dgm:pt modelId="{31B3AB2E-ABF5-4F1D-8483-F0F334484300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2 этап</a:t>
          </a:r>
          <a:endParaRPr lang="ru-RU" sz="3200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755CD45-EC7C-48DA-B599-02B38991D4A3}" type="parTrans" cxnId="{B3714145-E921-4B00-ABC5-5757CBCE971E}">
      <dgm:prSet/>
      <dgm:spPr/>
      <dgm:t>
        <a:bodyPr/>
        <a:lstStyle/>
        <a:p>
          <a:endParaRPr lang="ru-RU"/>
        </a:p>
      </dgm:t>
    </dgm:pt>
    <dgm:pt modelId="{5DD3C199-CB32-45BB-A415-7B790483BD1B}" type="sibTrans" cxnId="{B3714145-E921-4B00-ABC5-5757CBCE971E}">
      <dgm:prSet/>
      <dgm:spPr/>
      <dgm:t>
        <a:bodyPr/>
        <a:lstStyle/>
        <a:p>
          <a:endParaRPr lang="ru-RU"/>
        </a:p>
      </dgm:t>
    </dgm:pt>
    <dgm:pt modelId="{C614580C-8C49-44C3-B8A2-5BD5324D82EE}">
      <dgm:prSet phldrT="[Текст]"/>
      <dgm:spPr>
        <a:solidFill>
          <a:schemeClr val="accent3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Реализация проекта   включает в себя план основных мероприятий.  </a:t>
          </a:r>
          <a:endParaRPr lang="ru-RU" dirty="0"/>
        </a:p>
      </dgm:t>
    </dgm:pt>
    <dgm:pt modelId="{63559E15-ED53-4BCD-BDD1-7624D59D4853}" type="parTrans" cxnId="{024E5F36-C363-4B1F-80AA-1C8C72D8B128}">
      <dgm:prSet/>
      <dgm:spPr/>
      <dgm:t>
        <a:bodyPr/>
        <a:lstStyle/>
        <a:p>
          <a:endParaRPr lang="ru-RU"/>
        </a:p>
      </dgm:t>
    </dgm:pt>
    <dgm:pt modelId="{B8407DE6-02DA-4E2F-96EC-C5C3AF8C4196}" type="sibTrans" cxnId="{024E5F36-C363-4B1F-80AA-1C8C72D8B128}">
      <dgm:prSet/>
      <dgm:spPr/>
      <dgm:t>
        <a:bodyPr/>
        <a:lstStyle/>
        <a:p>
          <a:endParaRPr lang="ru-RU"/>
        </a:p>
      </dgm:t>
    </dgm:pt>
    <dgm:pt modelId="{F9E3C42B-E52A-4CDE-BB9B-C29AA6F65890}">
      <dgm:prSet phldrT="[Текст]" custT="1"/>
      <dgm:spPr>
        <a:solidFill>
          <a:srgbClr val="00B0F0"/>
        </a:solidFill>
      </dgm:spPr>
      <dgm:t>
        <a:bodyPr/>
        <a:lstStyle/>
        <a:p>
          <a:r>
            <a:rPr lang="ru-RU" sz="32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 этап</a:t>
          </a:r>
          <a:endParaRPr lang="ru-RU" sz="3200" b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44297D8-B259-403D-8F97-AF39EF859EEA}" type="parTrans" cxnId="{618C827F-3BD2-4C06-A46B-235AA5C7777E}">
      <dgm:prSet/>
      <dgm:spPr/>
      <dgm:t>
        <a:bodyPr/>
        <a:lstStyle/>
        <a:p>
          <a:endParaRPr lang="ru-RU"/>
        </a:p>
      </dgm:t>
    </dgm:pt>
    <dgm:pt modelId="{E00B7856-02E2-4F6F-A498-318E07F2B5E5}" type="sibTrans" cxnId="{618C827F-3BD2-4C06-A46B-235AA5C7777E}">
      <dgm:prSet/>
      <dgm:spPr/>
      <dgm:t>
        <a:bodyPr/>
        <a:lstStyle/>
        <a:p>
          <a:endParaRPr lang="ru-RU"/>
        </a:p>
      </dgm:t>
    </dgm:pt>
    <dgm:pt modelId="{1183B6C5-552C-4259-A15B-07A80D2CCB56}">
      <dgm:prSet phldrT="[Текст]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Рефлексия   включает в себя подведение итогов реализации проекта на общешкольном собрании Совета школы.</a:t>
          </a:r>
          <a:endParaRPr lang="ru-RU" dirty="0"/>
        </a:p>
      </dgm:t>
    </dgm:pt>
    <dgm:pt modelId="{203C2F9C-F3BF-4260-93EB-772DC7077A0F}" type="parTrans" cxnId="{912F4DAA-3B9D-4F6A-866C-720EFAED69A3}">
      <dgm:prSet/>
      <dgm:spPr/>
      <dgm:t>
        <a:bodyPr/>
        <a:lstStyle/>
        <a:p>
          <a:endParaRPr lang="ru-RU"/>
        </a:p>
      </dgm:t>
    </dgm:pt>
    <dgm:pt modelId="{02515F6E-AF3B-43F5-89C3-BC4B8DC13B8F}" type="sibTrans" cxnId="{912F4DAA-3B9D-4F6A-866C-720EFAED69A3}">
      <dgm:prSet/>
      <dgm:spPr/>
      <dgm:t>
        <a:bodyPr/>
        <a:lstStyle/>
        <a:p>
          <a:endParaRPr lang="ru-RU"/>
        </a:p>
      </dgm:t>
    </dgm:pt>
    <dgm:pt modelId="{7E7B2D42-50B7-43C0-9EFF-5F22E29D4F54}" type="pres">
      <dgm:prSet presAssocID="{263648C5-02AD-4577-A562-A2E1F2BFCC8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ECF1E43-DB42-420C-B6CA-CC60E0D12C92}" type="pres">
      <dgm:prSet presAssocID="{64DC1122-6769-4976-856F-203E82BD1F21}" presName="composite" presStyleCnt="0"/>
      <dgm:spPr/>
    </dgm:pt>
    <dgm:pt modelId="{699C5AF0-D534-42AF-B7AD-1452AA63BB94}" type="pres">
      <dgm:prSet presAssocID="{64DC1122-6769-4976-856F-203E82BD1F21}" presName="parentText" presStyleLbl="alignNode1" presStyleIdx="0" presStyleCnt="3" custLinFactNeighborX="6488" custLinFactNeighborY="53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EFA992-97D2-48E6-813B-8A8150E66F30}" type="pres">
      <dgm:prSet presAssocID="{64DC1122-6769-4976-856F-203E82BD1F21}" presName="descendantText" presStyleLbl="alignAcc1" presStyleIdx="0" presStyleCnt="3" custScaleX="84941" custLinFactNeighborX="-2182" custLinFactNeighborY="146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E5C12B-8988-4145-812F-0F5766F362D8}" type="pres">
      <dgm:prSet presAssocID="{369B7139-A41A-424F-85CC-C34EF37C9EE6}" presName="sp" presStyleCnt="0"/>
      <dgm:spPr/>
    </dgm:pt>
    <dgm:pt modelId="{7BABEAB0-BC5F-46D1-B032-BF3AD323CBB5}" type="pres">
      <dgm:prSet presAssocID="{31B3AB2E-ABF5-4F1D-8483-F0F334484300}" presName="composite" presStyleCnt="0"/>
      <dgm:spPr/>
    </dgm:pt>
    <dgm:pt modelId="{B6C156F0-CF2E-49F4-ADCD-5D827C3F54FF}" type="pres">
      <dgm:prSet presAssocID="{31B3AB2E-ABF5-4F1D-8483-F0F33448430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542421-1843-4962-BD59-7FE9215137A6}" type="pres">
      <dgm:prSet presAssocID="{31B3AB2E-ABF5-4F1D-8483-F0F334484300}" presName="descendantText" presStyleLbl="alignAcc1" presStyleIdx="1" presStyleCnt="3" custScaleX="88996" custLinFactNeighborX="-777" custLinFactNeighborY="13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699645-ED51-4A92-AFC9-4FEA65B8E041}" type="pres">
      <dgm:prSet presAssocID="{5DD3C199-CB32-45BB-A415-7B790483BD1B}" presName="sp" presStyleCnt="0"/>
      <dgm:spPr/>
    </dgm:pt>
    <dgm:pt modelId="{5501E85F-89E6-418E-89E5-FAD9FDDC5BFA}" type="pres">
      <dgm:prSet presAssocID="{F9E3C42B-E52A-4CDE-BB9B-C29AA6F65890}" presName="composite" presStyleCnt="0"/>
      <dgm:spPr/>
    </dgm:pt>
    <dgm:pt modelId="{35ED4C3D-C4F5-4E49-84C4-A12282299E02}" type="pres">
      <dgm:prSet presAssocID="{F9E3C42B-E52A-4CDE-BB9B-C29AA6F65890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EB5892-00BA-49A9-A8D9-266C2155BD3B}" type="pres">
      <dgm:prSet presAssocID="{F9E3C42B-E52A-4CDE-BB9B-C29AA6F65890}" presName="descendantText" presStyleLbl="alignAcc1" presStyleIdx="2" presStyleCnt="3" custScaleX="89563" custLinFactNeighborX="-494" custLinFactNeighborY="88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085EDC-8356-488A-94A1-48FE8D72C854}" type="presOf" srcId="{263648C5-02AD-4577-A562-A2E1F2BFCC80}" destId="{7E7B2D42-50B7-43C0-9EFF-5F22E29D4F54}" srcOrd="0" destOrd="0" presId="urn:microsoft.com/office/officeart/2005/8/layout/chevron2"/>
    <dgm:cxn modelId="{9C870CDF-50C1-46EC-B4A2-8FC4C8760944}" srcId="{64DC1122-6769-4976-856F-203E82BD1F21}" destId="{1A8BC861-C7AF-48F8-BF7F-9DAA70428313}" srcOrd="0" destOrd="0" parTransId="{37460601-2528-42DF-AFC7-3F0F5E07B445}" sibTransId="{BFA4BB88-C87D-4DE0-B9F5-E326C966D68F}"/>
    <dgm:cxn modelId="{BB6C4660-B5DF-4B13-B316-1DC564AD5274}" type="presOf" srcId="{1A8BC861-C7AF-48F8-BF7F-9DAA70428313}" destId="{F3EFA992-97D2-48E6-813B-8A8150E66F30}" srcOrd="0" destOrd="0" presId="urn:microsoft.com/office/officeart/2005/8/layout/chevron2"/>
    <dgm:cxn modelId="{5ECD0933-8C6E-45E8-80E3-679274279B4D}" type="presOf" srcId="{1183B6C5-552C-4259-A15B-07A80D2CCB56}" destId="{97EB5892-00BA-49A9-A8D9-266C2155BD3B}" srcOrd="0" destOrd="0" presId="urn:microsoft.com/office/officeart/2005/8/layout/chevron2"/>
    <dgm:cxn modelId="{98FFD4A3-B207-4553-B5F2-D213584C58A8}" type="presOf" srcId="{64DC1122-6769-4976-856F-203E82BD1F21}" destId="{699C5AF0-D534-42AF-B7AD-1452AA63BB94}" srcOrd="0" destOrd="0" presId="urn:microsoft.com/office/officeart/2005/8/layout/chevron2"/>
    <dgm:cxn modelId="{5F13B577-7E47-43FE-995F-0A70ABFF8AC3}" type="presOf" srcId="{C614580C-8C49-44C3-B8A2-5BD5324D82EE}" destId="{98542421-1843-4962-BD59-7FE9215137A6}" srcOrd="0" destOrd="0" presId="urn:microsoft.com/office/officeart/2005/8/layout/chevron2"/>
    <dgm:cxn modelId="{89DB51C4-6AAA-4A03-8039-83C6BC681483}" type="presOf" srcId="{F9E3C42B-E52A-4CDE-BB9B-C29AA6F65890}" destId="{35ED4C3D-C4F5-4E49-84C4-A12282299E02}" srcOrd="0" destOrd="0" presId="urn:microsoft.com/office/officeart/2005/8/layout/chevron2"/>
    <dgm:cxn modelId="{024E5F36-C363-4B1F-80AA-1C8C72D8B128}" srcId="{31B3AB2E-ABF5-4F1D-8483-F0F334484300}" destId="{C614580C-8C49-44C3-B8A2-5BD5324D82EE}" srcOrd="0" destOrd="0" parTransId="{63559E15-ED53-4BCD-BDD1-7624D59D4853}" sibTransId="{B8407DE6-02DA-4E2F-96EC-C5C3AF8C4196}"/>
    <dgm:cxn modelId="{DCD17A27-C66B-4DF8-AFEB-B43025F9116C}" type="presOf" srcId="{31B3AB2E-ABF5-4F1D-8483-F0F334484300}" destId="{B6C156F0-CF2E-49F4-ADCD-5D827C3F54FF}" srcOrd="0" destOrd="0" presId="urn:microsoft.com/office/officeart/2005/8/layout/chevron2"/>
    <dgm:cxn modelId="{0A0B2792-B8B2-4405-9F95-B37FF0700DF1}" srcId="{263648C5-02AD-4577-A562-A2E1F2BFCC80}" destId="{64DC1122-6769-4976-856F-203E82BD1F21}" srcOrd="0" destOrd="0" parTransId="{2BE110D5-4CDA-4470-AE6E-06A8FD1F9BE1}" sibTransId="{369B7139-A41A-424F-85CC-C34EF37C9EE6}"/>
    <dgm:cxn modelId="{912F4DAA-3B9D-4F6A-866C-720EFAED69A3}" srcId="{F9E3C42B-E52A-4CDE-BB9B-C29AA6F65890}" destId="{1183B6C5-552C-4259-A15B-07A80D2CCB56}" srcOrd="0" destOrd="0" parTransId="{203C2F9C-F3BF-4260-93EB-772DC7077A0F}" sibTransId="{02515F6E-AF3B-43F5-89C3-BC4B8DC13B8F}"/>
    <dgm:cxn modelId="{B3714145-E921-4B00-ABC5-5757CBCE971E}" srcId="{263648C5-02AD-4577-A562-A2E1F2BFCC80}" destId="{31B3AB2E-ABF5-4F1D-8483-F0F334484300}" srcOrd="1" destOrd="0" parTransId="{C755CD45-EC7C-48DA-B599-02B38991D4A3}" sibTransId="{5DD3C199-CB32-45BB-A415-7B790483BD1B}"/>
    <dgm:cxn modelId="{618C827F-3BD2-4C06-A46B-235AA5C7777E}" srcId="{263648C5-02AD-4577-A562-A2E1F2BFCC80}" destId="{F9E3C42B-E52A-4CDE-BB9B-C29AA6F65890}" srcOrd="2" destOrd="0" parTransId="{A44297D8-B259-403D-8F97-AF39EF859EEA}" sibTransId="{E00B7856-02E2-4F6F-A498-318E07F2B5E5}"/>
    <dgm:cxn modelId="{4C174305-DE8D-4F57-BF96-99AD5489C199}" type="presParOf" srcId="{7E7B2D42-50B7-43C0-9EFF-5F22E29D4F54}" destId="{BECF1E43-DB42-420C-B6CA-CC60E0D12C92}" srcOrd="0" destOrd="0" presId="urn:microsoft.com/office/officeart/2005/8/layout/chevron2"/>
    <dgm:cxn modelId="{D9D194A1-33B5-416B-B747-EF3951BD330B}" type="presParOf" srcId="{BECF1E43-DB42-420C-B6CA-CC60E0D12C92}" destId="{699C5AF0-D534-42AF-B7AD-1452AA63BB94}" srcOrd="0" destOrd="0" presId="urn:microsoft.com/office/officeart/2005/8/layout/chevron2"/>
    <dgm:cxn modelId="{EE4E149A-0669-4DD3-B8D4-ACFC9B825883}" type="presParOf" srcId="{BECF1E43-DB42-420C-B6CA-CC60E0D12C92}" destId="{F3EFA992-97D2-48E6-813B-8A8150E66F30}" srcOrd="1" destOrd="0" presId="urn:microsoft.com/office/officeart/2005/8/layout/chevron2"/>
    <dgm:cxn modelId="{A8916BBC-D347-49DC-98C2-A243B1309590}" type="presParOf" srcId="{7E7B2D42-50B7-43C0-9EFF-5F22E29D4F54}" destId="{9FE5C12B-8988-4145-812F-0F5766F362D8}" srcOrd="1" destOrd="0" presId="urn:microsoft.com/office/officeart/2005/8/layout/chevron2"/>
    <dgm:cxn modelId="{FA8304D4-A3E4-46C2-86C9-91E9882D701F}" type="presParOf" srcId="{7E7B2D42-50B7-43C0-9EFF-5F22E29D4F54}" destId="{7BABEAB0-BC5F-46D1-B032-BF3AD323CBB5}" srcOrd="2" destOrd="0" presId="urn:microsoft.com/office/officeart/2005/8/layout/chevron2"/>
    <dgm:cxn modelId="{39D07E2D-0B30-4A31-B9A4-81CD027FD6F0}" type="presParOf" srcId="{7BABEAB0-BC5F-46D1-B032-BF3AD323CBB5}" destId="{B6C156F0-CF2E-49F4-ADCD-5D827C3F54FF}" srcOrd="0" destOrd="0" presId="urn:microsoft.com/office/officeart/2005/8/layout/chevron2"/>
    <dgm:cxn modelId="{E766F7AB-1466-42C0-A8DD-BDAB036AC9C6}" type="presParOf" srcId="{7BABEAB0-BC5F-46D1-B032-BF3AD323CBB5}" destId="{98542421-1843-4962-BD59-7FE9215137A6}" srcOrd="1" destOrd="0" presId="urn:microsoft.com/office/officeart/2005/8/layout/chevron2"/>
    <dgm:cxn modelId="{7A5E80E0-C961-43C0-BFC9-D0848AFD7218}" type="presParOf" srcId="{7E7B2D42-50B7-43C0-9EFF-5F22E29D4F54}" destId="{A4699645-ED51-4A92-AFC9-4FEA65B8E041}" srcOrd="3" destOrd="0" presId="urn:microsoft.com/office/officeart/2005/8/layout/chevron2"/>
    <dgm:cxn modelId="{6C2DF608-E511-4562-9D01-689B83C11444}" type="presParOf" srcId="{7E7B2D42-50B7-43C0-9EFF-5F22E29D4F54}" destId="{5501E85F-89E6-418E-89E5-FAD9FDDC5BFA}" srcOrd="4" destOrd="0" presId="urn:microsoft.com/office/officeart/2005/8/layout/chevron2"/>
    <dgm:cxn modelId="{9DA921CE-F51F-47EE-8441-6FA5F25EA433}" type="presParOf" srcId="{5501E85F-89E6-418E-89E5-FAD9FDDC5BFA}" destId="{35ED4C3D-C4F5-4E49-84C4-A12282299E02}" srcOrd="0" destOrd="0" presId="urn:microsoft.com/office/officeart/2005/8/layout/chevron2"/>
    <dgm:cxn modelId="{3240C809-AE2D-4FA6-A235-71BFFCBC718A}" type="presParOf" srcId="{5501E85F-89E6-418E-89E5-FAD9FDDC5BFA}" destId="{97EB5892-00BA-49A9-A8D9-266C2155BD3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F467AF-D9A0-40AA-B9FD-6B9E0C1E32CE}" type="doc">
      <dgm:prSet loTypeId="urn:microsoft.com/office/officeart/2005/8/layout/hList1" loCatId="list" qsTypeId="urn:microsoft.com/office/officeart/2005/8/quickstyle/3d3" qsCatId="3D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5A028F43-B7D4-4480-8624-1A7033F58C00}">
      <dgm:prSet phldrT="[Текст]"/>
      <dgm:spPr/>
      <dgm:t>
        <a:bodyPr/>
        <a:lstStyle/>
        <a:p>
          <a:r>
            <a:rPr lang="ru-RU" dirty="0" smtClean="0"/>
            <a:t>Анкетирование</a:t>
          </a:r>
        </a:p>
        <a:p>
          <a:r>
            <a:rPr lang="ru-RU" dirty="0" smtClean="0"/>
            <a:t> обучающихся</a:t>
          </a:r>
          <a:endParaRPr lang="ru-RU" dirty="0"/>
        </a:p>
      </dgm:t>
    </dgm:pt>
    <dgm:pt modelId="{59957EF9-72C1-4BAA-B3A8-744D0034D581}" type="parTrans" cxnId="{F92CDD3A-FA15-4D41-8E3B-571EE0C24A35}">
      <dgm:prSet/>
      <dgm:spPr/>
      <dgm:t>
        <a:bodyPr/>
        <a:lstStyle/>
        <a:p>
          <a:endParaRPr lang="ru-RU"/>
        </a:p>
      </dgm:t>
    </dgm:pt>
    <dgm:pt modelId="{7E75D9B7-960E-4F4F-BFB7-8E2D6721C3E1}" type="sibTrans" cxnId="{F92CDD3A-FA15-4D41-8E3B-571EE0C24A35}">
      <dgm:prSet/>
      <dgm:spPr/>
      <dgm:t>
        <a:bodyPr/>
        <a:lstStyle/>
        <a:p>
          <a:endParaRPr lang="ru-RU"/>
        </a:p>
      </dgm:t>
    </dgm:pt>
    <dgm:pt modelId="{6740F7B2-C847-46C9-B14F-22F1D95CFC25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Соблюдение режима дня, отношение к вредным привычкам , занятость в секциях</a:t>
          </a:r>
          <a:endParaRPr lang="ru-RU" dirty="0"/>
        </a:p>
      </dgm:t>
    </dgm:pt>
    <dgm:pt modelId="{1A7CCE05-7649-48FC-BC75-66A49AB9FA08}" type="parTrans" cxnId="{063A9011-AC32-4833-A67F-FDE48BA1D99A}">
      <dgm:prSet/>
      <dgm:spPr/>
      <dgm:t>
        <a:bodyPr/>
        <a:lstStyle/>
        <a:p>
          <a:endParaRPr lang="ru-RU"/>
        </a:p>
      </dgm:t>
    </dgm:pt>
    <dgm:pt modelId="{0F837C37-EB81-4A75-9E5A-6099C074188C}" type="sibTrans" cxnId="{063A9011-AC32-4833-A67F-FDE48BA1D99A}">
      <dgm:prSet/>
      <dgm:spPr/>
      <dgm:t>
        <a:bodyPr/>
        <a:lstStyle/>
        <a:p>
          <a:endParaRPr lang="ru-RU"/>
        </a:p>
      </dgm:t>
    </dgm:pt>
    <dgm:pt modelId="{B64659C3-4A59-4C1F-942D-BEA6AFB5186A}">
      <dgm:prSet phldrT="[Текст]"/>
      <dgm:spPr/>
      <dgm:t>
        <a:bodyPr/>
        <a:lstStyle/>
        <a:p>
          <a:r>
            <a:rPr lang="ru-RU" dirty="0" smtClean="0"/>
            <a:t>Мониторинг состояния здоровья обучающихся</a:t>
          </a:r>
          <a:endParaRPr lang="ru-RU" dirty="0"/>
        </a:p>
      </dgm:t>
    </dgm:pt>
    <dgm:pt modelId="{8B564AD4-00A2-4BC9-A15D-7B8055DB8B59}" type="parTrans" cxnId="{540DAC3E-9E7B-48B0-B357-0F01BDCFDF2E}">
      <dgm:prSet/>
      <dgm:spPr/>
      <dgm:t>
        <a:bodyPr/>
        <a:lstStyle/>
        <a:p>
          <a:endParaRPr lang="ru-RU"/>
        </a:p>
      </dgm:t>
    </dgm:pt>
    <dgm:pt modelId="{70E2CAAC-911C-4F29-AC32-6765DB2AEC1B}" type="sibTrans" cxnId="{540DAC3E-9E7B-48B0-B357-0F01BDCFDF2E}">
      <dgm:prSet/>
      <dgm:spPr/>
      <dgm:t>
        <a:bodyPr/>
        <a:lstStyle/>
        <a:p>
          <a:endParaRPr lang="ru-RU"/>
        </a:p>
      </dgm:t>
    </dgm:pt>
    <dgm:pt modelId="{BE576AF7-7015-4747-A8DC-3695E0BF3A52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Изучение медицинской документации, определение процента школьников основной и подготовительной группы здоровья</a:t>
          </a:r>
          <a:endParaRPr lang="ru-RU" dirty="0"/>
        </a:p>
      </dgm:t>
    </dgm:pt>
    <dgm:pt modelId="{F5D685D0-8154-4125-8679-5ADA9FBCFD1D}" type="parTrans" cxnId="{149A27F8-54BC-40D8-B04D-44B1C7E40C37}">
      <dgm:prSet/>
      <dgm:spPr/>
      <dgm:t>
        <a:bodyPr/>
        <a:lstStyle/>
        <a:p>
          <a:endParaRPr lang="ru-RU"/>
        </a:p>
      </dgm:t>
    </dgm:pt>
    <dgm:pt modelId="{D65140E6-2937-42C1-BFED-215A2260E72A}" type="sibTrans" cxnId="{149A27F8-54BC-40D8-B04D-44B1C7E40C37}">
      <dgm:prSet/>
      <dgm:spPr/>
      <dgm:t>
        <a:bodyPr/>
        <a:lstStyle/>
        <a:p>
          <a:endParaRPr lang="ru-RU"/>
        </a:p>
      </dgm:t>
    </dgm:pt>
    <dgm:pt modelId="{3C3F0C56-5469-4CEB-8B54-71A55125DDFB}">
      <dgm:prSet/>
      <dgm:spPr/>
      <dgm:t>
        <a:bodyPr/>
        <a:lstStyle/>
        <a:p>
          <a:r>
            <a:rPr lang="ru-RU" dirty="0" smtClean="0"/>
            <a:t>Анкетирование родителей</a:t>
          </a:r>
          <a:endParaRPr lang="ru-RU" dirty="0"/>
        </a:p>
      </dgm:t>
    </dgm:pt>
    <dgm:pt modelId="{41F9E12B-0A81-42B4-A681-474F1689D3F2}" type="parTrans" cxnId="{04B4B314-A427-4556-A961-47AB6AF8B457}">
      <dgm:prSet/>
      <dgm:spPr/>
      <dgm:t>
        <a:bodyPr/>
        <a:lstStyle/>
        <a:p>
          <a:endParaRPr lang="ru-RU"/>
        </a:p>
      </dgm:t>
    </dgm:pt>
    <dgm:pt modelId="{C5AB4FC2-02CC-4CF9-9F16-3D827C33216B}" type="sibTrans" cxnId="{04B4B314-A427-4556-A961-47AB6AF8B457}">
      <dgm:prSet/>
      <dgm:spPr/>
      <dgm:t>
        <a:bodyPr/>
        <a:lstStyle/>
        <a:p>
          <a:endParaRPr lang="ru-RU"/>
        </a:p>
      </dgm:t>
    </dgm:pt>
    <dgm:pt modelId="{7F69D11E-0463-4230-B33D-E0B07655EAAD}">
      <dgm:prSet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dirty="0" smtClean="0"/>
            <a:t>Каким они видят счастливого ребенка, что для них значит здоровый образ жизни</a:t>
          </a:r>
          <a:endParaRPr lang="ru-RU" dirty="0"/>
        </a:p>
      </dgm:t>
    </dgm:pt>
    <dgm:pt modelId="{2EC43A07-CE06-490C-B9D0-EF28B24264B2}" type="parTrans" cxnId="{1299F025-A795-4602-9984-E878382E67EB}">
      <dgm:prSet/>
      <dgm:spPr/>
      <dgm:t>
        <a:bodyPr/>
        <a:lstStyle/>
        <a:p>
          <a:endParaRPr lang="ru-RU"/>
        </a:p>
      </dgm:t>
    </dgm:pt>
    <dgm:pt modelId="{F4B8B619-3D46-4FD3-A0D1-69A030E2FD27}" type="sibTrans" cxnId="{1299F025-A795-4602-9984-E878382E67EB}">
      <dgm:prSet/>
      <dgm:spPr/>
      <dgm:t>
        <a:bodyPr/>
        <a:lstStyle/>
        <a:p>
          <a:endParaRPr lang="ru-RU"/>
        </a:p>
      </dgm:t>
    </dgm:pt>
    <dgm:pt modelId="{2686EDDF-358E-451A-8B1C-4A2150B4EA98}" type="pres">
      <dgm:prSet presAssocID="{0CF467AF-D9A0-40AA-B9FD-6B9E0C1E32C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C07E481-0503-4EF1-A9BB-8F261405008D}" type="pres">
      <dgm:prSet presAssocID="{5A028F43-B7D4-4480-8624-1A7033F58C00}" presName="composite" presStyleCnt="0"/>
      <dgm:spPr/>
    </dgm:pt>
    <dgm:pt modelId="{AC7B0A5C-2517-4470-A1FF-EA93CC6BC283}" type="pres">
      <dgm:prSet presAssocID="{5A028F43-B7D4-4480-8624-1A7033F58C00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B4A68A-FB2D-4333-BAB8-C3B3D64B5A7E}" type="pres">
      <dgm:prSet presAssocID="{5A028F43-B7D4-4480-8624-1A7033F58C00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1DA3D7-0664-416E-A57B-480A09E933C3}" type="pres">
      <dgm:prSet presAssocID="{7E75D9B7-960E-4F4F-BFB7-8E2D6721C3E1}" presName="space" presStyleCnt="0"/>
      <dgm:spPr/>
    </dgm:pt>
    <dgm:pt modelId="{4EC181E5-1531-49B8-A398-D54AE26CDD37}" type="pres">
      <dgm:prSet presAssocID="{3C3F0C56-5469-4CEB-8B54-71A55125DDFB}" presName="composite" presStyleCnt="0"/>
      <dgm:spPr/>
    </dgm:pt>
    <dgm:pt modelId="{856F4A1A-D5DB-405C-B9E2-E11821D9C805}" type="pres">
      <dgm:prSet presAssocID="{3C3F0C56-5469-4CEB-8B54-71A55125DDF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D6C0E7-00A3-460E-ADF2-897DA9F3B43B}" type="pres">
      <dgm:prSet presAssocID="{3C3F0C56-5469-4CEB-8B54-71A55125DDFB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8DFBAB-1521-4815-8DC7-B36545A21AE7}" type="pres">
      <dgm:prSet presAssocID="{C5AB4FC2-02CC-4CF9-9F16-3D827C33216B}" presName="space" presStyleCnt="0"/>
      <dgm:spPr/>
    </dgm:pt>
    <dgm:pt modelId="{79D38949-4BB8-4F2A-8B58-5AD66AAB78AB}" type="pres">
      <dgm:prSet presAssocID="{B64659C3-4A59-4C1F-942D-BEA6AFB5186A}" presName="composite" presStyleCnt="0"/>
      <dgm:spPr/>
    </dgm:pt>
    <dgm:pt modelId="{93987622-9F54-4628-8C93-4AB890E51720}" type="pres">
      <dgm:prSet presAssocID="{B64659C3-4A59-4C1F-942D-BEA6AFB5186A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99042B-DFDC-4B51-AD76-03ADC2EC6547}" type="pres">
      <dgm:prSet presAssocID="{B64659C3-4A59-4C1F-942D-BEA6AFB5186A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0DAC3E-9E7B-48B0-B357-0F01BDCFDF2E}" srcId="{0CF467AF-D9A0-40AA-B9FD-6B9E0C1E32CE}" destId="{B64659C3-4A59-4C1F-942D-BEA6AFB5186A}" srcOrd="2" destOrd="0" parTransId="{8B564AD4-00A2-4BC9-A15D-7B8055DB8B59}" sibTransId="{70E2CAAC-911C-4F29-AC32-6765DB2AEC1B}"/>
    <dgm:cxn modelId="{4D061F61-CD01-40FB-8A34-0930F7117BB7}" type="presOf" srcId="{0CF467AF-D9A0-40AA-B9FD-6B9E0C1E32CE}" destId="{2686EDDF-358E-451A-8B1C-4A2150B4EA98}" srcOrd="0" destOrd="0" presId="urn:microsoft.com/office/officeart/2005/8/layout/hList1"/>
    <dgm:cxn modelId="{8D31D7CC-4DE3-46ED-B123-56BC4A7279CB}" type="presOf" srcId="{B64659C3-4A59-4C1F-942D-BEA6AFB5186A}" destId="{93987622-9F54-4628-8C93-4AB890E51720}" srcOrd="0" destOrd="0" presId="urn:microsoft.com/office/officeart/2005/8/layout/hList1"/>
    <dgm:cxn modelId="{FE6E3F85-B09F-40EF-BF46-E930B9EF8025}" type="presOf" srcId="{5A028F43-B7D4-4480-8624-1A7033F58C00}" destId="{AC7B0A5C-2517-4470-A1FF-EA93CC6BC283}" srcOrd="0" destOrd="0" presId="urn:microsoft.com/office/officeart/2005/8/layout/hList1"/>
    <dgm:cxn modelId="{04B4B314-A427-4556-A961-47AB6AF8B457}" srcId="{0CF467AF-D9A0-40AA-B9FD-6B9E0C1E32CE}" destId="{3C3F0C56-5469-4CEB-8B54-71A55125DDFB}" srcOrd="1" destOrd="0" parTransId="{41F9E12B-0A81-42B4-A681-474F1689D3F2}" sibTransId="{C5AB4FC2-02CC-4CF9-9F16-3D827C33216B}"/>
    <dgm:cxn modelId="{D4B16632-F398-445C-B0D1-AF1DAE5563AF}" type="presOf" srcId="{6740F7B2-C847-46C9-B14F-22F1D95CFC25}" destId="{0FB4A68A-FB2D-4333-BAB8-C3B3D64B5A7E}" srcOrd="0" destOrd="0" presId="urn:microsoft.com/office/officeart/2005/8/layout/hList1"/>
    <dgm:cxn modelId="{865C1047-C1F3-4455-B0FE-07B77E9BDE38}" type="presOf" srcId="{7F69D11E-0463-4230-B33D-E0B07655EAAD}" destId="{C5D6C0E7-00A3-460E-ADF2-897DA9F3B43B}" srcOrd="0" destOrd="0" presId="urn:microsoft.com/office/officeart/2005/8/layout/hList1"/>
    <dgm:cxn modelId="{149A27F8-54BC-40D8-B04D-44B1C7E40C37}" srcId="{B64659C3-4A59-4C1F-942D-BEA6AFB5186A}" destId="{BE576AF7-7015-4747-A8DC-3695E0BF3A52}" srcOrd="0" destOrd="0" parTransId="{F5D685D0-8154-4125-8679-5ADA9FBCFD1D}" sibTransId="{D65140E6-2937-42C1-BFED-215A2260E72A}"/>
    <dgm:cxn modelId="{1299F025-A795-4602-9984-E878382E67EB}" srcId="{3C3F0C56-5469-4CEB-8B54-71A55125DDFB}" destId="{7F69D11E-0463-4230-B33D-E0B07655EAAD}" srcOrd="0" destOrd="0" parTransId="{2EC43A07-CE06-490C-B9D0-EF28B24264B2}" sibTransId="{F4B8B619-3D46-4FD3-A0D1-69A030E2FD27}"/>
    <dgm:cxn modelId="{80E66DAF-A587-4771-90E7-243444F0B178}" type="presOf" srcId="{BE576AF7-7015-4747-A8DC-3695E0BF3A52}" destId="{7699042B-DFDC-4B51-AD76-03ADC2EC6547}" srcOrd="0" destOrd="0" presId="urn:microsoft.com/office/officeart/2005/8/layout/hList1"/>
    <dgm:cxn modelId="{F92CDD3A-FA15-4D41-8E3B-571EE0C24A35}" srcId="{0CF467AF-D9A0-40AA-B9FD-6B9E0C1E32CE}" destId="{5A028F43-B7D4-4480-8624-1A7033F58C00}" srcOrd="0" destOrd="0" parTransId="{59957EF9-72C1-4BAA-B3A8-744D0034D581}" sibTransId="{7E75D9B7-960E-4F4F-BFB7-8E2D6721C3E1}"/>
    <dgm:cxn modelId="{7B12C564-77F1-47F2-87DB-3ABA67B62C3B}" type="presOf" srcId="{3C3F0C56-5469-4CEB-8B54-71A55125DDFB}" destId="{856F4A1A-D5DB-405C-B9E2-E11821D9C805}" srcOrd="0" destOrd="0" presId="urn:microsoft.com/office/officeart/2005/8/layout/hList1"/>
    <dgm:cxn modelId="{063A9011-AC32-4833-A67F-FDE48BA1D99A}" srcId="{5A028F43-B7D4-4480-8624-1A7033F58C00}" destId="{6740F7B2-C847-46C9-B14F-22F1D95CFC25}" srcOrd="0" destOrd="0" parTransId="{1A7CCE05-7649-48FC-BC75-66A49AB9FA08}" sibTransId="{0F837C37-EB81-4A75-9E5A-6099C074188C}"/>
    <dgm:cxn modelId="{107CFACB-4E46-4271-959B-262CD5AD4811}" type="presParOf" srcId="{2686EDDF-358E-451A-8B1C-4A2150B4EA98}" destId="{FC07E481-0503-4EF1-A9BB-8F261405008D}" srcOrd="0" destOrd="0" presId="urn:microsoft.com/office/officeart/2005/8/layout/hList1"/>
    <dgm:cxn modelId="{E4E0FAE3-67D9-4C63-9AC9-9B2D0A3F6C84}" type="presParOf" srcId="{FC07E481-0503-4EF1-A9BB-8F261405008D}" destId="{AC7B0A5C-2517-4470-A1FF-EA93CC6BC283}" srcOrd="0" destOrd="0" presId="urn:microsoft.com/office/officeart/2005/8/layout/hList1"/>
    <dgm:cxn modelId="{0578DD17-BBD2-494E-A108-1FFE044ED7BA}" type="presParOf" srcId="{FC07E481-0503-4EF1-A9BB-8F261405008D}" destId="{0FB4A68A-FB2D-4333-BAB8-C3B3D64B5A7E}" srcOrd="1" destOrd="0" presId="urn:microsoft.com/office/officeart/2005/8/layout/hList1"/>
    <dgm:cxn modelId="{9797B715-B32A-493E-A4D3-2AB28FBC0212}" type="presParOf" srcId="{2686EDDF-358E-451A-8B1C-4A2150B4EA98}" destId="{591DA3D7-0664-416E-A57B-480A09E933C3}" srcOrd="1" destOrd="0" presId="urn:microsoft.com/office/officeart/2005/8/layout/hList1"/>
    <dgm:cxn modelId="{70CCE874-5FCF-4CDA-BCD0-93BFBF7F29D1}" type="presParOf" srcId="{2686EDDF-358E-451A-8B1C-4A2150B4EA98}" destId="{4EC181E5-1531-49B8-A398-D54AE26CDD37}" srcOrd="2" destOrd="0" presId="urn:microsoft.com/office/officeart/2005/8/layout/hList1"/>
    <dgm:cxn modelId="{31DF6D6A-D2BF-4E12-99C7-FF7B0B1B1C14}" type="presParOf" srcId="{4EC181E5-1531-49B8-A398-D54AE26CDD37}" destId="{856F4A1A-D5DB-405C-B9E2-E11821D9C805}" srcOrd="0" destOrd="0" presId="urn:microsoft.com/office/officeart/2005/8/layout/hList1"/>
    <dgm:cxn modelId="{9C08435E-C488-4D39-BF39-7E19B0E8830D}" type="presParOf" srcId="{4EC181E5-1531-49B8-A398-D54AE26CDD37}" destId="{C5D6C0E7-00A3-460E-ADF2-897DA9F3B43B}" srcOrd="1" destOrd="0" presId="urn:microsoft.com/office/officeart/2005/8/layout/hList1"/>
    <dgm:cxn modelId="{BA59AC40-D10E-47C6-8AB8-5E7F3C43916F}" type="presParOf" srcId="{2686EDDF-358E-451A-8B1C-4A2150B4EA98}" destId="{198DFBAB-1521-4815-8DC7-B36545A21AE7}" srcOrd="3" destOrd="0" presId="urn:microsoft.com/office/officeart/2005/8/layout/hList1"/>
    <dgm:cxn modelId="{305537DD-F405-4BE1-AD88-E2FF803A1AC2}" type="presParOf" srcId="{2686EDDF-358E-451A-8B1C-4A2150B4EA98}" destId="{79D38949-4BB8-4F2A-8B58-5AD66AAB78AB}" srcOrd="4" destOrd="0" presId="urn:microsoft.com/office/officeart/2005/8/layout/hList1"/>
    <dgm:cxn modelId="{7BACA1BE-9792-4149-AD5A-1786A9C96597}" type="presParOf" srcId="{79D38949-4BB8-4F2A-8B58-5AD66AAB78AB}" destId="{93987622-9F54-4628-8C93-4AB890E51720}" srcOrd="0" destOrd="0" presId="urn:microsoft.com/office/officeart/2005/8/layout/hList1"/>
    <dgm:cxn modelId="{332233F3-32AB-4DB3-B509-BBF001B17804}" type="presParOf" srcId="{79D38949-4BB8-4F2A-8B58-5AD66AAB78AB}" destId="{7699042B-DFDC-4B51-AD76-03ADC2EC654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6C1894-6485-4996-A8D0-CDB9A4E1D1DC}" type="doc">
      <dgm:prSet loTypeId="urn:microsoft.com/office/officeart/2005/8/layout/cycle3" loCatId="cycle" qsTypeId="urn:microsoft.com/office/officeart/2005/8/quickstyle/simple1#2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CEC037E7-C4D9-4B4D-A5CE-AA36C165186C}">
      <dgm:prSet phldrT="[Текст]">
        <dgm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/>
            <a:t>Видеопеременки о здоровье, игровые переменки для младших школьников</a:t>
          </a:r>
          <a:endParaRPr lang="ru-RU" b="1" dirty="0"/>
        </a:p>
      </dgm:t>
    </dgm:pt>
    <dgm:pt modelId="{FEA1D042-0D47-45FB-B7B9-72276386D97E}" type="parTrans" cxnId="{921414B0-296D-4D63-AF91-25586E96D3EC}">
      <dgm:prSet/>
      <dgm:spPr/>
      <dgm:t>
        <a:bodyPr/>
        <a:lstStyle/>
        <a:p>
          <a:endParaRPr lang="ru-RU"/>
        </a:p>
      </dgm:t>
    </dgm:pt>
    <dgm:pt modelId="{30702A6D-074C-4C6D-9DFA-227403066C9F}" type="sibTrans" cxnId="{921414B0-296D-4D63-AF91-25586E96D3EC}">
      <dgm:prSet/>
      <dgm:spPr/>
      <dgm:t>
        <a:bodyPr/>
        <a:lstStyle/>
        <a:p>
          <a:endParaRPr lang="ru-RU"/>
        </a:p>
      </dgm:t>
    </dgm:pt>
    <dgm:pt modelId="{739BDC34-5655-4989-A6CC-A0AFFF68C5D8}">
      <dgm:prSet phldrT="[Текст]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/>
            <a:t>Обучение оказанию первой медицинской помощи в игровой форме</a:t>
          </a:r>
          <a:endParaRPr lang="ru-RU" b="1" dirty="0"/>
        </a:p>
      </dgm:t>
    </dgm:pt>
    <dgm:pt modelId="{B6908549-E261-493E-8CBB-60125DD02AE2}" type="parTrans" cxnId="{EB7A7DC8-53EC-436E-A596-579B109FA2AB}">
      <dgm:prSet/>
      <dgm:spPr/>
      <dgm:t>
        <a:bodyPr/>
        <a:lstStyle/>
        <a:p>
          <a:endParaRPr lang="ru-RU"/>
        </a:p>
      </dgm:t>
    </dgm:pt>
    <dgm:pt modelId="{83FF5B00-C1D2-4A11-995D-C16D2A701B93}" type="sibTrans" cxnId="{EB7A7DC8-53EC-436E-A596-579B109FA2AB}">
      <dgm:prSet/>
      <dgm:spPr/>
      <dgm:t>
        <a:bodyPr/>
        <a:lstStyle/>
        <a:p>
          <a:endParaRPr lang="ru-RU"/>
        </a:p>
      </dgm:t>
    </dgm:pt>
    <dgm:pt modelId="{CA5C7DC2-8E27-41D0-9CBC-46C0F744DFA0}">
      <dgm:prSet phldrT="[Текст]"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/>
            <a:t>Акция «Письмо больного организма своему владельцу»</a:t>
          </a:r>
          <a:endParaRPr lang="ru-RU" b="1" dirty="0"/>
        </a:p>
      </dgm:t>
    </dgm:pt>
    <dgm:pt modelId="{722DDF26-0386-4B2F-BDCB-EC901502B5BA}" type="parTrans" cxnId="{131A04E2-BCD7-433C-8271-DDE5D8835C77}">
      <dgm:prSet/>
      <dgm:spPr/>
      <dgm:t>
        <a:bodyPr/>
        <a:lstStyle/>
        <a:p>
          <a:endParaRPr lang="ru-RU"/>
        </a:p>
      </dgm:t>
    </dgm:pt>
    <dgm:pt modelId="{705E9694-E8CF-4D31-9A32-C6DCFC2EA745}" type="sibTrans" cxnId="{131A04E2-BCD7-433C-8271-DDE5D8835C77}">
      <dgm:prSet/>
      <dgm:spPr/>
      <dgm:t>
        <a:bodyPr/>
        <a:lstStyle/>
        <a:p>
          <a:endParaRPr lang="ru-RU"/>
        </a:p>
      </dgm:t>
    </dgm:pt>
    <dgm:pt modelId="{6BBEBC0A-29C6-4476-B5C7-3D9EE9854430}">
      <dgm:prSet phldrT="[Текст]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dirty="0" smtClean="0"/>
            <a:t>Проведение бесед, игровые занятия, веселые физкультминутки</a:t>
          </a:r>
          <a:endParaRPr lang="ru-RU" b="1" dirty="0"/>
        </a:p>
      </dgm:t>
    </dgm:pt>
    <dgm:pt modelId="{3525DA79-0208-4939-94DF-45D583188159}" type="parTrans" cxnId="{DB77750E-26CF-46F0-8136-96C00BEB8C10}">
      <dgm:prSet/>
      <dgm:spPr/>
      <dgm:t>
        <a:bodyPr/>
        <a:lstStyle/>
        <a:p>
          <a:endParaRPr lang="ru-RU"/>
        </a:p>
      </dgm:t>
    </dgm:pt>
    <dgm:pt modelId="{D8751B6B-7EF4-45CB-A8B7-8625E3D3622A}" type="sibTrans" cxnId="{DB77750E-26CF-46F0-8136-96C00BEB8C10}">
      <dgm:prSet/>
      <dgm:spPr/>
      <dgm:t>
        <a:bodyPr/>
        <a:lstStyle/>
        <a:p>
          <a:endParaRPr lang="ru-RU"/>
        </a:p>
      </dgm:t>
    </dgm:pt>
    <dgm:pt modelId="{6989DD96-5094-4308-BC3B-01A392040937}">
      <dgm:prSet phldrT="[Текст]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b="1" i="0" dirty="0" smtClean="0"/>
            <a:t>Антиреклама вредных привычек, пропаганда здорового образа жизни,</a:t>
          </a:r>
          <a:r>
            <a:rPr lang="en-US" b="1" i="0" dirty="0" smtClean="0"/>
            <a:t> </a:t>
          </a:r>
          <a:r>
            <a:rPr lang="ru-RU" b="1" i="0" dirty="0" smtClean="0"/>
            <a:t>показ роликов социальной рекламы</a:t>
          </a:r>
          <a:endParaRPr lang="ru-RU" b="1" i="0" dirty="0"/>
        </a:p>
      </dgm:t>
    </dgm:pt>
    <dgm:pt modelId="{485DB473-4C5A-4DAB-A57F-0BD32273A8B5}" type="parTrans" cxnId="{E404609A-BCE0-4BC2-B44C-B6C67174000D}">
      <dgm:prSet/>
      <dgm:spPr/>
      <dgm:t>
        <a:bodyPr/>
        <a:lstStyle/>
        <a:p>
          <a:endParaRPr lang="ru-RU"/>
        </a:p>
      </dgm:t>
    </dgm:pt>
    <dgm:pt modelId="{C99EDB4E-E4EB-4B46-9E1C-424B84BA011E}" type="sibTrans" cxnId="{E404609A-BCE0-4BC2-B44C-B6C67174000D}">
      <dgm:prSet/>
      <dgm:spPr/>
      <dgm:t>
        <a:bodyPr/>
        <a:lstStyle/>
        <a:p>
          <a:endParaRPr lang="ru-RU"/>
        </a:p>
      </dgm:t>
    </dgm:pt>
    <dgm:pt modelId="{BC701823-FAB7-49EB-A6C8-EAA67791E848}" type="pres">
      <dgm:prSet presAssocID="{F86C1894-6485-4996-A8D0-CDB9A4E1D1D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5ABE044-ECB9-4395-871F-CF86C17DAA71}" type="pres">
      <dgm:prSet presAssocID="{F86C1894-6485-4996-A8D0-CDB9A4E1D1DC}" presName="cycle" presStyleCnt="0"/>
      <dgm:spPr/>
    </dgm:pt>
    <dgm:pt modelId="{7B844F3B-8D8A-4F87-84CE-AA8FEF689316}" type="pres">
      <dgm:prSet presAssocID="{CEC037E7-C4D9-4B4D-A5CE-AA36C165186C}" presName="nodeFirs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DCF4F-1FCD-44A2-AEE2-992F736CC015}" type="pres">
      <dgm:prSet presAssocID="{30702A6D-074C-4C6D-9DFA-227403066C9F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E97E3466-D501-4D8D-A697-7B64931B71A6}" type="pres">
      <dgm:prSet presAssocID="{739BDC34-5655-4989-A6CC-A0AFFF68C5D8}" presName="nodeFollowingNodes" presStyleLbl="node1" presStyleIdx="1" presStyleCnt="5" custScaleX="134142" custScaleY="133546" custRadScaleRad="108916" custRadScaleInc="85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AA4400-F636-41F4-9BFC-693D2176C2BD}" type="pres">
      <dgm:prSet presAssocID="{CA5C7DC2-8E27-41D0-9CBC-46C0F744DFA0}" presName="nodeFollowingNodes" presStyleLbl="node1" presStyleIdx="2" presStyleCnt="5" custScaleY="142270" custRadScaleRad="96356" custRadScaleInc="-64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CB18A3-B5D7-451F-B434-6AA45AE3D45D}" type="pres">
      <dgm:prSet presAssocID="{6BBEBC0A-29C6-4476-B5C7-3D9EE9854430}" presName="nodeFollowingNodes" presStyleLbl="node1" presStyleIdx="3" presStyleCnt="5" custScaleY="138979" custRadScaleRad="96383" custRadScaleInc="78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F2D298-879A-48FB-A4AF-5F1E88B28077}" type="pres">
      <dgm:prSet presAssocID="{6989DD96-5094-4308-BC3B-01A392040937}" presName="nodeFollowingNodes" presStyleLbl="node1" presStyleIdx="4" presStyleCnt="5" custScaleX="134041" custScaleY="133767" custRadScaleRad="110593" custRadScaleInc="-89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399D7C-AE1E-4418-8BAE-54A407231FF4}" type="presOf" srcId="{6BBEBC0A-29C6-4476-B5C7-3D9EE9854430}" destId="{62CB18A3-B5D7-451F-B434-6AA45AE3D45D}" srcOrd="0" destOrd="0" presId="urn:microsoft.com/office/officeart/2005/8/layout/cycle3"/>
    <dgm:cxn modelId="{58E99319-ACDA-4DE5-9FB7-399E7F7C13F8}" type="presOf" srcId="{CA5C7DC2-8E27-41D0-9CBC-46C0F744DFA0}" destId="{D0AA4400-F636-41F4-9BFC-693D2176C2BD}" srcOrd="0" destOrd="0" presId="urn:microsoft.com/office/officeart/2005/8/layout/cycle3"/>
    <dgm:cxn modelId="{E404609A-BCE0-4BC2-B44C-B6C67174000D}" srcId="{F86C1894-6485-4996-A8D0-CDB9A4E1D1DC}" destId="{6989DD96-5094-4308-BC3B-01A392040937}" srcOrd="4" destOrd="0" parTransId="{485DB473-4C5A-4DAB-A57F-0BD32273A8B5}" sibTransId="{C99EDB4E-E4EB-4B46-9E1C-424B84BA011E}"/>
    <dgm:cxn modelId="{D74869E5-5008-426D-9768-E801E5307C16}" type="presOf" srcId="{6989DD96-5094-4308-BC3B-01A392040937}" destId="{56F2D298-879A-48FB-A4AF-5F1E88B28077}" srcOrd="0" destOrd="0" presId="urn:microsoft.com/office/officeart/2005/8/layout/cycle3"/>
    <dgm:cxn modelId="{1814131C-1ED9-4F30-A2FC-3232EF02DC25}" type="presOf" srcId="{739BDC34-5655-4989-A6CC-A0AFFF68C5D8}" destId="{E97E3466-D501-4D8D-A697-7B64931B71A6}" srcOrd="0" destOrd="0" presId="urn:microsoft.com/office/officeart/2005/8/layout/cycle3"/>
    <dgm:cxn modelId="{AA793BBA-9DD6-4514-A991-97001E4B2E83}" type="presOf" srcId="{CEC037E7-C4D9-4B4D-A5CE-AA36C165186C}" destId="{7B844F3B-8D8A-4F87-84CE-AA8FEF689316}" srcOrd="0" destOrd="0" presId="urn:microsoft.com/office/officeart/2005/8/layout/cycle3"/>
    <dgm:cxn modelId="{DB77750E-26CF-46F0-8136-96C00BEB8C10}" srcId="{F86C1894-6485-4996-A8D0-CDB9A4E1D1DC}" destId="{6BBEBC0A-29C6-4476-B5C7-3D9EE9854430}" srcOrd="3" destOrd="0" parTransId="{3525DA79-0208-4939-94DF-45D583188159}" sibTransId="{D8751B6B-7EF4-45CB-A8B7-8625E3D3622A}"/>
    <dgm:cxn modelId="{22B80048-7739-43FB-BFF1-4ED415BB62CF}" type="presOf" srcId="{30702A6D-074C-4C6D-9DFA-227403066C9F}" destId="{C9DDCF4F-1FCD-44A2-AEE2-992F736CC015}" srcOrd="0" destOrd="0" presId="urn:microsoft.com/office/officeart/2005/8/layout/cycle3"/>
    <dgm:cxn modelId="{EB7A7DC8-53EC-436E-A596-579B109FA2AB}" srcId="{F86C1894-6485-4996-A8D0-CDB9A4E1D1DC}" destId="{739BDC34-5655-4989-A6CC-A0AFFF68C5D8}" srcOrd="1" destOrd="0" parTransId="{B6908549-E261-493E-8CBB-60125DD02AE2}" sibTransId="{83FF5B00-C1D2-4A11-995D-C16D2A701B93}"/>
    <dgm:cxn modelId="{FECCD905-9410-4630-BBDE-F66CA1A02800}" type="presOf" srcId="{F86C1894-6485-4996-A8D0-CDB9A4E1D1DC}" destId="{BC701823-FAB7-49EB-A6C8-EAA67791E848}" srcOrd="0" destOrd="0" presId="urn:microsoft.com/office/officeart/2005/8/layout/cycle3"/>
    <dgm:cxn modelId="{921414B0-296D-4D63-AF91-25586E96D3EC}" srcId="{F86C1894-6485-4996-A8D0-CDB9A4E1D1DC}" destId="{CEC037E7-C4D9-4B4D-A5CE-AA36C165186C}" srcOrd="0" destOrd="0" parTransId="{FEA1D042-0D47-45FB-B7B9-72276386D97E}" sibTransId="{30702A6D-074C-4C6D-9DFA-227403066C9F}"/>
    <dgm:cxn modelId="{131A04E2-BCD7-433C-8271-DDE5D8835C77}" srcId="{F86C1894-6485-4996-A8D0-CDB9A4E1D1DC}" destId="{CA5C7DC2-8E27-41D0-9CBC-46C0F744DFA0}" srcOrd="2" destOrd="0" parTransId="{722DDF26-0386-4B2F-BDCB-EC901502B5BA}" sibTransId="{705E9694-E8CF-4D31-9A32-C6DCFC2EA745}"/>
    <dgm:cxn modelId="{ABAFA038-8D8D-44EE-BBE8-7ADC93F62718}" type="presParOf" srcId="{BC701823-FAB7-49EB-A6C8-EAA67791E848}" destId="{55ABE044-ECB9-4395-871F-CF86C17DAA71}" srcOrd="0" destOrd="0" presId="urn:microsoft.com/office/officeart/2005/8/layout/cycle3"/>
    <dgm:cxn modelId="{5B4BC346-2887-4539-BD95-8D0D2579C0BF}" type="presParOf" srcId="{55ABE044-ECB9-4395-871F-CF86C17DAA71}" destId="{7B844F3B-8D8A-4F87-84CE-AA8FEF689316}" srcOrd="0" destOrd="0" presId="urn:microsoft.com/office/officeart/2005/8/layout/cycle3"/>
    <dgm:cxn modelId="{8CDA4650-E122-4EAC-822C-31D09B5C9340}" type="presParOf" srcId="{55ABE044-ECB9-4395-871F-CF86C17DAA71}" destId="{C9DDCF4F-1FCD-44A2-AEE2-992F736CC015}" srcOrd="1" destOrd="0" presId="urn:microsoft.com/office/officeart/2005/8/layout/cycle3"/>
    <dgm:cxn modelId="{F0E0B878-4321-4138-90E7-C4CBF3A34545}" type="presParOf" srcId="{55ABE044-ECB9-4395-871F-CF86C17DAA71}" destId="{E97E3466-D501-4D8D-A697-7B64931B71A6}" srcOrd="2" destOrd="0" presId="urn:microsoft.com/office/officeart/2005/8/layout/cycle3"/>
    <dgm:cxn modelId="{B03690D5-07FE-44A2-A6FE-B2AA29A0FF7A}" type="presParOf" srcId="{55ABE044-ECB9-4395-871F-CF86C17DAA71}" destId="{D0AA4400-F636-41F4-9BFC-693D2176C2BD}" srcOrd="3" destOrd="0" presId="urn:microsoft.com/office/officeart/2005/8/layout/cycle3"/>
    <dgm:cxn modelId="{A3C40944-2044-4760-AA94-13009DB2735E}" type="presParOf" srcId="{55ABE044-ECB9-4395-871F-CF86C17DAA71}" destId="{62CB18A3-B5D7-451F-B434-6AA45AE3D45D}" srcOrd="4" destOrd="0" presId="urn:microsoft.com/office/officeart/2005/8/layout/cycle3"/>
    <dgm:cxn modelId="{DE2645E5-3B86-4D5C-9D17-2F0E758E26E8}" type="presParOf" srcId="{55ABE044-ECB9-4395-871F-CF86C17DAA71}" destId="{56F2D298-879A-48FB-A4AF-5F1E88B28077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B68F681-0651-40D1-A302-5ADCD07D173A}" type="doc">
      <dgm:prSet loTypeId="urn:microsoft.com/office/officeart/2005/8/layout/hierarchy3" loCatId="list" qsTypeId="urn:microsoft.com/office/officeart/2005/8/quickstyle/simple1#3" qsCatId="simple" csTypeId="urn:microsoft.com/office/officeart/2005/8/colors/accent1_2#5" csCatId="accent1" phldr="1"/>
      <dgm:spPr/>
      <dgm:t>
        <a:bodyPr/>
        <a:lstStyle/>
        <a:p>
          <a:endParaRPr lang="ru-RU"/>
        </a:p>
      </dgm:t>
    </dgm:pt>
    <dgm:pt modelId="{ED085AD8-1A32-47A4-A392-7CEBF453C2C2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/>
          <a:r>
            <a:rPr lang="ru-RU" b="1" dirty="0" smtClean="0">
              <a:latin typeface="Times New Roman" pitchFamily="18" charset="0"/>
              <a:cs typeface="Times New Roman" pitchFamily="18" charset="0"/>
            </a:rPr>
            <a:t>Подведение промежуточных итогов реализации проекта на общешкольном собрании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64A56031-42D4-4403-8AD8-B55758EB7E27}" type="parTrans" cxnId="{2F9AC8B4-523B-4B06-9BF2-ACF2AC603603}">
      <dgm:prSet/>
      <dgm:spPr/>
      <dgm:t>
        <a:bodyPr/>
        <a:lstStyle/>
        <a:p>
          <a:endParaRPr lang="ru-RU"/>
        </a:p>
      </dgm:t>
    </dgm:pt>
    <dgm:pt modelId="{1B4C055C-FBD2-446B-B8A8-A89CF1679E0D}" type="sibTrans" cxnId="{2F9AC8B4-523B-4B06-9BF2-ACF2AC603603}">
      <dgm:prSet/>
      <dgm:spPr/>
      <dgm:t>
        <a:bodyPr/>
        <a:lstStyle/>
        <a:p>
          <a:endParaRPr lang="ru-RU"/>
        </a:p>
      </dgm:t>
    </dgm:pt>
    <dgm:pt modelId="{19EF5910-5F60-498E-82CA-CAC20C4E8C24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algn="ctr"/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Выпуск информационного сборника, показ анимационных роликов-победителей, размещение информации на сайте школы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81882B91-EE09-4CE4-9E2D-97F1375CBC54}" type="parTrans" cxnId="{58F6D02A-3888-4375-B238-3AD27E5FA6AE}">
      <dgm:prSet/>
      <dgm:spPr/>
      <dgm:t>
        <a:bodyPr/>
        <a:lstStyle/>
        <a:p>
          <a:endParaRPr lang="ru-RU"/>
        </a:p>
      </dgm:t>
    </dgm:pt>
    <dgm:pt modelId="{409EF39A-6E20-4E93-93C7-459EADDDCFBC}" type="sibTrans" cxnId="{58F6D02A-3888-4375-B238-3AD27E5FA6AE}">
      <dgm:prSet/>
      <dgm:spPr/>
      <dgm:t>
        <a:bodyPr/>
        <a:lstStyle/>
        <a:p>
          <a:endParaRPr lang="ru-RU"/>
        </a:p>
      </dgm:t>
    </dgm:pt>
    <dgm:pt modelId="{3A4B4696-9D94-4234-8B81-5BBB12416D31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latin typeface="Times New Roman" pitchFamily="18" charset="0"/>
              <a:cs typeface="Times New Roman" pitchFamily="18" charset="0"/>
            </a:rPr>
            <a:t>В сборник включаются лучшие статьи, листовки, плакаты, призывающие вести здоровый образ жизни, распространение сборника по школам района.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EFD1A443-78D1-409D-A32F-30E505576A74}" type="parTrans" cxnId="{A8D531CA-A427-4998-BDBA-EF0A297B8830}">
      <dgm:prSet/>
      <dgm:spPr/>
      <dgm:t>
        <a:bodyPr/>
        <a:lstStyle/>
        <a:p>
          <a:endParaRPr lang="ru-RU"/>
        </a:p>
      </dgm:t>
    </dgm:pt>
    <dgm:pt modelId="{2134CA02-FE9B-4C4E-A75C-0CD6C782B4B7}" type="sibTrans" cxnId="{A8D531CA-A427-4998-BDBA-EF0A297B8830}">
      <dgm:prSet/>
      <dgm:spPr/>
      <dgm:t>
        <a:bodyPr/>
        <a:lstStyle/>
        <a:p>
          <a:endParaRPr lang="ru-RU"/>
        </a:p>
      </dgm:t>
    </dgm:pt>
    <dgm:pt modelId="{10369F6E-FCA0-4BB4-A2E4-EB19B907DAEA}">
      <dgm:prSet phldrT="[Текст]" custT="1">
        <dgm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Заключительное анкетирование обучающихся и родителей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82B34ABB-4709-49EA-8D16-860DFB937B61}" type="sibTrans" cxnId="{4EF8E883-06FC-4AEA-BB5E-127264508357}">
      <dgm:prSet/>
      <dgm:spPr/>
      <dgm:t>
        <a:bodyPr/>
        <a:lstStyle/>
        <a:p>
          <a:endParaRPr lang="ru-RU"/>
        </a:p>
      </dgm:t>
    </dgm:pt>
    <dgm:pt modelId="{3DB0A496-87D4-42DB-BED7-7975802C239E}" type="parTrans" cxnId="{4EF8E883-06FC-4AEA-BB5E-127264508357}">
      <dgm:prSet/>
      <dgm:spPr/>
      <dgm:t>
        <a:bodyPr/>
        <a:lstStyle/>
        <a:p>
          <a:endParaRPr lang="ru-RU"/>
        </a:p>
      </dgm:t>
    </dgm:pt>
    <dgm:pt modelId="{7AC23CC1-B274-4E42-8777-FE246D5685E8}" type="pres">
      <dgm:prSet presAssocID="{3B68F681-0651-40D1-A302-5ADCD07D173A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B5E49192-FEA2-408E-8F0A-9346112DCFC6}" type="pres">
      <dgm:prSet presAssocID="{10369F6E-FCA0-4BB4-A2E4-EB19B907DAEA}" presName="root" presStyleCnt="0"/>
      <dgm:spPr/>
    </dgm:pt>
    <dgm:pt modelId="{3111A9BC-927C-4158-865B-961C0D770E3C}" type="pres">
      <dgm:prSet presAssocID="{10369F6E-FCA0-4BB4-A2E4-EB19B907DAEA}" presName="rootComposite" presStyleCnt="0"/>
      <dgm:spPr/>
    </dgm:pt>
    <dgm:pt modelId="{D8DBA8B0-55E4-490B-A178-87CD81C63393}" type="pres">
      <dgm:prSet presAssocID="{10369F6E-FCA0-4BB4-A2E4-EB19B907DAEA}" presName="rootText" presStyleLbl="node1" presStyleIdx="0" presStyleCnt="2" custScaleY="114758" custLinFactNeighborX="1817" custLinFactNeighborY="0"/>
      <dgm:spPr/>
      <dgm:t>
        <a:bodyPr/>
        <a:lstStyle/>
        <a:p>
          <a:endParaRPr lang="ru-RU"/>
        </a:p>
      </dgm:t>
    </dgm:pt>
    <dgm:pt modelId="{1097D68E-FD4C-4630-A1AE-CE797CBAA263}" type="pres">
      <dgm:prSet presAssocID="{10369F6E-FCA0-4BB4-A2E4-EB19B907DAEA}" presName="rootConnector" presStyleLbl="node1" presStyleIdx="0" presStyleCnt="2"/>
      <dgm:spPr/>
      <dgm:t>
        <a:bodyPr/>
        <a:lstStyle/>
        <a:p>
          <a:endParaRPr lang="ru-RU"/>
        </a:p>
      </dgm:t>
    </dgm:pt>
    <dgm:pt modelId="{78D92AE6-20E8-463E-99B8-9C2B66290FA0}" type="pres">
      <dgm:prSet presAssocID="{10369F6E-FCA0-4BB4-A2E4-EB19B907DAEA}" presName="childShape" presStyleCnt="0"/>
      <dgm:spPr/>
    </dgm:pt>
    <dgm:pt modelId="{265DADBC-B4AD-4764-BD5D-9779197192E9}" type="pres">
      <dgm:prSet presAssocID="{64A56031-42D4-4403-8AD8-B55758EB7E27}" presName="Name13" presStyleLbl="parChTrans1D2" presStyleIdx="0" presStyleCnt="2"/>
      <dgm:spPr/>
      <dgm:t>
        <a:bodyPr/>
        <a:lstStyle/>
        <a:p>
          <a:endParaRPr lang="ru-RU"/>
        </a:p>
      </dgm:t>
    </dgm:pt>
    <dgm:pt modelId="{C49C7483-AD3F-4AEB-990A-EA73BEAA46C0}" type="pres">
      <dgm:prSet presAssocID="{ED085AD8-1A32-47A4-A392-7CEBF453C2C2}" presName="childText" presStyleLbl="bgAcc1" presStyleIdx="0" presStyleCnt="2" custLinFactNeighborX="-1975" custLinFactNeighborY="-32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CA26EE-E5DA-4BD6-A9D9-53009B896191}" type="pres">
      <dgm:prSet presAssocID="{19EF5910-5F60-498E-82CA-CAC20C4E8C24}" presName="root" presStyleCnt="0"/>
      <dgm:spPr/>
    </dgm:pt>
    <dgm:pt modelId="{717F1E74-612C-4862-B62B-79274E7866BB}" type="pres">
      <dgm:prSet presAssocID="{19EF5910-5F60-498E-82CA-CAC20C4E8C24}" presName="rootComposite" presStyleCnt="0"/>
      <dgm:spPr/>
    </dgm:pt>
    <dgm:pt modelId="{80B52E34-F400-4E00-BE3E-CBFEA3FA7574}" type="pres">
      <dgm:prSet presAssocID="{19EF5910-5F60-498E-82CA-CAC20C4E8C24}" presName="rootText" presStyleLbl="node1" presStyleIdx="1" presStyleCnt="2" custScaleY="114811"/>
      <dgm:spPr/>
      <dgm:t>
        <a:bodyPr/>
        <a:lstStyle/>
        <a:p>
          <a:endParaRPr lang="ru-RU"/>
        </a:p>
      </dgm:t>
    </dgm:pt>
    <dgm:pt modelId="{F402E58D-75DB-41A4-91C3-C24006C89BC2}" type="pres">
      <dgm:prSet presAssocID="{19EF5910-5F60-498E-82CA-CAC20C4E8C24}" presName="rootConnector" presStyleLbl="node1" presStyleIdx="1" presStyleCnt="2"/>
      <dgm:spPr/>
      <dgm:t>
        <a:bodyPr/>
        <a:lstStyle/>
        <a:p>
          <a:endParaRPr lang="ru-RU"/>
        </a:p>
      </dgm:t>
    </dgm:pt>
    <dgm:pt modelId="{48DED824-A55C-47D2-956A-A3448282694C}" type="pres">
      <dgm:prSet presAssocID="{19EF5910-5F60-498E-82CA-CAC20C4E8C24}" presName="childShape" presStyleCnt="0"/>
      <dgm:spPr/>
    </dgm:pt>
    <dgm:pt modelId="{E4801CB1-8904-4520-B0FF-8D4E1222E311}" type="pres">
      <dgm:prSet presAssocID="{EFD1A443-78D1-409D-A32F-30E505576A74}" presName="Name13" presStyleLbl="parChTrans1D2" presStyleIdx="1" presStyleCnt="2"/>
      <dgm:spPr/>
      <dgm:t>
        <a:bodyPr/>
        <a:lstStyle/>
        <a:p>
          <a:endParaRPr lang="ru-RU"/>
        </a:p>
      </dgm:t>
    </dgm:pt>
    <dgm:pt modelId="{16C94CFD-7E42-45AF-83F9-C24F327FDE23}" type="pres">
      <dgm:prSet presAssocID="{3A4B4696-9D94-4234-8B81-5BBB12416D31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AE5AED-72E7-44A6-84BE-9001E248E834}" type="presOf" srcId="{ED085AD8-1A32-47A4-A392-7CEBF453C2C2}" destId="{C49C7483-AD3F-4AEB-990A-EA73BEAA46C0}" srcOrd="0" destOrd="0" presId="urn:microsoft.com/office/officeart/2005/8/layout/hierarchy3"/>
    <dgm:cxn modelId="{C2DF908A-D82C-450B-A31D-6E15C7039A6B}" type="presOf" srcId="{3A4B4696-9D94-4234-8B81-5BBB12416D31}" destId="{16C94CFD-7E42-45AF-83F9-C24F327FDE23}" srcOrd="0" destOrd="0" presId="urn:microsoft.com/office/officeart/2005/8/layout/hierarchy3"/>
    <dgm:cxn modelId="{2AC3F7BD-921A-49F7-804C-30CE7A9E3CB9}" type="presOf" srcId="{19EF5910-5F60-498E-82CA-CAC20C4E8C24}" destId="{F402E58D-75DB-41A4-91C3-C24006C89BC2}" srcOrd="1" destOrd="0" presId="urn:microsoft.com/office/officeart/2005/8/layout/hierarchy3"/>
    <dgm:cxn modelId="{2F9AC8B4-523B-4B06-9BF2-ACF2AC603603}" srcId="{10369F6E-FCA0-4BB4-A2E4-EB19B907DAEA}" destId="{ED085AD8-1A32-47A4-A392-7CEBF453C2C2}" srcOrd="0" destOrd="0" parTransId="{64A56031-42D4-4403-8AD8-B55758EB7E27}" sibTransId="{1B4C055C-FBD2-446B-B8A8-A89CF1679E0D}"/>
    <dgm:cxn modelId="{46B8F858-96C1-4B0B-952C-0B4EAED349DE}" type="presOf" srcId="{64A56031-42D4-4403-8AD8-B55758EB7E27}" destId="{265DADBC-B4AD-4764-BD5D-9779197192E9}" srcOrd="0" destOrd="0" presId="urn:microsoft.com/office/officeart/2005/8/layout/hierarchy3"/>
    <dgm:cxn modelId="{22659ED2-C3B2-4802-8A09-F430229BC385}" type="presOf" srcId="{10369F6E-FCA0-4BB4-A2E4-EB19B907DAEA}" destId="{D8DBA8B0-55E4-490B-A178-87CD81C63393}" srcOrd="0" destOrd="0" presId="urn:microsoft.com/office/officeart/2005/8/layout/hierarchy3"/>
    <dgm:cxn modelId="{EE1E038C-08A9-4A7F-9A5F-6F3CE9D149D3}" type="presOf" srcId="{10369F6E-FCA0-4BB4-A2E4-EB19B907DAEA}" destId="{1097D68E-FD4C-4630-A1AE-CE797CBAA263}" srcOrd="1" destOrd="0" presId="urn:microsoft.com/office/officeart/2005/8/layout/hierarchy3"/>
    <dgm:cxn modelId="{3284DACF-B668-4540-9A0D-49FD6F0284EB}" type="presOf" srcId="{EFD1A443-78D1-409D-A32F-30E505576A74}" destId="{E4801CB1-8904-4520-B0FF-8D4E1222E311}" srcOrd="0" destOrd="0" presId="urn:microsoft.com/office/officeart/2005/8/layout/hierarchy3"/>
    <dgm:cxn modelId="{E7E194C8-0455-4042-BE20-CF85F73819EE}" type="presOf" srcId="{3B68F681-0651-40D1-A302-5ADCD07D173A}" destId="{7AC23CC1-B274-4E42-8777-FE246D5685E8}" srcOrd="0" destOrd="0" presId="urn:microsoft.com/office/officeart/2005/8/layout/hierarchy3"/>
    <dgm:cxn modelId="{4EF8E883-06FC-4AEA-BB5E-127264508357}" srcId="{3B68F681-0651-40D1-A302-5ADCD07D173A}" destId="{10369F6E-FCA0-4BB4-A2E4-EB19B907DAEA}" srcOrd="0" destOrd="0" parTransId="{3DB0A496-87D4-42DB-BED7-7975802C239E}" sibTransId="{82B34ABB-4709-49EA-8D16-860DFB937B61}"/>
    <dgm:cxn modelId="{58F6D02A-3888-4375-B238-3AD27E5FA6AE}" srcId="{3B68F681-0651-40D1-A302-5ADCD07D173A}" destId="{19EF5910-5F60-498E-82CA-CAC20C4E8C24}" srcOrd="1" destOrd="0" parTransId="{81882B91-EE09-4CE4-9E2D-97F1375CBC54}" sibTransId="{409EF39A-6E20-4E93-93C7-459EADDDCFBC}"/>
    <dgm:cxn modelId="{E67052B0-E671-422A-8014-E06C086D25DC}" type="presOf" srcId="{19EF5910-5F60-498E-82CA-CAC20C4E8C24}" destId="{80B52E34-F400-4E00-BE3E-CBFEA3FA7574}" srcOrd="0" destOrd="0" presId="urn:microsoft.com/office/officeart/2005/8/layout/hierarchy3"/>
    <dgm:cxn modelId="{A8D531CA-A427-4998-BDBA-EF0A297B8830}" srcId="{19EF5910-5F60-498E-82CA-CAC20C4E8C24}" destId="{3A4B4696-9D94-4234-8B81-5BBB12416D31}" srcOrd="0" destOrd="0" parTransId="{EFD1A443-78D1-409D-A32F-30E505576A74}" sibTransId="{2134CA02-FE9B-4C4E-A75C-0CD6C782B4B7}"/>
    <dgm:cxn modelId="{0E3FDDA1-779E-4100-85CC-44A66A3729B0}" type="presParOf" srcId="{7AC23CC1-B274-4E42-8777-FE246D5685E8}" destId="{B5E49192-FEA2-408E-8F0A-9346112DCFC6}" srcOrd="0" destOrd="0" presId="urn:microsoft.com/office/officeart/2005/8/layout/hierarchy3"/>
    <dgm:cxn modelId="{9B731E58-79BC-4E48-85AF-919FB62E3CF1}" type="presParOf" srcId="{B5E49192-FEA2-408E-8F0A-9346112DCFC6}" destId="{3111A9BC-927C-4158-865B-961C0D770E3C}" srcOrd="0" destOrd="0" presId="urn:microsoft.com/office/officeart/2005/8/layout/hierarchy3"/>
    <dgm:cxn modelId="{C14F9BE2-217E-4D15-BF60-DE50CC54BF72}" type="presParOf" srcId="{3111A9BC-927C-4158-865B-961C0D770E3C}" destId="{D8DBA8B0-55E4-490B-A178-87CD81C63393}" srcOrd="0" destOrd="0" presId="urn:microsoft.com/office/officeart/2005/8/layout/hierarchy3"/>
    <dgm:cxn modelId="{5C16BA98-CF2A-4210-B043-AA22AEBE9DA1}" type="presParOf" srcId="{3111A9BC-927C-4158-865B-961C0D770E3C}" destId="{1097D68E-FD4C-4630-A1AE-CE797CBAA263}" srcOrd="1" destOrd="0" presId="urn:microsoft.com/office/officeart/2005/8/layout/hierarchy3"/>
    <dgm:cxn modelId="{14BD30D8-09CD-4D06-B67C-A953334D6D77}" type="presParOf" srcId="{B5E49192-FEA2-408E-8F0A-9346112DCFC6}" destId="{78D92AE6-20E8-463E-99B8-9C2B66290FA0}" srcOrd="1" destOrd="0" presId="urn:microsoft.com/office/officeart/2005/8/layout/hierarchy3"/>
    <dgm:cxn modelId="{F317FE6F-5D6F-4540-B740-C804DC11565C}" type="presParOf" srcId="{78D92AE6-20E8-463E-99B8-9C2B66290FA0}" destId="{265DADBC-B4AD-4764-BD5D-9779197192E9}" srcOrd="0" destOrd="0" presId="urn:microsoft.com/office/officeart/2005/8/layout/hierarchy3"/>
    <dgm:cxn modelId="{2F1E4860-61B8-4887-B87C-973FFF0A49AC}" type="presParOf" srcId="{78D92AE6-20E8-463E-99B8-9C2B66290FA0}" destId="{C49C7483-AD3F-4AEB-990A-EA73BEAA46C0}" srcOrd="1" destOrd="0" presId="urn:microsoft.com/office/officeart/2005/8/layout/hierarchy3"/>
    <dgm:cxn modelId="{C9D6EE65-3143-408C-B87C-5FE125F8FEFF}" type="presParOf" srcId="{7AC23CC1-B274-4E42-8777-FE246D5685E8}" destId="{85CA26EE-E5DA-4BD6-A9D9-53009B896191}" srcOrd="1" destOrd="0" presId="urn:microsoft.com/office/officeart/2005/8/layout/hierarchy3"/>
    <dgm:cxn modelId="{3C251C42-38B1-4A87-A669-7FEFECCABFF8}" type="presParOf" srcId="{85CA26EE-E5DA-4BD6-A9D9-53009B896191}" destId="{717F1E74-612C-4862-B62B-79274E7866BB}" srcOrd="0" destOrd="0" presId="urn:microsoft.com/office/officeart/2005/8/layout/hierarchy3"/>
    <dgm:cxn modelId="{38C820D4-8EA8-459B-9172-B6D54033F5FA}" type="presParOf" srcId="{717F1E74-612C-4862-B62B-79274E7866BB}" destId="{80B52E34-F400-4E00-BE3E-CBFEA3FA7574}" srcOrd="0" destOrd="0" presId="urn:microsoft.com/office/officeart/2005/8/layout/hierarchy3"/>
    <dgm:cxn modelId="{0B5D9475-3482-4F57-ABB2-AB5AB634D240}" type="presParOf" srcId="{717F1E74-612C-4862-B62B-79274E7866BB}" destId="{F402E58D-75DB-41A4-91C3-C24006C89BC2}" srcOrd="1" destOrd="0" presId="urn:microsoft.com/office/officeart/2005/8/layout/hierarchy3"/>
    <dgm:cxn modelId="{1C51A6FA-FA63-4E00-A35E-46F4B5C146B7}" type="presParOf" srcId="{85CA26EE-E5DA-4BD6-A9D9-53009B896191}" destId="{48DED824-A55C-47D2-956A-A3448282694C}" srcOrd="1" destOrd="0" presId="urn:microsoft.com/office/officeart/2005/8/layout/hierarchy3"/>
    <dgm:cxn modelId="{50BD82EC-1466-4CB5-A3AF-0E4FDB29EE0B}" type="presParOf" srcId="{48DED824-A55C-47D2-956A-A3448282694C}" destId="{E4801CB1-8904-4520-B0FF-8D4E1222E311}" srcOrd="0" destOrd="0" presId="urn:microsoft.com/office/officeart/2005/8/layout/hierarchy3"/>
    <dgm:cxn modelId="{56171717-8C3B-417C-8159-DFFDC75DF664}" type="presParOf" srcId="{48DED824-A55C-47D2-956A-A3448282694C}" destId="{16C94CFD-7E42-45AF-83F9-C24F327FDE2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A4FD150-BF70-4A6B-A506-41F36385F807}" type="doc">
      <dgm:prSet loTypeId="urn:microsoft.com/office/officeart/2005/8/layout/vProcess5" loCatId="process" qsTypeId="urn:microsoft.com/office/officeart/2005/8/quickstyle/simple1#4" qsCatId="simple" csTypeId="urn:microsoft.com/office/officeart/2005/8/colors/accent1_2#6" csCatId="accent1" phldr="1"/>
      <dgm:spPr/>
      <dgm:t>
        <a:bodyPr/>
        <a:lstStyle/>
        <a:p>
          <a:endParaRPr lang="ru-RU"/>
        </a:p>
      </dgm:t>
    </dgm:pt>
    <dgm:pt modelId="{2E654C07-06B0-405A-812F-CB1C297FE6A2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Мониторинг документации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EB49B44-AE47-41CE-8354-2887711714E0}" type="parTrans" cxnId="{670447CF-408A-4476-A8A2-49F164F32501}">
      <dgm:prSet/>
      <dgm:spPr/>
      <dgm:t>
        <a:bodyPr/>
        <a:lstStyle/>
        <a:p>
          <a:endParaRPr lang="ru-RU"/>
        </a:p>
      </dgm:t>
    </dgm:pt>
    <dgm:pt modelId="{E196DAEB-987B-4870-84EC-62CC21499AB7}" type="sibTrans" cxnId="{670447CF-408A-4476-A8A2-49F164F32501}">
      <dgm:prSet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609F7C2A-AF1B-4BCD-AD6A-42F03D069861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Анкетирование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B5D3ACB-C4C2-4E09-A55A-F15AFA099DB1}" type="parTrans" cxnId="{CD7D4EC3-707B-4758-8D1C-1C3511CA34A2}">
      <dgm:prSet/>
      <dgm:spPr/>
      <dgm:t>
        <a:bodyPr/>
        <a:lstStyle/>
        <a:p>
          <a:endParaRPr lang="ru-RU"/>
        </a:p>
      </dgm:t>
    </dgm:pt>
    <dgm:pt modelId="{B0B916EF-E291-4E90-A82D-4572BC0304F7}" type="sibTrans" cxnId="{CD7D4EC3-707B-4758-8D1C-1C3511CA34A2}">
      <dgm:prSet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61BC9B08-1288-4322-B12B-B9762CA78935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Результативность участия в различных конкурсах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42F1D28-9328-4DE8-8EB7-9F53AD0FF939}" type="parTrans" cxnId="{A963FACA-B95E-4C78-BAAA-622CEA8D45C4}">
      <dgm:prSet/>
      <dgm:spPr/>
      <dgm:t>
        <a:bodyPr/>
        <a:lstStyle/>
        <a:p>
          <a:endParaRPr lang="ru-RU"/>
        </a:p>
      </dgm:t>
    </dgm:pt>
    <dgm:pt modelId="{F60AED9A-9100-4AD8-8BE7-12AF0D335A4A}" type="sibTrans" cxnId="{A963FACA-B95E-4C78-BAAA-622CEA8D45C4}">
      <dgm:prSet/>
      <dgm:spPr>
        <a:solidFill>
          <a:schemeClr val="accent1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5ACFA087-05DF-4C2D-8542-E82151C11590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Отзывы учителей, родителей, учащихся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AEFF360-F794-4C9A-A482-4BFFD41EDF0A}" type="parTrans" cxnId="{2CA2845A-62E9-4DE7-8D85-E2FB3733D68A}">
      <dgm:prSet/>
      <dgm:spPr/>
      <dgm:t>
        <a:bodyPr/>
        <a:lstStyle/>
        <a:p>
          <a:endParaRPr lang="ru-RU"/>
        </a:p>
      </dgm:t>
    </dgm:pt>
    <dgm:pt modelId="{8F7FA195-0B52-40B3-8F0C-92979D47F0D1}" type="sibTrans" cxnId="{2CA2845A-62E9-4DE7-8D85-E2FB3733D68A}">
      <dgm:prSet/>
      <dgm:spPr/>
      <dgm:t>
        <a:bodyPr/>
        <a:lstStyle/>
        <a:p>
          <a:endParaRPr lang="ru-RU"/>
        </a:p>
      </dgm:t>
    </dgm:pt>
    <dgm:pt modelId="{71F9060E-865E-4981-A658-60C1435ED557}" type="pres">
      <dgm:prSet presAssocID="{7A4FD150-BF70-4A6B-A506-41F36385F807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4016C58-7465-4EAE-ACB8-5E2ADBA5FFC1}" type="pres">
      <dgm:prSet presAssocID="{7A4FD150-BF70-4A6B-A506-41F36385F807}" presName="dummyMaxCanvas" presStyleCnt="0">
        <dgm:presLayoutVars/>
      </dgm:prSet>
      <dgm:spPr/>
    </dgm:pt>
    <dgm:pt modelId="{E9621613-ADF7-49FD-B1E5-D08DD4463546}" type="pres">
      <dgm:prSet presAssocID="{7A4FD150-BF70-4A6B-A506-41F36385F807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F3873C-5049-4946-9DCE-D3F1DAF92F74}" type="pres">
      <dgm:prSet presAssocID="{7A4FD150-BF70-4A6B-A506-41F36385F807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95FA29-1B21-4168-A4B0-793E111ABC77}" type="pres">
      <dgm:prSet presAssocID="{7A4FD150-BF70-4A6B-A506-41F36385F807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A3F199-2BA6-4D62-94AE-E303B6125F55}" type="pres">
      <dgm:prSet presAssocID="{7A4FD150-BF70-4A6B-A506-41F36385F807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5BE403-C9D7-47D7-9F86-45EBF6E3B872}" type="pres">
      <dgm:prSet presAssocID="{7A4FD150-BF70-4A6B-A506-41F36385F807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5A8AC2-971D-4226-8AAB-720002A9F2D3}" type="pres">
      <dgm:prSet presAssocID="{7A4FD150-BF70-4A6B-A506-41F36385F807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447B33-DAEA-4C89-8A7F-0CA98785B06E}" type="pres">
      <dgm:prSet presAssocID="{7A4FD150-BF70-4A6B-A506-41F36385F807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EEE9B6-C2EF-4FF2-BFB9-B5BA0B9E3FDE}" type="pres">
      <dgm:prSet presAssocID="{7A4FD150-BF70-4A6B-A506-41F36385F807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11BB6D-9084-465E-8BDA-9F2B4AF6CEFB}" type="pres">
      <dgm:prSet presAssocID="{7A4FD150-BF70-4A6B-A506-41F36385F807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261A89-A97A-432E-9458-CC47A229A24B}" type="pres">
      <dgm:prSet presAssocID="{7A4FD150-BF70-4A6B-A506-41F36385F807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5D1C2C-276A-4ADA-8052-F55C1A322BF1}" type="pres">
      <dgm:prSet presAssocID="{7A4FD150-BF70-4A6B-A506-41F36385F807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8E073C-F4C5-430D-8AFC-7E4951CD0A3C}" type="presOf" srcId="{2E654C07-06B0-405A-812F-CB1C297FE6A2}" destId="{7AEEE9B6-C2EF-4FF2-BFB9-B5BA0B9E3FDE}" srcOrd="1" destOrd="0" presId="urn:microsoft.com/office/officeart/2005/8/layout/vProcess5"/>
    <dgm:cxn modelId="{EF7280AE-8CF6-475B-96F0-8EC0D1B04DDE}" type="presOf" srcId="{61BC9B08-1288-4322-B12B-B9762CA78935}" destId="{9895FA29-1B21-4168-A4B0-793E111ABC77}" srcOrd="0" destOrd="0" presId="urn:microsoft.com/office/officeart/2005/8/layout/vProcess5"/>
    <dgm:cxn modelId="{D103B107-55DB-427F-8FAA-FBDD6D1978E6}" type="presOf" srcId="{609F7C2A-AF1B-4BCD-AD6A-42F03D069861}" destId="{EB11BB6D-9084-465E-8BDA-9F2B4AF6CEFB}" srcOrd="1" destOrd="0" presId="urn:microsoft.com/office/officeart/2005/8/layout/vProcess5"/>
    <dgm:cxn modelId="{D0D07D97-F4A4-475D-9114-747687773726}" type="presOf" srcId="{61BC9B08-1288-4322-B12B-B9762CA78935}" destId="{34261A89-A97A-432E-9458-CC47A229A24B}" srcOrd="1" destOrd="0" presId="urn:microsoft.com/office/officeart/2005/8/layout/vProcess5"/>
    <dgm:cxn modelId="{CD7D4EC3-707B-4758-8D1C-1C3511CA34A2}" srcId="{7A4FD150-BF70-4A6B-A506-41F36385F807}" destId="{609F7C2A-AF1B-4BCD-AD6A-42F03D069861}" srcOrd="1" destOrd="0" parTransId="{AB5D3ACB-C4C2-4E09-A55A-F15AFA099DB1}" sibTransId="{B0B916EF-E291-4E90-A82D-4572BC0304F7}"/>
    <dgm:cxn modelId="{FF9F03B4-9677-414D-9F38-24CFA2456474}" type="presOf" srcId="{5ACFA087-05DF-4C2D-8542-E82151C11590}" destId="{99A3F199-2BA6-4D62-94AE-E303B6125F55}" srcOrd="0" destOrd="0" presId="urn:microsoft.com/office/officeart/2005/8/layout/vProcess5"/>
    <dgm:cxn modelId="{AB494094-0868-46E5-9F2A-6D4747E64AB8}" type="presOf" srcId="{7A4FD150-BF70-4A6B-A506-41F36385F807}" destId="{71F9060E-865E-4981-A658-60C1435ED557}" srcOrd="0" destOrd="0" presId="urn:microsoft.com/office/officeart/2005/8/layout/vProcess5"/>
    <dgm:cxn modelId="{D427685C-CCC4-4F77-BDFC-B0E0394E85EC}" type="presOf" srcId="{5ACFA087-05DF-4C2D-8542-E82151C11590}" destId="{BF5D1C2C-276A-4ADA-8052-F55C1A322BF1}" srcOrd="1" destOrd="0" presId="urn:microsoft.com/office/officeart/2005/8/layout/vProcess5"/>
    <dgm:cxn modelId="{4A060F3C-983D-4C22-872B-7ED519DD7D8D}" type="presOf" srcId="{2E654C07-06B0-405A-812F-CB1C297FE6A2}" destId="{E9621613-ADF7-49FD-B1E5-D08DD4463546}" srcOrd="0" destOrd="0" presId="urn:microsoft.com/office/officeart/2005/8/layout/vProcess5"/>
    <dgm:cxn modelId="{4C522AAB-9C89-4185-BC08-18F28279246D}" type="presOf" srcId="{E196DAEB-987B-4870-84EC-62CC21499AB7}" destId="{905BE403-C9D7-47D7-9F86-45EBF6E3B872}" srcOrd="0" destOrd="0" presId="urn:microsoft.com/office/officeart/2005/8/layout/vProcess5"/>
    <dgm:cxn modelId="{CDBCA5D3-DA65-4D5F-9718-A6A0F5F23881}" type="presOf" srcId="{F60AED9A-9100-4AD8-8BE7-12AF0D335A4A}" destId="{30447B33-DAEA-4C89-8A7F-0CA98785B06E}" srcOrd="0" destOrd="0" presId="urn:microsoft.com/office/officeart/2005/8/layout/vProcess5"/>
    <dgm:cxn modelId="{670447CF-408A-4476-A8A2-49F164F32501}" srcId="{7A4FD150-BF70-4A6B-A506-41F36385F807}" destId="{2E654C07-06B0-405A-812F-CB1C297FE6A2}" srcOrd="0" destOrd="0" parTransId="{5EB49B44-AE47-41CE-8354-2887711714E0}" sibTransId="{E196DAEB-987B-4870-84EC-62CC21499AB7}"/>
    <dgm:cxn modelId="{D420FE84-BC06-4B72-B8AE-F50DD7459682}" type="presOf" srcId="{609F7C2A-AF1B-4BCD-AD6A-42F03D069861}" destId="{6AF3873C-5049-4946-9DCE-D3F1DAF92F74}" srcOrd="0" destOrd="0" presId="urn:microsoft.com/office/officeart/2005/8/layout/vProcess5"/>
    <dgm:cxn modelId="{2CA2845A-62E9-4DE7-8D85-E2FB3733D68A}" srcId="{7A4FD150-BF70-4A6B-A506-41F36385F807}" destId="{5ACFA087-05DF-4C2D-8542-E82151C11590}" srcOrd="3" destOrd="0" parTransId="{DAEFF360-F794-4C9A-A482-4BFFD41EDF0A}" sibTransId="{8F7FA195-0B52-40B3-8F0C-92979D47F0D1}"/>
    <dgm:cxn modelId="{A963FACA-B95E-4C78-BAAA-622CEA8D45C4}" srcId="{7A4FD150-BF70-4A6B-A506-41F36385F807}" destId="{61BC9B08-1288-4322-B12B-B9762CA78935}" srcOrd="2" destOrd="0" parTransId="{442F1D28-9328-4DE8-8EB7-9F53AD0FF939}" sibTransId="{F60AED9A-9100-4AD8-8BE7-12AF0D335A4A}"/>
    <dgm:cxn modelId="{8A0D9690-D8CC-4A54-8B46-293EB20127E9}" type="presOf" srcId="{B0B916EF-E291-4E90-A82D-4572BC0304F7}" destId="{285A8AC2-971D-4226-8AAB-720002A9F2D3}" srcOrd="0" destOrd="0" presId="urn:microsoft.com/office/officeart/2005/8/layout/vProcess5"/>
    <dgm:cxn modelId="{55981805-7303-4BAE-BA9D-79F7A556707A}" type="presParOf" srcId="{71F9060E-865E-4981-A658-60C1435ED557}" destId="{E4016C58-7465-4EAE-ACB8-5E2ADBA5FFC1}" srcOrd="0" destOrd="0" presId="urn:microsoft.com/office/officeart/2005/8/layout/vProcess5"/>
    <dgm:cxn modelId="{2C955767-5BE2-4F48-9254-802D2EC6DF22}" type="presParOf" srcId="{71F9060E-865E-4981-A658-60C1435ED557}" destId="{E9621613-ADF7-49FD-B1E5-D08DD4463546}" srcOrd="1" destOrd="0" presId="urn:microsoft.com/office/officeart/2005/8/layout/vProcess5"/>
    <dgm:cxn modelId="{F445B1C9-BD3F-46F0-82B1-1146630800A3}" type="presParOf" srcId="{71F9060E-865E-4981-A658-60C1435ED557}" destId="{6AF3873C-5049-4946-9DCE-D3F1DAF92F74}" srcOrd="2" destOrd="0" presId="urn:microsoft.com/office/officeart/2005/8/layout/vProcess5"/>
    <dgm:cxn modelId="{A57C8D31-92C6-445D-801A-DCFD5BB15193}" type="presParOf" srcId="{71F9060E-865E-4981-A658-60C1435ED557}" destId="{9895FA29-1B21-4168-A4B0-793E111ABC77}" srcOrd="3" destOrd="0" presId="urn:microsoft.com/office/officeart/2005/8/layout/vProcess5"/>
    <dgm:cxn modelId="{BEA6B822-5CF9-4691-8B6E-BCF9EAE99561}" type="presParOf" srcId="{71F9060E-865E-4981-A658-60C1435ED557}" destId="{99A3F199-2BA6-4D62-94AE-E303B6125F55}" srcOrd="4" destOrd="0" presId="urn:microsoft.com/office/officeart/2005/8/layout/vProcess5"/>
    <dgm:cxn modelId="{51A3772F-A4D0-4207-B711-463E0ED1BC19}" type="presParOf" srcId="{71F9060E-865E-4981-A658-60C1435ED557}" destId="{905BE403-C9D7-47D7-9F86-45EBF6E3B872}" srcOrd="5" destOrd="0" presId="urn:microsoft.com/office/officeart/2005/8/layout/vProcess5"/>
    <dgm:cxn modelId="{84416640-CBCD-4732-A6AD-9519EDDE066F}" type="presParOf" srcId="{71F9060E-865E-4981-A658-60C1435ED557}" destId="{285A8AC2-971D-4226-8AAB-720002A9F2D3}" srcOrd="6" destOrd="0" presId="urn:microsoft.com/office/officeart/2005/8/layout/vProcess5"/>
    <dgm:cxn modelId="{817BC8E7-D8D4-459A-AD59-33154B73B53B}" type="presParOf" srcId="{71F9060E-865E-4981-A658-60C1435ED557}" destId="{30447B33-DAEA-4C89-8A7F-0CA98785B06E}" srcOrd="7" destOrd="0" presId="urn:microsoft.com/office/officeart/2005/8/layout/vProcess5"/>
    <dgm:cxn modelId="{80A86816-8920-4E1F-AA93-8D54E05DC497}" type="presParOf" srcId="{71F9060E-865E-4981-A658-60C1435ED557}" destId="{7AEEE9B6-C2EF-4FF2-BFB9-B5BA0B9E3FDE}" srcOrd="8" destOrd="0" presId="urn:microsoft.com/office/officeart/2005/8/layout/vProcess5"/>
    <dgm:cxn modelId="{5F87F095-897D-4C70-A466-50FF9A838A3C}" type="presParOf" srcId="{71F9060E-865E-4981-A658-60C1435ED557}" destId="{EB11BB6D-9084-465E-8BDA-9F2B4AF6CEFB}" srcOrd="9" destOrd="0" presId="urn:microsoft.com/office/officeart/2005/8/layout/vProcess5"/>
    <dgm:cxn modelId="{CB7015D7-4F3C-4218-864C-04620DE6B781}" type="presParOf" srcId="{71F9060E-865E-4981-A658-60C1435ED557}" destId="{34261A89-A97A-432E-9458-CC47A229A24B}" srcOrd="10" destOrd="0" presId="urn:microsoft.com/office/officeart/2005/8/layout/vProcess5"/>
    <dgm:cxn modelId="{08E9588C-07FE-4585-B0B6-F6FE074B3B78}" type="presParOf" srcId="{71F9060E-865E-4981-A658-60C1435ED557}" destId="{BF5D1C2C-276A-4ADA-8052-F55C1A322BF1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5A3FC22-D319-4C03-8A68-78C952FA81ED}" type="doc">
      <dgm:prSet loTypeId="urn:microsoft.com/office/officeart/2005/8/layout/radial3" loCatId="relationship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54AF448-CBF7-420F-94BC-C283B7A47988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Образовательные учреждения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B2C25E39-D063-48A4-8DAE-3BB5CD54500F}" type="parTrans" cxnId="{930B38B3-4407-49C0-AD2C-2FBF3A4D6B7A}">
      <dgm:prSet/>
      <dgm:spPr/>
      <dgm:t>
        <a:bodyPr/>
        <a:lstStyle/>
        <a:p>
          <a:endParaRPr lang="ru-RU"/>
        </a:p>
      </dgm:t>
    </dgm:pt>
    <dgm:pt modelId="{F8F06DCE-EE42-4318-9857-F9887A965D2A}" type="sibTrans" cxnId="{930B38B3-4407-49C0-AD2C-2FBF3A4D6B7A}">
      <dgm:prSet/>
      <dgm:spPr/>
      <dgm:t>
        <a:bodyPr/>
        <a:lstStyle/>
        <a:p>
          <a:endParaRPr lang="ru-RU"/>
        </a:p>
      </dgm:t>
    </dgm:pt>
    <dgm:pt modelId="{1CE7C3FB-ABBD-421A-96EC-15FA83470907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Дети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DB95FEB2-D5B7-487F-B8ED-A3F4FE8C9258}" type="parTrans" cxnId="{EDA5EE83-466A-4AFF-B856-B03BE521219D}">
      <dgm:prSet/>
      <dgm:spPr/>
      <dgm:t>
        <a:bodyPr/>
        <a:lstStyle/>
        <a:p>
          <a:endParaRPr lang="ru-RU"/>
        </a:p>
      </dgm:t>
    </dgm:pt>
    <dgm:pt modelId="{24EAC4A6-4480-4BE9-BD5F-6AA7E40E9CA8}" type="sibTrans" cxnId="{EDA5EE83-466A-4AFF-B856-B03BE521219D}">
      <dgm:prSet/>
      <dgm:spPr/>
      <dgm:t>
        <a:bodyPr/>
        <a:lstStyle/>
        <a:p>
          <a:endParaRPr lang="ru-RU"/>
        </a:p>
      </dgm:t>
    </dgm:pt>
    <dgm:pt modelId="{D06FE11D-BDE0-474E-9378-4854D38762F8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Семьи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36742857-B832-429D-A9B0-5C79D9200C2B}" type="parTrans" cxnId="{6659DCB9-110D-4A8E-9E68-CB00E6C43F31}">
      <dgm:prSet/>
      <dgm:spPr/>
      <dgm:t>
        <a:bodyPr/>
        <a:lstStyle/>
        <a:p>
          <a:endParaRPr lang="ru-RU"/>
        </a:p>
      </dgm:t>
    </dgm:pt>
    <dgm:pt modelId="{715654B1-F9C3-4E84-97E6-CE86B9F12D1E}" type="sibTrans" cxnId="{6659DCB9-110D-4A8E-9E68-CB00E6C43F31}">
      <dgm:prSet/>
      <dgm:spPr/>
      <dgm:t>
        <a:bodyPr/>
        <a:lstStyle/>
        <a:p>
          <a:endParaRPr lang="ru-RU"/>
        </a:p>
      </dgm:t>
    </dgm:pt>
    <dgm:pt modelId="{5DBCA221-9D85-41F7-872D-0C999645909F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Регион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785D3BF6-8916-4BC6-8DC7-FA964DFAFF76}" type="parTrans" cxnId="{CD222145-320C-4838-8A29-BF3F7037BEDF}">
      <dgm:prSet/>
      <dgm:spPr/>
      <dgm:t>
        <a:bodyPr/>
        <a:lstStyle/>
        <a:p>
          <a:endParaRPr lang="ru-RU"/>
        </a:p>
      </dgm:t>
    </dgm:pt>
    <dgm:pt modelId="{51D6DF36-E7D4-4D53-96A7-998DDBD70F6D}" type="sibTrans" cxnId="{CD222145-320C-4838-8A29-BF3F7037BEDF}">
      <dgm:prSet/>
      <dgm:spPr/>
      <dgm:t>
        <a:bodyPr/>
        <a:lstStyle/>
        <a:p>
          <a:endParaRPr lang="ru-RU"/>
        </a:p>
      </dgm:t>
    </dgm:pt>
    <dgm:pt modelId="{12A869B7-2F91-4E05-8802-8591219B4D57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Социум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F2C01E47-D2FA-4207-870F-D15FB4DABBB9}" type="parTrans" cxnId="{98D51AED-D2B1-4AC9-B9BD-0AF6A1CC1DC2}">
      <dgm:prSet/>
      <dgm:spPr/>
      <dgm:t>
        <a:bodyPr/>
        <a:lstStyle/>
        <a:p>
          <a:endParaRPr lang="ru-RU"/>
        </a:p>
      </dgm:t>
    </dgm:pt>
    <dgm:pt modelId="{5E0E0A81-A825-4D4D-AB83-7AFB510DF5A6}" type="sibTrans" cxnId="{98D51AED-D2B1-4AC9-B9BD-0AF6A1CC1DC2}">
      <dgm:prSet/>
      <dgm:spPr/>
      <dgm:t>
        <a:bodyPr/>
        <a:lstStyle/>
        <a:p>
          <a:endParaRPr lang="ru-RU"/>
        </a:p>
      </dgm:t>
    </dgm:pt>
    <dgm:pt modelId="{E6975CE0-04A4-46C9-9930-0FDEF61EFF5E}" type="pres">
      <dgm:prSet presAssocID="{15A3FC22-D319-4C03-8A68-78C952FA81E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B50689-6156-4C5F-80C2-8532E2EC526D}" type="pres">
      <dgm:prSet presAssocID="{15A3FC22-D319-4C03-8A68-78C952FA81ED}" presName="radial" presStyleCnt="0">
        <dgm:presLayoutVars>
          <dgm:animLvl val="ctr"/>
        </dgm:presLayoutVars>
      </dgm:prSet>
      <dgm:spPr/>
    </dgm:pt>
    <dgm:pt modelId="{BC81C6A2-8047-4749-8113-3A765B77AF34}" type="pres">
      <dgm:prSet presAssocID="{A54AF448-CBF7-420F-94BC-C283B7A47988}" presName="centerShape" presStyleLbl="vennNode1" presStyleIdx="0" presStyleCnt="5"/>
      <dgm:spPr/>
      <dgm:t>
        <a:bodyPr/>
        <a:lstStyle/>
        <a:p>
          <a:endParaRPr lang="ru-RU"/>
        </a:p>
      </dgm:t>
    </dgm:pt>
    <dgm:pt modelId="{E3B77FF7-AEF0-4E86-AE40-326DCE36367B}" type="pres">
      <dgm:prSet presAssocID="{1CE7C3FB-ABBD-421A-96EC-15FA83470907}" presName="node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17C1F2-4F34-4FB6-B887-73897EA548A5}" type="pres">
      <dgm:prSet presAssocID="{D06FE11D-BDE0-474E-9378-4854D38762F8}" presName="node" presStyleLbl="vennNode1" presStyleIdx="2" presStyleCnt="5" custScaleX="121037" custScaleY="129802" custRadScaleRad="99726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CEE8BF-7D5E-4B4A-8D3E-A942960446A4}" type="pres">
      <dgm:prSet presAssocID="{5DBCA221-9D85-41F7-872D-0C999645909F}" presName="node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936522-D569-4F18-B22A-FC4C53E9FCDF}" type="pres">
      <dgm:prSet presAssocID="{12A869B7-2F91-4E05-8802-8591219B4D57}" presName="node" presStyleLbl="vennNode1" presStyleIdx="4" presStyleCnt="5" custScaleX="122392" custScaleY="1298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9DE91CD-837C-42FB-9B37-9DF8A268896F}" type="presOf" srcId="{1CE7C3FB-ABBD-421A-96EC-15FA83470907}" destId="{E3B77FF7-AEF0-4E86-AE40-326DCE36367B}" srcOrd="0" destOrd="0" presId="urn:microsoft.com/office/officeart/2005/8/layout/radial3"/>
    <dgm:cxn modelId="{E6A2782B-A0C5-483F-BA18-33997765D4C0}" type="presOf" srcId="{A54AF448-CBF7-420F-94BC-C283B7A47988}" destId="{BC81C6A2-8047-4749-8113-3A765B77AF34}" srcOrd="0" destOrd="0" presId="urn:microsoft.com/office/officeart/2005/8/layout/radial3"/>
    <dgm:cxn modelId="{3E78E9B0-E42A-4381-9697-E2EB8CC6A2B7}" type="presOf" srcId="{15A3FC22-D319-4C03-8A68-78C952FA81ED}" destId="{E6975CE0-04A4-46C9-9930-0FDEF61EFF5E}" srcOrd="0" destOrd="0" presId="urn:microsoft.com/office/officeart/2005/8/layout/radial3"/>
    <dgm:cxn modelId="{98D51AED-D2B1-4AC9-B9BD-0AF6A1CC1DC2}" srcId="{A54AF448-CBF7-420F-94BC-C283B7A47988}" destId="{12A869B7-2F91-4E05-8802-8591219B4D57}" srcOrd="3" destOrd="0" parTransId="{F2C01E47-D2FA-4207-870F-D15FB4DABBB9}" sibTransId="{5E0E0A81-A825-4D4D-AB83-7AFB510DF5A6}"/>
    <dgm:cxn modelId="{AD9BE5C3-21EC-4139-85B9-B1F2AAE46BEF}" type="presOf" srcId="{5DBCA221-9D85-41F7-872D-0C999645909F}" destId="{45CEE8BF-7D5E-4B4A-8D3E-A942960446A4}" srcOrd="0" destOrd="0" presId="urn:microsoft.com/office/officeart/2005/8/layout/radial3"/>
    <dgm:cxn modelId="{EDA5EE83-466A-4AFF-B856-B03BE521219D}" srcId="{A54AF448-CBF7-420F-94BC-C283B7A47988}" destId="{1CE7C3FB-ABBD-421A-96EC-15FA83470907}" srcOrd="0" destOrd="0" parTransId="{DB95FEB2-D5B7-487F-B8ED-A3F4FE8C9258}" sibTransId="{24EAC4A6-4480-4BE9-BD5F-6AA7E40E9CA8}"/>
    <dgm:cxn modelId="{F2D58A9F-21F8-42D8-8971-B505349DB444}" type="presOf" srcId="{12A869B7-2F91-4E05-8802-8591219B4D57}" destId="{0A936522-D569-4F18-B22A-FC4C53E9FCDF}" srcOrd="0" destOrd="0" presId="urn:microsoft.com/office/officeart/2005/8/layout/radial3"/>
    <dgm:cxn modelId="{930B38B3-4407-49C0-AD2C-2FBF3A4D6B7A}" srcId="{15A3FC22-D319-4C03-8A68-78C952FA81ED}" destId="{A54AF448-CBF7-420F-94BC-C283B7A47988}" srcOrd="0" destOrd="0" parTransId="{B2C25E39-D063-48A4-8DAE-3BB5CD54500F}" sibTransId="{F8F06DCE-EE42-4318-9857-F9887A965D2A}"/>
    <dgm:cxn modelId="{CD222145-320C-4838-8A29-BF3F7037BEDF}" srcId="{A54AF448-CBF7-420F-94BC-C283B7A47988}" destId="{5DBCA221-9D85-41F7-872D-0C999645909F}" srcOrd="2" destOrd="0" parTransId="{785D3BF6-8916-4BC6-8DC7-FA964DFAFF76}" sibTransId="{51D6DF36-E7D4-4D53-96A7-998DDBD70F6D}"/>
    <dgm:cxn modelId="{74430A9E-EDA2-4E04-8463-51611478FD5C}" type="presOf" srcId="{D06FE11D-BDE0-474E-9378-4854D38762F8}" destId="{A517C1F2-4F34-4FB6-B887-73897EA548A5}" srcOrd="0" destOrd="0" presId="urn:microsoft.com/office/officeart/2005/8/layout/radial3"/>
    <dgm:cxn modelId="{6659DCB9-110D-4A8E-9E68-CB00E6C43F31}" srcId="{A54AF448-CBF7-420F-94BC-C283B7A47988}" destId="{D06FE11D-BDE0-474E-9378-4854D38762F8}" srcOrd="1" destOrd="0" parTransId="{36742857-B832-429D-A9B0-5C79D9200C2B}" sibTransId="{715654B1-F9C3-4E84-97E6-CE86B9F12D1E}"/>
    <dgm:cxn modelId="{13BA6C0B-8611-44BB-BB83-2E03D72A830B}" type="presParOf" srcId="{E6975CE0-04A4-46C9-9930-0FDEF61EFF5E}" destId="{6AB50689-6156-4C5F-80C2-8532E2EC526D}" srcOrd="0" destOrd="0" presId="urn:microsoft.com/office/officeart/2005/8/layout/radial3"/>
    <dgm:cxn modelId="{DB9810D8-F7EB-480B-BB15-52555E190022}" type="presParOf" srcId="{6AB50689-6156-4C5F-80C2-8532E2EC526D}" destId="{BC81C6A2-8047-4749-8113-3A765B77AF34}" srcOrd="0" destOrd="0" presId="urn:microsoft.com/office/officeart/2005/8/layout/radial3"/>
    <dgm:cxn modelId="{34F84235-441E-48B0-8C01-F3BB5558088D}" type="presParOf" srcId="{6AB50689-6156-4C5F-80C2-8532E2EC526D}" destId="{E3B77FF7-AEF0-4E86-AE40-326DCE36367B}" srcOrd="1" destOrd="0" presId="urn:microsoft.com/office/officeart/2005/8/layout/radial3"/>
    <dgm:cxn modelId="{35C63329-FBD9-4D18-8719-ECD48A2A59F8}" type="presParOf" srcId="{6AB50689-6156-4C5F-80C2-8532E2EC526D}" destId="{A517C1F2-4F34-4FB6-B887-73897EA548A5}" srcOrd="2" destOrd="0" presId="urn:microsoft.com/office/officeart/2005/8/layout/radial3"/>
    <dgm:cxn modelId="{1AA40DCC-02D5-45DE-95A6-F3EC4054C1F9}" type="presParOf" srcId="{6AB50689-6156-4C5F-80C2-8532E2EC526D}" destId="{45CEE8BF-7D5E-4B4A-8D3E-A942960446A4}" srcOrd="3" destOrd="0" presId="urn:microsoft.com/office/officeart/2005/8/layout/radial3"/>
    <dgm:cxn modelId="{494ED0F0-AC54-4C74-8242-CFDA110DB355}" type="presParOf" srcId="{6AB50689-6156-4C5F-80C2-8532E2EC526D}" destId="{0A936522-D569-4F18-B22A-FC4C53E9FCDF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AA7552-937B-4B30-B1F2-B468FD930BAF}">
      <dsp:nvSpPr>
        <dsp:cNvPr id="0" name=""/>
        <dsp:cNvSpPr/>
      </dsp:nvSpPr>
      <dsp:spPr>
        <a:xfrm>
          <a:off x="0" y="0"/>
          <a:ext cx="8215370" cy="201394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Цель: </a:t>
          </a:r>
          <a:r>
            <a:rPr kumimoji="0" lang="ru-RU" sz="2800" b="1" i="0" u="none" strike="noStrike" kern="1200" cap="none" normalizeH="0" baseline="0" dirty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rPr>
            <a:t>разработать социальный проект </a:t>
          </a:r>
          <a:r>
            <a:rPr kumimoji="0" lang="ru-RU" sz="2800" b="1" i="0" u="none" strike="noStrike" kern="1200" cap="none" normalizeH="0" baseline="0" smtClean="0">
              <a:ln>
                <a:noFill/>
              </a:ln>
              <a:solidFill>
                <a:schemeClr val="tx2">
                  <a:lumMod val="60000"/>
                  <a:lumOff val="40000"/>
                </a:schemeClr>
              </a:solidFill>
              <a:effectLst/>
              <a:latin typeface="Times New Roman" panose="02020603050405020304" pitchFamily="18" charset="0"/>
              <a:ea typeface="Times New Roman" pitchFamily="18" charset="0"/>
              <a:cs typeface="Times New Roman" panose="02020603050405020304" pitchFamily="18" charset="0"/>
            </a:rPr>
            <a:t>спортивно-оздоровительной направленности </a:t>
          </a:r>
          <a:r>
            <a:rPr kumimoji="0" lang="ru-RU" sz="2800" b="1" i="0" u="none" strike="noStrike" kern="1200" normalizeH="0" baseline="0" dirty="0" smtClean="0">
              <a:ln w="10541" cmpd="sng">
                <a:solidFill>
                  <a:schemeClr val="tx2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Calibri" pitchFamily="34" charset="0"/>
              <a:cs typeface="Times New Roman" pitchFamily="18" charset="0"/>
            </a:rPr>
            <a:t>«Мы </a:t>
          </a:r>
          <a:r>
            <a:rPr kumimoji="0" lang="en-US" sz="2800" b="1" i="0" u="none" strike="noStrike" kern="1200" normalizeH="0" baseline="0" dirty="0" smtClean="0">
              <a:ln w="10541" cmpd="sng">
                <a:solidFill>
                  <a:schemeClr val="tx2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Calibri" pitchFamily="34" charset="0"/>
              <a:cs typeface="Times New Roman" pitchFamily="18" charset="0"/>
            </a:rPr>
            <a:t>- </a:t>
          </a:r>
          <a:r>
            <a:rPr kumimoji="0" lang="ru-RU" sz="2800" b="1" i="0" u="none" strike="noStrike" kern="1200" normalizeH="0" baseline="0" dirty="0" smtClean="0">
              <a:ln w="10541" cmpd="sng">
                <a:solidFill>
                  <a:schemeClr val="tx2">
                    <a:lumMod val="5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ea typeface="Calibri" pitchFamily="34" charset="0"/>
              <a:cs typeface="Times New Roman" pitchFamily="18" charset="0"/>
            </a:rPr>
            <a:t>за здоровый образ жизни»</a:t>
          </a:r>
          <a:endParaRPr lang="ru-RU" sz="2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910736" y="0"/>
        <a:ext cx="6304633" cy="2013944"/>
      </dsp:txXfrm>
    </dsp:sp>
    <dsp:sp modelId="{49069A01-8C47-4F8A-A116-10F3C802AC39}">
      <dsp:nvSpPr>
        <dsp:cNvPr id="0" name=""/>
        <dsp:cNvSpPr/>
      </dsp:nvSpPr>
      <dsp:spPr>
        <a:xfrm>
          <a:off x="267662" y="188471"/>
          <a:ext cx="1643074" cy="1637001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AE6964E2-BB52-45EE-8B3E-5FC4B154440D}">
      <dsp:nvSpPr>
        <dsp:cNvPr id="0" name=""/>
        <dsp:cNvSpPr/>
      </dsp:nvSpPr>
      <dsp:spPr>
        <a:xfrm>
          <a:off x="0" y="2281606"/>
          <a:ext cx="8215370" cy="3932815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Задачи:</a:t>
          </a:r>
          <a:endParaRPr lang="ru-RU" sz="2400" kern="1200" dirty="0">
            <a:solidFill>
              <a:srgbClr val="C00000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рассмотреть составляющие культуры здорового и безопасного образа жизни;</a:t>
          </a:r>
          <a:endParaRPr lang="ru-RU" sz="2400" b="1" kern="1200" dirty="0">
            <a:solidFill>
              <a:schemeClr val="tx1"/>
            </a:solidFill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определить этапы реализации  социального проекта и ожидаемые результаты;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определить  методы и механизмы оценивания результатов реализации проекта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10736" y="2281606"/>
        <a:ext cx="6304633" cy="3932815"/>
      </dsp:txXfrm>
    </dsp:sp>
    <dsp:sp modelId="{11B6E1A2-BA3E-4945-98E7-AD0E799BF093}">
      <dsp:nvSpPr>
        <dsp:cNvPr id="0" name=""/>
        <dsp:cNvSpPr/>
      </dsp:nvSpPr>
      <dsp:spPr>
        <a:xfrm>
          <a:off x="271129" y="3243445"/>
          <a:ext cx="1636140" cy="2009137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629F2-1097-4BD9-8F36-9DB96B6B924B}">
      <dsp:nvSpPr>
        <dsp:cNvPr id="0" name=""/>
        <dsp:cNvSpPr/>
      </dsp:nvSpPr>
      <dsp:spPr>
        <a:xfrm>
          <a:off x="2500333" y="1828800"/>
          <a:ext cx="2235200" cy="2235200"/>
        </a:xfrm>
        <a:prstGeom prst="gear9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Коллектив школы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49708" y="2352385"/>
        <a:ext cx="1336450" cy="1148939"/>
      </dsp:txXfrm>
    </dsp:sp>
    <dsp:sp modelId="{7E1F03CF-E593-484F-9E49-72FDA88877A9}">
      <dsp:nvSpPr>
        <dsp:cNvPr id="0" name=""/>
        <dsp:cNvSpPr/>
      </dsp:nvSpPr>
      <dsp:spPr>
        <a:xfrm>
          <a:off x="1214445" y="911205"/>
          <a:ext cx="1911364" cy="1946314"/>
        </a:xfrm>
        <a:prstGeom prst="gear6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Родители</a:t>
          </a:r>
          <a:endParaRPr lang="ru-RU" sz="1600" b="1" kern="1200" dirty="0"/>
        </a:p>
      </dsp:txBody>
      <dsp:txXfrm>
        <a:off x="1695637" y="1400461"/>
        <a:ext cx="948980" cy="967802"/>
      </dsp:txXfrm>
    </dsp:sp>
    <dsp:sp modelId="{0367A15B-14CA-40E1-861B-AAC2C631FEC1}">
      <dsp:nvSpPr>
        <dsp:cNvPr id="0" name=""/>
        <dsp:cNvSpPr/>
      </dsp:nvSpPr>
      <dsp:spPr>
        <a:xfrm rot="20700000">
          <a:off x="2893636" y="250417"/>
          <a:ext cx="1592756" cy="1592756"/>
        </a:xfrm>
        <a:prstGeom prst="gear6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Учащиеся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 rot="-20700000">
        <a:off x="3242974" y="599755"/>
        <a:ext cx="894080" cy="894080"/>
      </dsp:txXfrm>
    </dsp:sp>
    <dsp:sp modelId="{71C3DC85-102B-458B-BAA4-8FB569292591}">
      <dsp:nvSpPr>
        <dsp:cNvPr id="0" name=""/>
        <dsp:cNvSpPr/>
      </dsp:nvSpPr>
      <dsp:spPr>
        <a:xfrm>
          <a:off x="2571769" y="1714510"/>
          <a:ext cx="2861056" cy="2861056"/>
        </a:xfrm>
        <a:prstGeom prst="circularArrow">
          <a:avLst>
            <a:gd name="adj1" fmla="val 4687"/>
            <a:gd name="adj2" fmla="val 299029"/>
            <a:gd name="adj3" fmla="val 2513083"/>
            <a:gd name="adj4" fmla="val 15867933"/>
            <a:gd name="adj5" fmla="val 5469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DD7086E-45D0-42CB-8789-C00C493A1D10}">
      <dsp:nvSpPr>
        <dsp:cNvPr id="0" name=""/>
        <dsp:cNvSpPr/>
      </dsp:nvSpPr>
      <dsp:spPr>
        <a:xfrm>
          <a:off x="1143013" y="857249"/>
          <a:ext cx="2078736" cy="2078736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C0DC5C2-AF37-4B99-BCDA-EF9D8D9B01E1}">
      <dsp:nvSpPr>
        <dsp:cNvPr id="0" name=""/>
        <dsp:cNvSpPr/>
      </dsp:nvSpPr>
      <dsp:spPr>
        <a:xfrm>
          <a:off x="2643206" y="-214315"/>
          <a:ext cx="2241296" cy="224129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9C5AF0-D534-42AF-B7AD-1452AA63BB94}">
      <dsp:nvSpPr>
        <dsp:cNvPr id="0" name=""/>
        <dsp:cNvSpPr/>
      </dsp:nvSpPr>
      <dsp:spPr>
        <a:xfrm rot="5400000">
          <a:off x="-20142" y="283742"/>
          <a:ext cx="1817831" cy="1272482"/>
        </a:xfrm>
        <a:prstGeom prst="chevron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1 этап</a:t>
          </a:r>
          <a:endParaRPr lang="ru-RU" sz="3200" b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252533" y="647308"/>
        <a:ext cx="1272482" cy="545349"/>
      </dsp:txXfrm>
    </dsp:sp>
    <dsp:sp modelId="{F3EFA992-97D2-48E6-813B-8A8150E66F30}">
      <dsp:nvSpPr>
        <dsp:cNvPr id="0" name=""/>
        <dsp:cNvSpPr/>
      </dsp:nvSpPr>
      <dsp:spPr>
        <a:xfrm rot="5400000">
          <a:off x="3966648" y="-2001015"/>
          <a:ext cx="1181590" cy="5533277"/>
        </a:xfrm>
        <a:prstGeom prst="round2SameRect">
          <a:avLst/>
        </a:prstGeom>
        <a:solidFill>
          <a:schemeClr val="accent2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Подготовительный этап   включает в себя  планирование, оповещение активов классов,  разработка планов. Подбор информации, анкетирование  по теме проекта.</a:t>
          </a:r>
          <a:endParaRPr lang="ru-RU" sz="1900" kern="1200" dirty="0"/>
        </a:p>
      </dsp:txBody>
      <dsp:txXfrm rot="-5400000">
        <a:off x="1790805" y="232508"/>
        <a:ext cx="5475597" cy="1066230"/>
      </dsp:txXfrm>
    </dsp:sp>
    <dsp:sp modelId="{B6C156F0-CF2E-49F4-ADCD-5D827C3F54FF}">
      <dsp:nvSpPr>
        <dsp:cNvPr id="0" name=""/>
        <dsp:cNvSpPr/>
      </dsp:nvSpPr>
      <dsp:spPr>
        <a:xfrm rot="5400000">
          <a:off x="-102701" y="1899807"/>
          <a:ext cx="1817831" cy="1272482"/>
        </a:xfrm>
        <a:prstGeom prst="chevron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2 этап</a:t>
          </a:r>
          <a:endParaRPr lang="ru-RU" sz="3200" b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69974" y="2263373"/>
        <a:ext cx="1272482" cy="545349"/>
      </dsp:txXfrm>
    </dsp:sp>
    <dsp:sp modelId="{98542421-1843-4962-BD59-7FE9215137A6}">
      <dsp:nvSpPr>
        <dsp:cNvPr id="0" name=""/>
        <dsp:cNvSpPr/>
      </dsp:nvSpPr>
      <dsp:spPr>
        <a:xfrm rot="5400000">
          <a:off x="4058174" y="-664847"/>
          <a:ext cx="1181590" cy="5797430"/>
        </a:xfrm>
        <a:prstGeom prst="round2SameRect">
          <a:avLst/>
        </a:prstGeom>
        <a:solidFill>
          <a:schemeClr val="accent3">
            <a:lumMod val="60000"/>
            <a:lumOff val="4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Реализация проекта   включает в себя план основных мероприятий.  </a:t>
          </a:r>
          <a:endParaRPr lang="ru-RU" sz="1900" kern="1200" dirty="0"/>
        </a:p>
      </dsp:txBody>
      <dsp:txXfrm rot="-5400000">
        <a:off x="1750254" y="1700753"/>
        <a:ext cx="5739750" cy="1066230"/>
      </dsp:txXfrm>
    </dsp:sp>
    <dsp:sp modelId="{35ED4C3D-C4F5-4E49-84C4-A12282299E02}">
      <dsp:nvSpPr>
        <dsp:cNvPr id="0" name=""/>
        <dsp:cNvSpPr/>
      </dsp:nvSpPr>
      <dsp:spPr>
        <a:xfrm rot="5400000">
          <a:off x="-102701" y="3525652"/>
          <a:ext cx="1817831" cy="1272482"/>
        </a:xfrm>
        <a:prstGeom prst="chevron">
          <a:avLst/>
        </a:prstGeom>
        <a:solidFill>
          <a:srgbClr val="00B0F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3 этап</a:t>
          </a:r>
          <a:endParaRPr lang="ru-RU" sz="3200" b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69974" y="3889218"/>
        <a:ext cx="1272482" cy="545349"/>
      </dsp:txXfrm>
    </dsp:sp>
    <dsp:sp modelId="{97EB5892-00BA-49A9-A8D9-266C2155BD3B}">
      <dsp:nvSpPr>
        <dsp:cNvPr id="0" name=""/>
        <dsp:cNvSpPr/>
      </dsp:nvSpPr>
      <dsp:spPr>
        <a:xfrm rot="5400000">
          <a:off x="4076609" y="1031196"/>
          <a:ext cx="1181590" cy="5834366"/>
        </a:xfrm>
        <a:prstGeom prst="round2SameRect">
          <a:avLst/>
        </a:prstGeom>
        <a:solidFill>
          <a:srgbClr val="00B0F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2065" rIns="12065" bIns="12065" numCol="1" spcCol="1270" anchor="ctr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b="1" kern="1200" dirty="0" smtClean="0">
              <a:latin typeface="Times New Roman" pitchFamily="18" charset="0"/>
              <a:cs typeface="Times New Roman" pitchFamily="18" charset="0"/>
            </a:rPr>
            <a:t>Рефлексия   включает в себя подведение итогов реализации проекта на общешкольном собрании Совета школы.</a:t>
          </a:r>
          <a:endParaRPr lang="ru-RU" sz="1900" kern="1200" dirty="0"/>
        </a:p>
      </dsp:txBody>
      <dsp:txXfrm rot="-5400000">
        <a:off x="1750221" y="3415264"/>
        <a:ext cx="5776686" cy="10662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7B0A5C-2517-4470-A1FF-EA93CC6BC283}">
      <dsp:nvSpPr>
        <dsp:cNvPr id="0" name=""/>
        <dsp:cNvSpPr/>
      </dsp:nvSpPr>
      <dsp:spPr>
        <a:xfrm>
          <a:off x="2571" y="354677"/>
          <a:ext cx="2507456" cy="10029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Анкетирование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обучающихся</a:t>
          </a:r>
          <a:endParaRPr lang="ru-RU" sz="2000" kern="1200" dirty="0"/>
        </a:p>
      </dsp:txBody>
      <dsp:txXfrm>
        <a:off x="2571" y="354677"/>
        <a:ext cx="2507456" cy="1002982"/>
      </dsp:txXfrm>
    </dsp:sp>
    <dsp:sp modelId="{0FB4A68A-FB2D-4333-BAB8-C3B3D64B5A7E}">
      <dsp:nvSpPr>
        <dsp:cNvPr id="0" name=""/>
        <dsp:cNvSpPr/>
      </dsp:nvSpPr>
      <dsp:spPr>
        <a:xfrm>
          <a:off x="2571" y="1357660"/>
          <a:ext cx="2507456" cy="2813624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Соблюдение режима дня, отношение к вредным привычкам , занятость в секциях</a:t>
          </a:r>
          <a:endParaRPr lang="ru-RU" sz="2000" kern="1200" dirty="0"/>
        </a:p>
      </dsp:txBody>
      <dsp:txXfrm>
        <a:off x="2571" y="1357660"/>
        <a:ext cx="2507456" cy="2813624"/>
      </dsp:txXfrm>
    </dsp:sp>
    <dsp:sp modelId="{856F4A1A-D5DB-405C-B9E2-E11821D9C805}">
      <dsp:nvSpPr>
        <dsp:cNvPr id="0" name=""/>
        <dsp:cNvSpPr/>
      </dsp:nvSpPr>
      <dsp:spPr>
        <a:xfrm>
          <a:off x="2861071" y="354677"/>
          <a:ext cx="2507456" cy="10029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Анкетирование родителей</a:t>
          </a:r>
          <a:endParaRPr lang="ru-RU" sz="2000" kern="1200" dirty="0"/>
        </a:p>
      </dsp:txBody>
      <dsp:txXfrm>
        <a:off x="2861071" y="354677"/>
        <a:ext cx="2507456" cy="1002982"/>
      </dsp:txXfrm>
    </dsp:sp>
    <dsp:sp modelId="{C5D6C0E7-00A3-460E-ADF2-897DA9F3B43B}">
      <dsp:nvSpPr>
        <dsp:cNvPr id="0" name=""/>
        <dsp:cNvSpPr/>
      </dsp:nvSpPr>
      <dsp:spPr>
        <a:xfrm>
          <a:off x="2861071" y="1357660"/>
          <a:ext cx="2507456" cy="2813624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Каким они видят счастливого ребенка, что для них значит здоровый образ жизни</a:t>
          </a:r>
          <a:endParaRPr lang="ru-RU" sz="2000" kern="1200" dirty="0"/>
        </a:p>
      </dsp:txBody>
      <dsp:txXfrm>
        <a:off x="2861071" y="1357660"/>
        <a:ext cx="2507456" cy="2813624"/>
      </dsp:txXfrm>
    </dsp:sp>
    <dsp:sp modelId="{93987622-9F54-4628-8C93-4AB890E51720}">
      <dsp:nvSpPr>
        <dsp:cNvPr id="0" name=""/>
        <dsp:cNvSpPr/>
      </dsp:nvSpPr>
      <dsp:spPr>
        <a:xfrm>
          <a:off x="5719571" y="354677"/>
          <a:ext cx="2507456" cy="10029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Мониторинг состояния здоровья обучающихся</a:t>
          </a:r>
          <a:endParaRPr lang="ru-RU" sz="2000" kern="1200" dirty="0"/>
        </a:p>
      </dsp:txBody>
      <dsp:txXfrm>
        <a:off x="5719571" y="354677"/>
        <a:ext cx="2507456" cy="1002982"/>
      </dsp:txXfrm>
    </dsp:sp>
    <dsp:sp modelId="{7699042B-DFDC-4B51-AD76-03ADC2EC6547}">
      <dsp:nvSpPr>
        <dsp:cNvPr id="0" name=""/>
        <dsp:cNvSpPr/>
      </dsp:nvSpPr>
      <dsp:spPr>
        <a:xfrm>
          <a:off x="5719571" y="1357660"/>
          <a:ext cx="2507456" cy="2813624"/>
        </a:xfrm>
        <a:prstGeom prst="rect">
          <a:avLst/>
        </a:prstGeom>
        <a:gradFill rotWithShape="1">
          <a:gsLst>
            <a:gs pos="0">
              <a:schemeClr val="accent1">
                <a:tint val="50000"/>
                <a:satMod val="300000"/>
              </a:schemeClr>
            </a:gs>
            <a:gs pos="35000">
              <a:schemeClr val="accent1">
                <a:tint val="37000"/>
                <a:satMod val="300000"/>
              </a:schemeClr>
            </a:gs>
            <a:gs pos="100000">
              <a:schemeClr val="accent1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smtClean="0"/>
            <a:t>Изучение медицинской документации, определение процента школьников основной и подготовительной группы здоровья</a:t>
          </a:r>
          <a:endParaRPr lang="ru-RU" sz="2000" kern="1200" dirty="0"/>
        </a:p>
      </dsp:txBody>
      <dsp:txXfrm>
        <a:off x="5719571" y="1357660"/>
        <a:ext cx="2507456" cy="281362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81C6A2-8047-4749-8113-3A765B77AF34}">
      <dsp:nvSpPr>
        <dsp:cNvPr id="0" name=""/>
        <dsp:cNvSpPr/>
      </dsp:nvSpPr>
      <dsp:spPr>
        <a:xfrm>
          <a:off x="2483883" y="1192953"/>
          <a:ext cx="2971919" cy="2971919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Times New Roman" pitchFamily="18" charset="0"/>
              <a:cs typeface="Times New Roman" pitchFamily="18" charset="0"/>
            </a:rPr>
            <a:t>Образовательные учреждения</a:t>
          </a:r>
          <a:endParaRPr lang="ru-RU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19110" y="1628180"/>
        <a:ext cx="2101465" cy="2101465"/>
      </dsp:txXfrm>
    </dsp:sp>
    <dsp:sp modelId="{E3B77FF7-AEF0-4E86-AE40-326DCE36367B}">
      <dsp:nvSpPr>
        <dsp:cNvPr id="0" name=""/>
        <dsp:cNvSpPr/>
      </dsp:nvSpPr>
      <dsp:spPr>
        <a:xfrm>
          <a:off x="3226862" y="530"/>
          <a:ext cx="1485959" cy="1485959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Дети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44476" y="218144"/>
        <a:ext cx="1050731" cy="1050731"/>
      </dsp:txXfrm>
    </dsp:sp>
    <dsp:sp modelId="{A517C1F2-4F34-4FB6-B887-73897EA548A5}">
      <dsp:nvSpPr>
        <dsp:cNvPr id="0" name=""/>
        <dsp:cNvSpPr/>
      </dsp:nvSpPr>
      <dsp:spPr>
        <a:xfrm>
          <a:off x="5000662" y="1714510"/>
          <a:ext cx="1798560" cy="192880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Семьи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64055" y="1996977"/>
        <a:ext cx="1271774" cy="1363871"/>
      </dsp:txXfrm>
    </dsp:sp>
    <dsp:sp modelId="{45CEE8BF-7D5E-4B4A-8D3E-A942960446A4}">
      <dsp:nvSpPr>
        <dsp:cNvPr id="0" name=""/>
        <dsp:cNvSpPr/>
      </dsp:nvSpPr>
      <dsp:spPr>
        <a:xfrm>
          <a:off x="3226862" y="3871335"/>
          <a:ext cx="1485959" cy="1485959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Регион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44476" y="4088949"/>
        <a:ext cx="1050731" cy="1050731"/>
      </dsp:txXfrm>
    </dsp:sp>
    <dsp:sp modelId="{0A936522-D569-4F18-B22A-FC4C53E9FCDF}">
      <dsp:nvSpPr>
        <dsp:cNvPr id="0" name=""/>
        <dsp:cNvSpPr/>
      </dsp:nvSpPr>
      <dsp:spPr>
        <a:xfrm>
          <a:off x="1125092" y="1714510"/>
          <a:ext cx="1818695" cy="192880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Социум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91434" y="1996977"/>
        <a:ext cx="1286011" cy="1363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4A7E378-66E9-4BBC-A9EA-BD3C248ADF8D}" type="datetimeFigureOut">
              <a:rPr lang="ru-RU"/>
              <a:pPr>
                <a:defRPr/>
              </a:pPr>
              <a:t>31.10.2025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44620B3-8CE5-4B1B-95CD-3F58095D273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4773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266522D-9C83-4311-9B0A-CED6BDE1D87D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99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CB1E6B-136F-4353-AE58-19D00C453085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4819A-CFE2-456B-BCC5-31DD63CDFE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8D490-07C2-4341-BE63-DCAFFA502562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26BD7-58E6-41B7-9C3A-9D58579504A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99580-95DE-4AFD-AB11-81D6C2D94184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DACA7-45AC-4347-BE2A-EB6D34288BA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82496-F071-4324-AABF-F2C5B91FC363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AB896-19EA-4BB3-929C-D3EB696DA98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DF5F5-9D68-405B-87E6-C66FF8420109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0ACE0F-2880-4696-A9E5-32B4C3E93CB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6CAB9-72FF-4B4D-ADBC-E0387FF99824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51971-D9E7-4806-B017-B409150296F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57FD8-8277-4142-956F-F598D00A0385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E775C-41CF-4A10-B968-173963EE7ED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B1ABD-38DD-4570-B652-7ECD032418A9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CA984B-BFDF-4F96-8D2C-25C663971DF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CA6D1-883C-4C2A-8F8A-545EF2B3F8E2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77681-A293-4473-A37E-D6B042A2AB2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D0EE7-C26D-4BDC-B4B4-C1CCB745BE92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95601-EFAC-4946-9298-C289FEC67B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BE29D-8D6C-48F3-866F-C530561B5973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5E0F1B-B94A-4F5B-BC7C-5F49FC8E283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8000"/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C925F1-04C7-4242-80ED-779D04ACDC0E}" type="datetimeFigureOut">
              <a:rPr lang="ru-RU"/>
              <a:pPr>
                <a:defRPr/>
              </a:pPr>
              <a:t>31.10.2025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2DFC006-FE81-4EBD-992B-776CC9E853F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ransition spd="slow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image" Target="../media/image6.jpeg"/><Relationship Id="rId7" Type="http://schemas.openxmlformats.org/officeDocument/2006/relationships/diagramData" Target="../diagrams/data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11" Type="http://schemas.microsoft.com/office/2007/relationships/diagramDrawing" Target="../diagrams/drawing2.xml"/><Relationship Id="rId5" Type="http://schemas.openxmlformats.org/officeDocument/2006/relationships/image" Target="../media/image8.jpeg"/><Relationship Id="rId10" Type="http://schemas.openxmlformats.org/officeDocument/2006/relationships/diagramColors" Target="../diagrams/colors2.xml"/><Relationship Id="rId4" Type="http://schemas.openxmlformats.org/officeDocument/2006/relationships/image" Target="../media/image7.jpeg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35150" y="950913"/>
            <a:ext cx="6143625" cy="8572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600" dirty="0" smtClean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общеобразовательное учреждение Городская основная общеобразовательная школа</a:t>
            </a:r>
            <a:endParaRPr lang="ru-RU" sz="16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32250" y="3284538"/>
            <a:ext cx="5111750" cy="3573462"/>
          </a:xfrm>
        </p:spPr>
        <p:txBody>
          <a:bodyPr>
            <a:normAutofit/>
          </a:bodyPr>
          <a:lstStyle/>
          <a:p>
            <a:pPr algn="r">
              <a:lnSpc>
                <a:spcPct val="80000"/>
              </a:lnSpc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 выполнил:</a:t>
            </a:r>
          </a:p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МОУ </a:t>
            </a:r>
            <a:r>
              <a:rPr lang="ru-RU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ГООШ </a:t>
            </a:r>
            <a:r>
              <a:rPr lang="ru-RU" sz="1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г.Калязин</a:t>
            </a:r>
            <a:endParaRPr lang="ru-RU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10000"/>
              </a:lnSpc>
            </a:pPr>
            <a:r>
              <a:rPr lang="ru-RU" sz="1600" dirty="0" smtClean="0">
                <a:solidFill>
                  <a:schemeClr val="tx1"/>
                </a:solidFill>
              </a:rPr>
              <a:t>Побегалова </a:t>
            </a:r>
            <a:r>
              <a:rPr lang="ru-RU" sz="1600" dirty="0" smtClean="0">
                <a:solidFill>
                  <a:schemeClr val="tx1"/>
                </a:solidFill>
              </a:rPr>
              <a:t>А. В</a:t>
            </a:r>
            <a:r>
              <a:rPr lang="ru-RU" sz="1600" dirty="0" smtClean="0">
                <a:solidFill>
                  <a:schemeClr val="tx1"/>
                </a:solidFill>
              </a:rPr>
              <a:t>..</a:t>
            </a:r>
          </a:p>
          <a:p>
            <a:pPr algn="r">
              <a:lnSpc>
                <a:spcPct val="80000"/>
              </a:lnSpc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80000"/>
              </a:lnSpc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80000"/>
              </a:lnSpc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80000"/>
              </a:lnSpc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80000"/>
              </a:lnSpc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ru-RU" sz="1400" dirty="0" smtClean="0">
                <a:solidFill>
                  <a:srgbClr val="898989"/>
                </a:solidFill>
              </a:rPr>
              <a:t>Калязин, 2025</a:t>
            </a:r>
            <a:endParaRPr lang="ru-RU" sz="1400" dirty="0" smtClean="0">
              <a:solidFill>
                <a:srgbClr val="898989"/>
              </a:solidFill>
            </a:endParaRPr>
          </a:p>
        </p:txBody>
      </p:sp>
      <p:sp>
        <p:nvSpPr>
          <p:cNvPr id="14339" name="Прямоугольник 4"/>
          <p:cNvSpPr>
            <a:spLocks noChangeArrowheads="1"/>
          </p:cNvSpPr>
          <p:nvPr/>
        </p:nvSpPr>
        <p:spPr bwMode="auto">
          <a:xfrm>
            <a:off x="785813" y="1714500"/>
            <a:ext cx="73580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Социальный проект спортивно-оздоровительной направленности</a:t>
            </a:r>
          </a:p>
          <a:p>
            <a:pPr algn="ctr"/>
            <a:r>
              <a:rPr lang="ru-RU" altLang="ru-RU" sz="240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«Мы – за здоровый образ жизни»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 rot="21443154">
            <a:off x="543863" y="3358179"/>
            <a:ext cx="4056453" cy="264697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075613" cy="5313363"/>
          </a:xfrm>
        </p:spPr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Современное состояние  общества, экологии во всем мире неблагоприятно отражается на здоровье, в связи с чем, растет число детей, которым необходима специализированная помощь, щадящая организация образовательного процесса. Для нашей страны в современной ситуации эта проблема еще более очевидна. Рождаемость в нашей стране падает, а смертность растет, что в итоге грозит привести страну к демографическому кризису.</a:t>
            </a: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800" b="1" dirty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По данным Минздрава России, в стране лишь 14% здоровых детей, 35% больных и 51% с различными отклонениями в здоровье. Чем раньше у подростка сформируется мотивация, то есть осознанная необходимость заботиться о своем здоровье, тем здоровее будет каждый конкретный человек и общество в целом.</a:t>
            </a:r>
          </a:p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	Привычка к здоровому образу жизни должна формироваться в </a:t>
            </a:r>
            <a:r>
              <a:rPr lang="en-US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семье и в образовательных учреждениях.</a:t>
            </a:r>
            <a:endParaRPr lang="en-US" sz="1800" b="1" dirty="0" smtClean="0">
              <a:solidFill>
                <a:srgbClr val="1515C5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Пропаганда здорового образа </a:t>
            </a:r>
            <a:r>
              <a:rPr lang="en-US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жизни в школе, </a:t>
            </a:r>
            <a:endParaRPr lang="en-US" sz="1800" b="1" dirty="0" smtClean="0">
              <a:solidFill>
                <a:srgbClr val="1515C5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личный пример педагогов поможет создать </a:t>
            </a:r>
            <a:endParaRPr lang="en-US" sz="1800" b="1" dirty="0" smtClean="0">
              <a:solidFill>
                <a:srgbClr val="1515C5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здоровое </a:t>
            </a:r>
            <a:r>
              <a:rPr lang="en-US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поколение.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201414"/>
            <a:ext cx="7320787" cy="923330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Актуальность проекта</a:t>
            </a:r>
            <a:endParaRPr lang="ru-RU" sz="5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pic>
        <p:nvPicPr>
          <p:cNvPr id="5" name="Picture 2" descr="F:\спорт\sport86.gif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21299202">
            <a:off x="433217" y="4703309"/>
            <a:ext cx="1449066" cy="18041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3000"/>
                            </p:stCondLst>
                            <p:childTnLst>
                              <p:par>
                                <p:cTn id="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7239000" cy="5170488"/>
          </a:xfrm>
        </p:spPr>
        <p:txBody>
          <a:bodyPr/>
          <a:lstStyle/>
          <a:p>
            <a:endParaRPr lang="en-US" sz="2400" b="1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mtClean="0"/>
          </a:p>
        </p:txBody>
      </p:sp>
      <p:graphicFrame>
        <p:nvGraphicFramePr>
          <p:cNvPr id="12" name="Схема 11"/>
          <p:cNvGraphicFramePr/>
          <p:nvPr/>
        </p:nvGraphicFramePr>
        <p:xfrm>
          <a:off x="357158" y="285728"/>
          <a:ext cx="8215370" cy="6215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9069A01-8C47-4F8A-A116-10F3C802AC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>
                                            <p:graphicEl>
                                              <a:dgm id="{49069A01-8C47-4F8A-A116-10F3C802AC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>
                                            <p:graphicEl>
                                              <a:dgm id="{49069A01-8C47-4F8A-A116-10F3C802AC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">
                                            <p:graphicEl>
                                              <a:dgm id="{49069A01-8C47-4F8A-A116-10F3C802AC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>
                                            <p:graphicEl>
                                              <a:dgm id="{49069A01-8C47-4F8A-A116-10F3C802AC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2AA7552-937B-4B30-B1F2-B468FD930B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>
                                            <p:graphicEl>
                                              <a:dgm id="{22AA7552-937B-4B30-B1F2-B468FD930B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>
                                            <p:graphicEl>
                                              <a:dgm id="{22AA7552-937B-4B30-B1F2-B468FD930B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>
                                            <p:graphicEl>
                                              <a:dgm id="{22AA7552-937B-4B30-B1F2-B468FD930B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">
                                            <p:graphicEl>
                                              <a:dgm id="{22AA7552-937B-4B30-B1F2-B468FD930B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1B6E1A2-BA3E-4945-98E7-AD0E799BF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>
                                            <p:graphicEl>
                                              <a:dgm id="{11B6E1A2-BA3E-4945-98E7-AD0E799BF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>
                                            <p:graphicEl>
                                              <a:dgm id="{11B6E1A2-BA3E-4945-98E7-AD0E799BF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>
                                            <p:graphicEl>
                                              <a:dgm id="{11B6E1A2-BA3E-4945-98E7-AD0E799BF0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2">
                                            <p:graphicEl>
                                              <a:dgm id="{11B6E1A2-BA3E-4945-98E7-AD0E799BF0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AE6964E2-BB52-45EE-8B3E-5FC4B1544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2">
                                            <p:graphicEl>
                                              <a:dgm id="{AE6964E2-BB52-45EE-8B3E-5FC4B1544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2">
                                            <p:graphicEl>
                                              <a:dgm id="{AE6964E2-BB52-45EE-8B3E-5FC4B1544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2">
                                            <p:graphicEl>
                                              <a:dgm id="{AE6964E2-BB52-45EE-8B3E-5FC4B1544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2">
                                            <p:graphicEl>
                                              <a:dgm id="{AE6964E2-BB52-45EE-8B3E-5FC4B15444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63" y="1571625"/>
            <a:ext cx="8348662" cy="4813300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b="1" dirty="0" smtClean="0">
              <a:solidFill>
                <a:srgbClr val="1515C5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Проект основан на </a:t>
            </a: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положениях Декларации Прав Ребенка, направленных на защиту здоровья и получение полноценного образования, на положениях Федеральной целевой программы «Развитие физической культуры и спорта в Российской Федерации на 2006-2015 годы и на положениях «Программы развития воспитательной компоненты в общеобразовательных учреждениях Тверской области. </a:t>
            </a: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Основу реализации проекта составляет здоровьесберегающий  подход к обеспечению здоровья участников образовательного процесса, который  подчеркивает формирующий и развивающий характер влияния  образования на здоровье каждого человека и реализуется через создание здоровьесберегающей образовательной среды.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83956" y="260648"/>
            <a:ext cx="8322275" cy="1457003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концептуальные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положения проекта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323850" y="260350"/>
            <a:ext cx="7239000" cy="966788"/>
          </a:xfrm>
        </p:spPr>
        <p:txBody>
          <a:bodyPr/>
          <a:lstStyle/>
          <a:p>
            <a:r>
              <a:rPr lang="ru-RU" sz="2400" smtClean="0"/>
              <a:t/>
            </a:r>
            <a:br>
              <a:rPr lang="ru-RU" sz="2400" smtClean="0"/>
            </a:br>
            <a:endParaRPr lang="ru-RU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50"/>
            <a:ext cx="8186738" cy="492918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en-US" dirty="0"/>
          </a:p>
          <a:p>
            <a:pPr marL="0" indent="0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b="1" dirty="0" err="1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Здоровьесберегающая</a:t>
            </a:r>
            <a:r>
              <a:rPr lang="ru-RU" sz="2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инфраструктура.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 Рациональная организация урочной и внеурочной деятельности учащихся. 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Эффективная организация физкультурно-оздоровительной работы.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Реализация дополнительных    образовательных программ. </a:t>
            </a:r>
          </a:p>
          <a:p>
            <a:pPr marL="0" indent="0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2800" b="1" dirty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Просветительская работа с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8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родителями</a:t>
            </a:r>
            <a:endParaRPr lang="ru-RU" sz="2400" dirty="0">
              <a:solidFill>
                <a:srgbClr val="1515C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285769"/>
            <a:ext cx="8500927" cy="158417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формирования культуры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здорового и безопасного образа жизни</a:t>
            </a:r>
          </a:p>
        </p:txBody>
      </p:sp>
      <p:pic>
        <p:nvPicPr>
          <p:cNvPr id="5122" name="Picture 2" descr="G:\спорт\sport87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04007">
            <a:off x="6789427" y="3813558"/>
            <a:ext cx="1643074" cy="24552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спорт\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250353">
            <a:off x="337922" y="326370"/>
            <a:ext cx="2704530" cy="2302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G:\спорт\i.jpegк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78318">
            <a:off x="5804448" y="627595"/>
            <a:ext cx="3008716" cy="2116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G:\спорт\school030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4090992"/>
            <a:ext cx="2428892" cy="2409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G:\спорт\274684_view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34" y="4357693"/>
            <a:ext cx="3024181" cy="21300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6" name="Схема 25"/>
          <p:cNvGraphicFramePr/>
          <p:nvPr/>
        </p:nvGraphicFramePr>
        <p:xfrm>
          <a:off x="1142976" y="121442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357422" y="214290"/>
            <a:ext cx="4357718" cy="800219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Участники проекта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600" decel="100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60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600" decel="100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6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00" decel="100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6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9824"/>
            <a:ext cx="8500927" cy="158417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642910" y="1571612"/>
          <a:ext cx="7786742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99C5AF0-D534-42AF-B7AD-1452AA63BB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>
                                            <p:graphicEl>
                                              <a:dgm id="{699C5AF0-D534-42AF-B7AD-1452AA63BB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>
                                            <p:graphicEl>
                                              <a:dgm id="{699C5AF0-D534-42AF-B7AD-1452AA63BB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>
                                            <p:graphicEl>
                                              <a:dgm id="{699C5AF0-D534-42AF-B7AD-1452AA63BB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graphicEl>
                                              <a:dgm id="{699C5AF0-D534-42AF-B7AD-1452AA63BB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3EFA992-97D2-48E6-813B-8A8150E66F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>
                                            <p:graphicEl>
                                              <a:dgm id="{F3EFA992-97D2-48E6-813B-8A8150E66F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>
                                            <p:graphicEl>
                                              <a:dgm id="{F3EFA992-97D2-48E6-813B-8A8150E66F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>
                                            <p:graphicEl>
                                              <a:dgm id="{F3EFA992-97D2-48E6-813B-8A8150E66F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>
                                            <p:graphicEl>
                                              <a:dgm id="{F3EFA992-97D2-48E6-813B-8A8150E66F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6C156F0-CF2E-49F4-ADCD-5D827C3F5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>
                                            <p:graphicEl>
                                              <a:dgm id="{B6C156F0-CF2E-49F4-ADCD-5D827C3F5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>
                                            <p:graphicEl>
                                              <a:dgm id="{B6C156F0-CF2E-49F4-ADCD-5D827C3F5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>
                                            <p:graphicEl>
                                              <a:dgm id="{B6C156F0-CF2E-49F4-ADCD-5D827C3F5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>
                                            <p:graphicEl>
                                              <a:dgm id="{B6C156F0-CF2E-49F4-ADCD-5D827C3F5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8542421-1843-4962-BD59-7FE9215137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>
                                            <p:graphicEl>
                                              <a:dgm id="{98542421-1843-4962-BD59-7FE9215137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>
                                            <p:graphicEl>
                                              <a:dgm id="{98542421-1843-4962-BD59-7FE9215137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>
                                            <p:graphicEl>
                                              <a:dgm id="{98542421-1843-4962-BD59-7FE9215137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>
                                            <p:graphicEl>
                                              <a:dgm id="{98542421-1843-4962-BD59-7FE9215137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5ED4C3D-C4F5-4E49-84C4-A12282299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>
                                            <p:graphicEl>
                                              <a:dgm id="{35ED4C3D-C4F5-4E49-84C4-A12282299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>
                                            <p:graphicEl>
                                              <a:dgm id="{35ED4C3D-C4F5-4E49-84C4-A12282299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>
                                            <p:graphicEl>
                                              <a:dgm id="{35ED4C3D-C4F5-4E49-84C4-A12282299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>
                                            <p:graphicEl>
                                              <a:dgm id="{35ED4C3D-C4F5-4E49-84C4-A12282299E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7EB5892-00BA-49A9-A8D9-266C2155B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>
                                            <p:graphicEl>
                                              <a:dgm id="{97EB5892-00BA-49A9-A8D9-266C2155B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>
                                            <p:graphicEl>
                                              <a:dgm id="{97EB5892-00BA-49A9-A8D9-266C2155B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>
                                            <p:graphicEl>
                                              <a:dgm id="{97EB5892-00BA-49A9-A8D9-266C2155B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>
                                            <p:graphicEl>
                                              <a:dgm id="{97EB5892-00BA-49A9-A8D9-266C2155BD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9" grpId="0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Скругленный прямоугольник 8"/>
          <p:cNvSpPr/>
          <p:nvPr/>
        </p:nvSpPr>
        <p:spPr>
          <a:xfrm>
            <a:off x="3429000" y="428625"/>
            <a:ext cx="2571750" cy="9286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1 этап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C7B0A5C-2517-4470-A1FF-EA93CC6BC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"/>
                                        <p:tgtEl>
                                          <p:spTgt spid="8">
                                            <p:graphicEl>
                                              <a:dgm id="{AC7B0A5C-2517-4470-A1FF-EA93CC6BC2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8">
                                            <p:graphicEl>
                                              <a:dgm id="{AC7B0A5C-2517-4470-A1FF-EA93CC6BC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8">
                                            <p:graphicEl>
                                              <a:dgm id="{AC7B0A5C-2517-4470-A1FF-EA93CC6BC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C7B0A5C-2517-4470-A1FF-EA93CC6BC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C7B0A5C-2517-4470-A1FF-EA93CC6BC2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00"/>
                            </p:stCondLst>
                            <p:childTnLst>
                              <p:par>
                                <p:cTn id="2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FB4A68A-FB2D-4333-BAB8-C3B3D64B5A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"/>
                                        <p:tgtEl>
                                          <p:spTgt spid="8">
                                            <p:graphicEl>
                                              <a:dgm id="{0FB4A68A-FB2D-4333-BAB8-C3B3D64B5A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8">
                                            <p:graphicEl>
                                              <a:dgm id="{0FB4A68A-FB2D-4333-BAB8-C3B3D64B5A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8">
                                            <p:graphicEl>
                                              <a:dgm id="{0FB4A68A-FB2D-4333-BAB8-C3B3D64B5A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FB4A68A-FB2D-4333-BAB8-C3B3D64B5A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FB4A68A-FB2D-4333-BAB8-C3B3D64B5A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00"/>
                            </p:stCondLst>
                            <p:childTnLst>
                              <p:par>
                                <p:cTn id="2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56F4A1A-D5DB-405C-B9E2-E11821D9C8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"/>
                                        <p:tgtEl>
                                          <p:spTgt spid="8">
                                            <p:graphicEl>
                                              <a:dgm id="{856F4A1A-D5DB-405C-B9E2-E11821D9C80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8">
                                            <p:graphicEl>
                                              <a:dgm id="{856F4A1A-D5DB-405C-B9E2-E11821D9C8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fill="hold"/>
                                        <p:tgtEl>
                                          <p:spTgt spid="8">
                                            <p:graphicEl>
                                              <a:dgm id="{856F4A1A-D5DB-405C-B9E2-E11821D9C8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56F4A1A-D5DB-405C-B9E2-E11821D9C8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856F4A1A-D5DB-405C-B9E2-E11821D9C8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200"/>
                            </p:stCondLst>
                            <p:childTnLst>
                              <p:par>
                                <p:cTn id="3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5D6C0E7-00A3-460E-ADF2-897DA9F3B4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8">
                                            <p:graphicEl>
                                              <a:dgm id="{C5D6C0E7-00A3-460E-ADF2-897DA9F3B4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fill="hold"/>
                                        <p:tgtEl>
                                          <p:spTgt spid="8">
                                            <p:graphicEl>
                                              <a:dgm id="{C5D6C0E7-00A3-460E-ADF2-897DA9F3B4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fill="hold"/>
                                        <p:tgtEl>
                                          <p:spTgt spid="8">
                                            <p:graphicEl>
                                              <a:dgm id="{C5D6C0E7-00A3-460E-ADF2-897DA9F3B4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5D6C0E7-00A3-460E-ADF2-897DA9F3B4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5D6C0E7-00A3-460E-ADF2-897DA9F3B4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200"/>
                            </p:stCondLst>
                            <p:childTnLst>
                              <p:par>
                                <p:cTn id="4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3987622-9F54-4628-8C93-4AB890E517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"/>
                                        <p:tgtEl>
                                          <p:spTgt spid="8">
                                            <p:graphicEl>
                                              <a:dgm id="{93987622-9F54-4628-8C93-4AB890E5172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fill="hold"/>
                                        <p:tgtEl>
                                          <p:spTgt spid="8">
                                            <p:graphicEl>
                                              <a:dgm id="{93987622-9F54-4628-8C93-4AB890E517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fill="hold"/>
                                        <p:tgtEl>
                                          <p:spTgt spid="8">
                                            <p:graphicEl>
                                              <a:dgm id="{93987622-9F54-4628-8C93-4AB890E517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3987622-9F54-4628-8C93-4AB890E517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3987622-9F54-4628-8C93-4AB890E517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200"/>
                            </p:stCondLst>
                            <p:childTnLst>
                              <p:par>
                                <p:cTn id="5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699042B-DFDC-4B51-AD76-03ADC2EC6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"/>
                                        <p:tgtEl>
                                          <p:spTgt spid="8">
                                            <p:graphicEl>
                                              <a:dgm id="{7699042B-DFDC-4B51-AD76-03ADC2EC654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fill="hold"/>
                                        <p:tgtEl>
                                          <p:spTgt spid="8">
                                            <p:graphicEl>
                                              <a:dgm id="{7699042B-DFDC-4B51-AD76-03ADC2EC6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fill="hold"/>
                                        <p:tgtEl>
                                          <p:spTgt spid="8">
                                            <p:graphicEl>
                                              <a:dgm id="{7699042B-DFDC-4B51-AD76-03ADC2EC6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699042B-DFDC-4B51-AD76-03ADC2EC6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699042B-DFDC-4B51-AD76-03ADC2EC65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Sub>
          <a:bldDgm bld="one"/>
        </p:bldSub>
      </p:bldGraphic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357563" y="214313"/>
            <a:ext cx="2643187" cy="928687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2 этап</a:t>
            </a:r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85720" y="1357298"/>
          <a:ext cx="8858280" cy="52864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B844F3B-8D8A-4F87-84CE-AA8FEF6893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graphicEl>
                                              <a:dgm id="{7B844F3B-8D8A-4F87-84CE-AA8FEF6893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graphicEl>
                                              <a:dgm id="{7B844F3B-8D8A-4F87-84CE-AA8FEF6893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8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C9DDCF4F-1FCD-44A2-AEE2-992F736CC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>
                                            <p:graphicEl>
                                              <a:dgm id="{C9DDCF4F-1FCD-44A2-AEE2-992F736CC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>
                                            <p:graphicEl>
                                              <a:dgm id="{C9DDCF4F-1FCD-44A2-AEE2-992F736CC0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97E3466-D501-4D8D-A697-7B64931B7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>
                                            <p:graphicEl>
                                              <a:dgm id="{E97E3466-D501-4D8D-A697-7B64931B7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>
                                            <p:graphicEl>
                                              <a:dgm id="{E97E3466-D501-4D8D-A697-7B64931B71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8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0AA4400-F636-41F4-9BFC-693D2176C2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>
                                            <p:graphicEl>
                                              <a:dgm id="{D0AA4400-F636-41F4-9BFC-693D2176C2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>
                                            <p:graphicEl>
                                              <a:dgm id="{D0AA4400-F636-41F4-9BFC-693D2176C2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800"/>
                            </p:stCondLst>
                            <p:childTnLst>
                              <p:par>
                                <p:cTn id="3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2CB18A3-B5D7-451F-B434-6AA45AE3D4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>
                                            <p:graphicEl>
                                              <a:dgm id="{62CB18A3-B5D7-451F-B434-6AA45AE3D4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>
                                            <p:graphicEl>
                                              <a:dgm id="{62CB18A3-B5D7-451F-B434-6AA45AE3D4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800"/>
                            </p:stCondLst>
                            <p:childTnLst>
                              <p:par>
                                <p:cTn id="3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6F2D298-879A-48FB-A4AF-5F1E88B28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>
                                            <p:graphicEl>
                                              <a:dgm id="{56F2D298-879A-48FB-A4AF-5F1E88B28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>
                                            <p:graphicEl>
                                              <a:dgm id="{56F2D298-879A-48FB-A4AF-5F1E88B280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7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14282" y="1357298"/>
          <a:ext cx="8715436" cy="5500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3429000" y="285750"/>
            <a:ext cx="2571750" cy="9286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этап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DBA8B0-55E4-490B-A178-87CD81C633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">
                                            <p:graphicEl>
                                              <a:dgm id="{D8DBA8B0-55E4-490B-A178-87CD81C633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65DADBC-B4AD-4764-BD5D-9779197192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5">
                                            <p:graphicEl>
                                              <a:dgm id="{265DADBC-B4AD-4764-BD5D-9779197192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9C7483-AD3F-4AEB-990A-EA73BEAA46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5">
                                            <p:graphicEl>
                                              <a:dgm id="{C49C7483-AD3F-4AEB-990A-EA73BEAA46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B52E34-F400-4E00-BE3E-CBFEA3FA75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">
                                            <p:graphicEl>
                                              <a:dgm id="{80B52E34-F400-4E00-BE3E-CBFEA3FA75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801CB1-8904-4520-B0FF-8D4E1222E3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5">
                                            <p:graphicEl>
                                              <a:dgm id="{E4801CB1-8904-4520-B0FF-8D4E1222E3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C94CFD-7E42-45AF-83F9-C24F327FDE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5">
                                            <p:graphicEl>
                                              <a:dgm id="{16C94CFD-7E42-45AF-83F9-C24F327FDE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Содержимое 2"/>
          <p:cNvSpPr>
            <a:spLocks noGrp="1"/>
          </p:cNvSpPr>
          <p:nvPr>
            <p:ph idx="1"/>
          </p:nvPr>
        </p:nvSpPr>
        <p:spPr>
          <a:xfrm>
            <a:off x="428625" y="1571625"/>
            <a:ext cx="8229600" cy="4525963"/>
          </a:xfrm>
        </p:spPr>
        <p:txBody>
          <a:bodyPr/>
          <a:lstStyle/>
          <a:p>
            <a:endParaRPr lang="ru-RU" sz="2800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95534" y="188640"/>
            <a:ext cx="8500927" cy="158417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Методы оценки эффективности </a:t>
            </a:r>
          </a:p>
        </p:txBody>
      </p:sp>
      <p:graphicFrame>
        <p:nvGraphicFramePr>
          <p:cNvPr id="9" name="Схема 8"/>
          <p:cNvGraphicFramePr/>
          <p:nvPr/>
        </p:nvGraphicFramePr>
        <p:xfrm>
          <a:off x="714348" y="1857364"/>
          <a:ext cx="8143932" cy="42148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E9621613-ADF7-49FD-B1E5-D08DD44635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>
                                            <p:graphicEl>
                                              <a:dgm id="{E9621613-ADF7-49FD-B1E5-D08DD44635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>
                                            <p:graphicEl>
                                              <a:dgm id="{E9621613-ADF7-49FD-B1E5-D08DD44635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05BE403-C9D7-47D7-9F86-45EBF6E3B8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>
                                            <p:graphicEl>
                                              <a:dgm id="{905BE403-C9D7-47D7-9F86-45EBF6E3B8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9">
                                            <p:graphicEl>
                                              <a:dgm id="{905BE403-C9D7-47D7-9F86-45EBF6E3B8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AF3873C-5049-4946-9DCE-D3F1DAF92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>
                                            <p:graphicEl>
                                              <a:dgm id="{6AF3873C-5049-4946-9DCE-D3F1DAF92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>
                                            <p:graphicEl>
                                              <a:dgm id="{6AF3873C-5049-4946-9DCE-D3F1DAF92F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85A8AC2-971D-4226-8AAB-720002A9F2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>
                                            <p:graphicEl>
                                              <a:dgm id="{285A8AC2-971D-4226-8AAB-720002A9F2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>
                                            <p:graphicEl>
                                              <a:dgm id="{285A8AC2-971D-4226-8AAB-720002A9F2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895FA29-1B21-4168-A4B0-793E111AB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>
                                            <p:graphicEl>
                                              <a:dgm id="{9895FA29-1B21-4168-A4B0-793E111AB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>
                                            <p:graphicEl>
                                              <a:dgm id="{9895FA29-1B21-4168-A4B0-793E111AB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0447B33-DAEA-4C89-8A7F-0CA98785B0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>
                                            <p:graphicEl>
                                              <a:dgm id="{30447B33-DAEA-4C89-8A7F-0CA98785B0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9">
                                            <p:graphicEl>
                                              <a:dgm id="{30447B33-DAEA-4C89-8A7F-0CA98785B0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9A3F199-2BA6-4D62-94AE-E303B6125F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9">
                                            <p:graphicEl>
                                              <a:dgm id="{99A3F199-2BA6-4D62-94AE-E303B6125F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>
                                            <p:graphicEl>
                                              <a:dgm id="{99A3F199-2BA6-4D62-94AE-E303B6125F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9" grpId="0">
        <p:bldSub>
          <a:bldDgm bld="one"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625" y="1571625"/>
            <a:ext cx="8143875" cy="485775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Результаты  проекта будут отслеживаться руководителем проекта, классными руководителями, медицинским работником. Данные по проделанной работе, уровень двигательной активности обучающихся, изменения личных качеств будут фиксироваться и заноситься в компьютер. Результаты проекта будут обсуждаться на заседаниях педагогического совета, на родительских собраниях. В конце учебного года будут подведены</a:t>
            </a:r>
          </a:p>
          <a:p>
            <a:pPr marL="0" indent="0" algn="just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sz="2400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итоги.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4166"/>
            <a:ext cx="8500927" cy="158417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Механизм оценки результатов </a:t>
            </a:r>
          </a:p>
        </p:txBody>
      </p:sp>
      <p:pic>
        <p:nvPicPr>
          <p:cNvPr id="5" name="Picture 3" descr="G:\спорт\IMG_60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413231" y="4659207"/>
            <a:ext cx="1973458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:\спорт\232617_081111_18_259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4214818"/>
            <a:ext cx="1785918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28750"/>
            <a:ext cx="9144000" cy="5429250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Увеличение числа учащихся, занимающихся различными видами спорта, посещение секций	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Позитивные изменения в отношении к своему здоровью, образу жизни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Вовлечение «проблемных» учащихся к участию в различных акциях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Участие в районных, городских, международных конкурсах и соревнованиях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Уменьшение заболеваний учащихся в школе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Вовлечение родителей  в работу по реализации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проекта</a:t>
            </a:r>
          </a:p>
          <a:p>
            <a:pPr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Повышение информационной осведомленности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обучающихся школы о социально-значимых 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ru-RU" b="1" dirty="0" smtClean="0">
                <a:solidFill>
                  <a:srgbClr val="1515C5"/>
                </a:solidFill>
                <a:latin typeface="Times New Roman" pitchFamily="18" charset="0"/>
                <a:cs typeface="Times New Roman" pitchFamily="18" charset="0"/>
              </a:rPr>
              <a:t>     заболеваниях.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4474" y="116632"/>
            <a:ext cx="8500927" cy="158417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Ожидаемые результаты 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0"/>
                            </p:stCondLst>
                            <p:childTnLst>
                              <p:par>
                                <p:cTn id="3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8000"/>
                            </p:stCondLst>
                            <p:childTnLst>
                              <p:par>
                                <p:cTn id="6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G:\спорт\uYJpS1bbIv_gi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71678"/>
            <a:ext cx="3039218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251520" y="153503"/>
            <a:ext cx="8500927" cy="158417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Благополучатели  проекта </a:t>
            </a:r>
          </a:p>
        </p:txBody>
      </p:sp>
      <p:graphicFrame>
        <p:nvGraphicFramePr>
          <p:cNvPr id="27" name="Схема 26"/>
          <p:cNvGraphicFramePr/>
          <p:nvPr/>
        </p:nvGraphicFramePr>
        <p:xfrm>
          <a:off x="1214382" y="1500174"/>
          <a:ext cx="7929618" cy="5357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dgm id="{BC81C6A2-8047-4749-8113-3A765B77AF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27">
                                            <p:graphicEl>
                                              <a:dgm id="{BC81C6A2-8047-4749-8113-3A765B77AF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dgm id="{E3B77FF7-AEF0-4E86-AE40-326DCE3636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7">
                                            <p:graphicEl>
                                              <a:dgm id="{E3B77FF7-AEF0-4E86-AE40-326DCE3636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dgm id="{A517C1F2-4F34-4FB6-B887-73897EA548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27">
                                            <p:graphicEl>
                                              <a:dgm id="{A517C1F2-4F34-4FB6-B887-73897EA548A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dgm id="{45CEE8BF-7D5E-4B4A-8D3E-A942960446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27">
                                            <p:graphicEl>
                                              <a:dgm id="{45CEE8BF-7D5E-4B4A-8D3E-A942960446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graphicEl>
                                              <a:dgm id="{0A936522-D569-4F18-B22A-FC4C53E9FCD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27">
                                            <p:graphicEl>
                                              <a:dgm id="{0A936522-D569-4F18-B22A-FC4C53E9FCD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27" grpId="0">
        <p:bldSub>
          <a:bldDgm bld="one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_20130920_1415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21213434">
            <a:off x="183187" y="1401662"/>
            <a:ext cx="4809571" cy="3535742"/>
          </a:xfrm>
          <a:effectLst>
            <a:softEdge rad="112500"/>
          </a:effectLst>
        </p:spPr>
      </p:pic>
      <p:pic>
        <p:nvPicPr>
          <p:cNvPr id="5" name="Picture 2" descr="G:\спорт\IMG_45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211863">
            <a:off x="3688492" y="3214785"/>
            <a:ext cx="5273642" cy="35264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11131" y="188640"/>
            <a:ext cx="8500927" cy="1584176"/>
          </a:xfrm>
          <a:prstGeom prst="rect">
            <a:avLst/>
          </a:prstGeom>
          <a:noFill/>
        </p:spPr>
        <p:txBody>
          <a:bodyPr wrap="none">
            <a:prstTxWarp prst="textWave1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54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Благодарим за внимание !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797</TotalTime>
  <Words>377</Words>
  <Application>Microsoft Office PowerPoint</Application>
  <PresentationFormat>Экран (4:3)</PresentationFormat>
  <Paragraphs>102</Paragraphs>
  <Slides>15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Wingdings</vt:lpstr>
      <vt:lpstr>Тема Office</vt:lpstr>
      <vt:lpstr>Муниципальное общеобразовательное учреждение Городская основная общеобразовательная школа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«Мы за здоровый образ жизни»</dc:title>
  <dc:creator>Admin</dc:creator>
  <cp:lastModifiedBy>Учитель</cp:lastModifiedBy>
  <cp:revision>118</cp:revision>
  <dcterms:created xsi:type="dcterms:W3CDTF">2013-11-19T09:32:01Z</dcterms:created>
  <dcterms:modified xsi:type="dcterms:W3CDTF">2025-10-31T06:35:39Z</dcterms:modified>
</cp:coreProperties>
</file>