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«Забвению не подлежит»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Классный час к 80-летию МБОУ «</a:t>
            </a:r>
            <a:r>
              <a:rPr lang="ru-RU" dirty="0" err="1" smtClean="0"/>
              <a:t>Себян-Кюельская</a:t>
            </a:r>
            <a:r>
              <a:rPr lang="ru-RU" dirty="0" smtClean="0"/>
              <a:t> НЭСОШ им.П.А. Ламутского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Цель: </a:t>
            </a:r>
            <a:br>
              <a:rPr lang="ru-RU" dirty="0" smtClean="0"/>
            </a:br>
            <a:r>
              <a:rPr lang="ru-RU" dirty="0" smtClean="0"/>
              <a:t>-</a:t>
            </a:r>
            <a:r>
              <a:rPr lang="ru-RU" dirty="0" smtClean="0"/>
              <a:t>формировать чувство благодарности, уважения к своему  учителю; </a:t>
            </a:r>
            <a:br>
              <a:rPr lang="ru-RU" dirty="0" smtClean="0"/>
            </a:br>
            <a:r>
              <a:rPr lang="ru-RU" dirty="0" smtClean="0"/>
              <a:t>-</a:t>
            </a:r>
            <a:r>
              <a:rPr lang="ru-RU" dirty="0" smtClean="0"/>
              <a:t>воспитать ценнейшие качества человека: доброту, отзывчивость, уважение к учителям, не забывать их.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Мой первый учитель</a:t>
            </a:r>
            <a:endParaRPr lang="ru-RU" dirty="0"/>
          </a:p>
        </p:txBody>
      </p:sp>
      <p:pic>
        <p:nvPicPr>
          <p:cNvPr id="1026" name="Picture 2" descr="F:\IMG-20160126-WA000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18711" y="1600200"/>
            <a:ext cx="2715578" cy="4525963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err="1" smtClean="0"/>
              <a:t>Кейметинова</a:t>
            </a:r>
            <a:r>
              <a:rPr lang="ru-RU" dirty="0" smtClean="0"/>
              <a:t> Анна </a:t>
            </a:r>
            <a:r>
              <a:rPr lang="ru-RU" dirty="0" smtClean="0"/>
              <a:t>Афанасьевна – учитель начальных классов</a:t>
            </a:r>
          </a:p>
          <a:p>
            <a:r>
              <a:rPr lang="ru-RU" dirty="0" smtClean="0"/>
              <a:t>Приняла нас в 1977 году в подготовительный класс.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Дошколята</a:t>
            </a:r>
            <a:endParaRPr lang="ru-RU" dirty="0"/>
          </a:p>
        </p:txBody>
      </p:sp>
      <p:pic>
        <p:nvPicPr>
          <p:cNvPr id="1026" name="Picture 2" descr="C:\Users\Лилия Васильевна\Desktop\IMG-20200607-WA007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Классный руководитель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Цыренова </a:t>
            </a:r>
            <a:r>
              <a:rPr lang="ru-RU" dirty="0" err="1" smtClean="0"/>
              <a:t>Дулгаржап</a:t>
            </a:r>
            <a:r>
              <a:rPr lang="ru-RU" dirty="0" smtClean="0"/>
              <a:t> </a:t>
            </a:r>
            <a:r>
              <a:rPr lang="ru-RU" dirty="0" err="1" smtClean="0"/>
              <a:t>Доржиевна</a:t>
            </a:r>
            <a:r>
              <a:rPr lang="ru-RU" dirty="0" smtClean="0"/>
              <a:t> –учитель русского языка и литературы</a:t>
            </a:r>
          </a:p>
          <a:p>
            <a:r>
              <a:rPr lang="ru-RU" dirty="0" smtClean="0"/>
              <a:t>С 1981 по 1987 годы наш классный руководитель. Приехала из Бурятии</a:t>
            </a:r>
            <a:endParaRPr lang="ru-RU" dirty="0"/>
          </a:p>
        </p:txBody>
      </p:sp>
      <p:pic>
        <p:nvPicPr>
          <p:cNvPr id="2050" name="Picture 2" descr="F:\IMG-20160126-WA00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9711" y="1600200"/>
            <a:ext cx="2715578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1983 год  6-й класс</a:t>
            </a:r>
            <a:endParaRPr lang="ru-RU" dirty="0"/>
          </a:p>
        </p:txBody>
      </p:sp>
      <p:pic>
        <p:nvPicPr>
          <p:cNvPr id="4098" name="Picture 2" descr="C:\Users\Лилия Васильевна\Desktop\20211122_1731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2803" y="1600200"/>
            <a:ext cx="6918393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400" dirty="0" smtClean="0"/>
              <a:t>Мой </a:t>
            </a:r>
            <a:r>
              <a:rPr lang="ru-RU" sz="1400" dirty="0" err="1" smtClean="0"/>
              <a:t>класс-мои</a:t>
            </a:r>
            <a:r>
              <a:rPr lang="ru-RU" sz="1400" dirty="0" smtClean="0"/>
              <a:t> друзья, победы,</a:t>
            </a:r>
            <a:br>
              <a:rPr lang="ru-RU" sz="1400" dirty="0" smtClean="0"/>
            </a:br>
            <a:r>
              <a:rPr lang="ru-RU" sz="1400" dirty="0" smtClean="0"/>
              <a:t>Падения, надежды, беды…</a:t>
            </a:r>
            <a:br>
              <a:rPr lang="ru-RU" sz="1400" dirty="0" smtClean="0"/>
            </a:br>
            <a:r>
              <a:rPr lang="ru-RU" sz="1400" dirty="0" smtClean="0"/>
              <a:t>Хранится фото у меня –</a:t>
            </a:r>
            <a:br>
              <a:rPr lang="ru-RU" sz="1400" dirty="0" smtClean="0"/>
            </a:br>
            <a:r>
              <a:rPr lang="ru-RU" sz="1400" dirty="0" smtClean="0"/>
              <a:t>Мой класс, а в середине  - я !</a:t>
            </a:r>
            <a:br>
              <a:rPr lang="ru-RU" sz="1400" dirty="0" smtClean="0"/>
            </a:br>
            <a:endParaRPr lang="ru-RU" sz="1400" dirty="0"/>
          </a:p>
        </p:txBody>
      </p:sp>
      <p:pic>
        <p:nvPicPr>
          <p:cNvPr id="5122" name="Picture 2" descr="C:\Users\Лилия Васильевна\Desktop\20211122_17325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0159" y="1600200"/>
            <a:ext cx="6903682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Мальчики-зайчики</a:t>
            </a:r>
            <a:endParaRPr lang="ru-RU" dirty="0"/>
          </a:p>
        </p:txBody>
      </p:sp>
      <p:pic>
        <p:nvPicPr>
          <p:cNvPr id="6146" name="Picture 2" descr="C:\Users\Лилия Васильевна\Desktop\20211122_17511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6381" y="1600200"/>
            <a:ext cx="3100237" cy="4525963"/>
          </a:xfrm>
          <a:prstGeom prst="rect">
            <a:avLst/>
          </a:prstGeom>
          <a:noFill/>
        </p:spPr>
      </p:pic>
      <p:pic>
        <p:nvPicPr>
          <p:cNvPr id="6147" name="Picture 3" descr="C:\Users\Лилия Васильевна\Desktop\20211122_1740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449289"/>
            <a:ext cx="4038600" cy="282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Кабинет русского языка и литературы</a:t>
            </a:r>
            <a:endParaRPr lang="ru-RU" dirty="0"/>
          </a:p>
        </p:txBody>
      </p:sp>
      <p:pic>
        <p:nvPicPr>
          <p:cNvPr id="7170" name="Picture 2" descr="C:\Users\Лилия Васильевна\Desktop\20211122_1747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1136" y="1600200"/>
            <a:ext cx="520172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Районный литературный конкурс</a:t>
            </a:r>
            <a:endParaRPr lang="ru-RU" dirty="0"/>
          </a:p>
        </p:txBody>
      </p:sp>
      <p:pic>
        <p:nvPicPr>
          <p:cNvPr id="8194" name="Picture 2" descr="C:\Users\Лилия Васильевна\Desktop\20211122_1744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3804" y="1600200"/>
            <a:ext cx="8176392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Утро красит нежным цветом…</a:t>
            </a:r>
            <a:endParaRPr lang="ru-RU" dirty="0"/>
          </a:p>
        </p:txBody>
      </p:sp>
      <p:pic>
        <p:nvPicPr>
          <p:cNvPr id="9218" name="Picture 2" descr="C:\Users\Лилия Васильевна\Desktop\20211122_1741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0605" y="1600200"/>
            <a:ext cx="7422789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Комсомольцы-добровольцы</a:t>
            </a:r>
            <a:endParaRPr lang="ru-RU" dirty="0"/>
          </a:p>
        </p:txBody>
      </p:sp>
      <p:pic>
        <p:nvPicPr>
          <p:cNvPr id="10242" name="Picture 2" descr="C:\Users\Лилия Васильевна\Desktop\20211122_1746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295" y="1600200"/>
            <a:ext cx="7849410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 перемене…</a:t>
            </a:r>
            <a:endParaRPr lang="ru-RU" dirty="0"/>
          </a:p>
        </p:txBody>
      </p:sp>
      <p:pic>
        <p:nvPicPr>
          <p:cNvPr id="11266" name="Picture 2" descr="C:\Users\Лилия Васильевна\Desktop\20211122_17425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9646" y="1600200"/>
            <a:ext cx="7684708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8 класс «Последний звонок»</a:t>
            </a:r>
            <a:endParaRPr lang="ru-RU" dirty="0"/>
          </a:p>
        </p:txBody>
      </p:sp>
      <p:pic>
        <p:nvPicPr>
          <p:cNvPr id="12290" name="Picture 2" descr="C:\Users\Лилия Васильевна\Desktop\20211122_1735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632" y="1600200"/>
            <a:ext cx="8044735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Наши родители </a:t>
            </a:r>
            <a:r>
              <a:rPr lang="ru-RU" smtClean="0"/>
              <a:t>с учителями</a:t>
            </a:r>
            <a:endParaRPr lang="ru-RU" dirty="0"/>
          </a:p>
        </p:txBody>
      </p:sp>
      <p:pic>
        <p:nvPicPr>
          <p:cNvPr id="13314" name="Picture 2" descr="C:\Users\Лилия Васильевна\Desktop\20211122_1739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751" y="1600200"/>
            <a:ext cx="779649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99</Words>
  <Application>Microsoft Office PowerPoint</Application>
  <PresentationFormat>Экран (4:3)</PresentationFormat>
  <Paragraphs>20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«Забвению не подлежит»</vt:lpstr>
      <vt:lpstr>Цель:  -формировать чувство благодарности, уважения к своему  учителю;  -воспитать ценнейшие качества человека: доброту, отзывчивость, уважение к учителям, не забывать их.</vt:lpstr>
      <vt:lpstr>Мой первый учитель</vt:lpstr>
      <vt:lpstr>Дошколята</vt:lpstr>
      <vt:lpstr>Классный руководитель</vt:lpstr>
      <vt:lpstr>1983 год  6-й класс</vt:lpstr>
      <vt:lpstr>Мой класс-мои друзья, победы, Падения, надежды, беды… Хранится фото у меня – Мой класс, а в середине  - я ! </vt:lpstr>
      <vt:lpstr>Мальчики-зайчики</vt:lpstr>
      <vt:lpstr>Кабинет русского языка и литературы</vt:lpstr>
      <vt:lpstr>Районный литературный конкурс</vt:lpstr>
      <vt:lpstr>Утро красит нежным цветом…</vt:lpstr>
      <vt:lpstr>Комсомольцы-добровольцы</vt:lpstr>
      <vt:lpstr>На перемене…</vt:lpstr>
      <vt:lpstr>8 класс «Последний звонок»</vt:lpstr>
      <vt:lpstr>Наши родители с учителями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«Забвению не подлежит»</dc:title>
  <dc:creator>Лилия Николаевна</dc:creator>
  <cp:lastModifiedBy>Лилия Васильевна</cp:lastModifiedBy>
  <cp:revision>18</cp:revision>
  <dcterms:created xsi:type="dcterms:W3CDTF">2021-11-22T09:04:29Z</dcterms:created>
  <dcterms:modified xsi:type="dcterms:W3CDTF">2021-11-23T11:53:01Z</dcterms:modified>
</cp:coreProperties>
</file>