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7" r:id="rId7"/>
    <p:sldId id="265" r:id="rId8"/>
    <p:sldId id="268" r:id="rId9"/>
    <p:sldId id="269" r:id="rId10"/>
    <p:sldId id="270" r:id="rId11"/>
    <p:sldId id="271" r:id="rId12"/>
    <p:sldId id="266" r:id="rId13"/>
    <p:sldId id="273" r:id="rId14"/>
    <p:sldId id="274" r:id="rId15"/>
    <p:sldId id="275" r:id="rId16"/>
    <p:sldId id="276" r:id="rId17"/>
    <p:sldId id="272" r:id="rId18"/>
    <p:sldId id="277" r:id="rId19"/>
    <p:sldId id="279" r:id="rId20"/>
    <p:sldId id="278" r:id="rId21"/>
    <p:sldId id="280" r:id="rId22"/>
    <p:sldId id="282" r:id="rId23"/>
    <p:sldId id="281" r:id="rId24"/>
    <p:sldId id="283" r:id="rId25"/>
    <p:sldId id="284" r:id="rId26"/>
    <p:sldId id="285" r:id="rId27"/>
    <p:sldId id="286" r:id="rId28"/>
    <p:sldId id="287" r:id="rId29"/>
    <p:sldId id="288" r:id="rId30"/>
    <p:sldId id="290" r:id="rId31"/>
    <p:sldId id="289" r:id="rId32"/>
    <p:sldId id="291" r:id="rId33"/>
    <p:sldId id="292" r:id="rId34"/>
    <p:sldId id="293" r:id="rId35"/>
    <p:sldId id="294" r:id="rId36"/>
    <p:sldId id="295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9" d="100"/>
          <a:sy n="49" d="100"/>
        </p:scale>
        <p:origin x="-1764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&#1047;&#1074;&#1077;&#1079;&#1076;&#1086;&#1095;&#1077;&#1090;.ppt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1683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Открытый урок по химии</a:t>
            </a:r>
            <a:br>
              <a:rPr lang="ru-RU" b="1" i="1" dirty="0" smtClean="0"/>
            </a:br>
            <a:r>
              <a:rPr lang="ru-RU" b="1" dirty="0" smtClean="0">
                <a:solidFill>
                  <a:srgbClr val="FF0000"/>
                </a:solidFill>
              </a:rPr>
              <a:t>«Путешествие в государство 54»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5105400"/>
            <a:ext cx="6444208" cy="17526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учитель химии и биологии МКОУ «Гимназия № 4 г. Усть - </a:t>
            </a:r>
            <a:r>
              <a:rPr lang="ru-RU" dirty="0" err="1" smtClean="0">
                <a:solidFill>
                  <a:schemeClr val="tx1"/>
                </a:solidFill>
              </a:rPr>
              <a:t>Джегуты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9" name="Picture 5" descr="http://www.province.ru/yaroslavl/media/k2/items/cache/dd34e32172fe0202ef287e574244e1d2_X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6"/>
            <a:ext cx="3162714" cy="22048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608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учитель - года 2021\табл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229600" cy="1143000"/>
          </a:xfrm>
        </p:spPr>
        <p:txBody>
          <a:bodyPr/>
          <a:lstStyle/>
          <a:p>
            <a:r>
              <a:rPr lang="ru-RU" b="1" dirty="0" smtClean="0"/>
              <a:t>«Вулканчик»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C:\Users\1\Desktop\m7c4c0a1f.jpg"/>
          <p:cNvPicPr>
            <a:picLocks noChangeAspect="1" noChangeArrowheads="1"/>
          </p:cNvPicPr>
          <p:nvPr/>
        </p:nvPicPr>
        <p:blipFill>
          <a:blip r:embed="rId2" cstate="print"/>
          <a:srcRect t="2868" r="48776" b="65587"/>
          <a:stretch>
            <a:fillRect/>
          </a:stretch>
        </p:blipFill>
        <p:spPr bwMode="auto">
          <a:xfrm>
            <a:off x="0" y="2204864"/>
            <a:ext cx="9203932" cy="136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учитель - года 2021\tehnika30-1000x7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"/>
            <a:ext cx="5868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FF0000"/>
                </a:solidFill>
              </a:rPr>
              <a:t>«Знание - сила»</a:t>
            </a:r>
            <a:endParaRPr lang="ru-RU" sz="6000" b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764704"/>
            <a:ext cx="3923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ФОСФОРУС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Проблемный вопрос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9698" name="Picture 2" descr="C:\Users\1\Desktop\двери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44386"/>
            <a:ext cx="5832648" cy="5713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30932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700" u="sng" dirty="0" smtClean="0">
                <a:solidFill>
                  <a:srgbClr val="FF0000"/>
                </a:solidFill>
              </a:rPr>
              <a:t>Найдите химическую ошибку автора</a:t>
            </a:r>
          </a:p>
          <a:p>
            <a:pPr>
              <a:buNone/>
            </a:pPr>
            <a:endParaRPr lang="ru-RU" u="sng" dirty="0" smtClean="0"/>
          </a:p>
          <a:p>
            <a:pPr>
              <a:buNone/>
            </a:pPr>
            <a:r>
              <a:rPr lang="ru-RU" dirty="0" smtClean="0"/>
              <a:t>		«Да это была собака, огромная, черная как смоль… </a:t>
            </a:r>
          </a:p>
          <a:p>
            <a:pPr>
              <a:buNone/>
            </a:pPr>
            <a:r>
              <a:rPr lang="ru-RU" dirty="0" smtClean="0"/>
              <a:t>     Из её пасти вырывалось пламя, глаза метали искры, по морде и загривку переливался мерцающий огонь. </a:t>
            </a:r>
          </a:p>
          <a:p>
            <a:pPr>
              <a:buNone/>
            </a:pPr>
            <a:r>
              <a:rPr lang="ru-RU" dirty="0" smtClean="0"/>
              <a:t>     Ни в чьем воспаленном мозгу не могло возникнуть видение более страшного, более омерзительного, чем это адское существо, выскочившее на нас из тумана. … Чудовище лежало перед нами… </a:t>
            </a:r>
          </a:p>
          <a:p>
            <a:pPr>
              <a:buNone/>
            </a:pPr>
            <a:r>
              <a:rPr lang="ru-RU" dirty="0" smtClean="0"/>
              <a:t>      Его огромная пасть все еще светилось голубоватым пламенем, глубоко сидящие дикие глаза были обведены огненными кругами. Я дотронулся до этой светящейся головы, и отняв руку, увидел, что мои пальцы тоже засветились в темноте...» - Фосфор, - сказал я.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b="1" dirty="0" smtClean="0"/>
              <a:t>	</a:t>
            </a:r>
            <a:r>
              <a:rPr lang="vi-VN" b="1" dirty="0" smtClean="0"/>
              <a:t>А́ртур</a:t>
            </a:r>
            <a:r>
              <a:rPr lang="vi-VN" dirty="0" smtClean="0"/>
              <a:t> </a:t>
            </a:r>
            <a:r>
              <a:rPr lang="vi-VN" b="1" dirty="0" smtClean="0"/>
              <a:t>Ко́нан</a:t>
            </a:r>
            <a:r>
              <a:rPr lang="vi-VN" dirty="0" smtClean="0"/>
              <a:t> </a:t>
            </a:r>
            <a:r>
              <a:rPr lang="vi-VN" b="1" dirty="0" smtClean="0"/>
              <a:t>Дойл</a:t>
            </a:r>
            <a:r>
              <a:rPr lang="vi-VN" dirty="0" smtClean="0"/>
              <a:t> </a:t>
            </a:r>
            <a:r>
              <a:rPr lang="ru-RU" dirty="0" smtClean="0"/>
              <a:t> «Собака </a:t>
            </a:r>
            <a:r>
              <a:rPr lang="ru-RU" dirty="0" err="1" smtClean="0"/>
              <a:t>Баскервилей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Запишите цепочку превращений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u="sng" dirty="0" smtClean="0"/>
          </a:p>
          <a:p>
            <a:pPr>
              <a:buNone/>
            </a:pPr>
            <a:endParaRPr lang="ru-RU" u="sng" dirty="0" smtClean="0"/>
          </a:p>
          <a:p>
            <a:pPr algn="ctr">
              <a:buNone/>
            </a:pPr>
            <a:r>
              <a:rPr lang="ru-RU" dirty="0" smtClean="0"/>
              <a:t>Р → Р</a:t>
            </a:r>
            <a:r>
              <a:rPr lang="ru-RU" baseline="-25000" dirty="0" smtClean="0"/>
              <a:t>2</a:t>
            </a:r>
            <a:r>
              <a:rPr lang="ru-RU" dirty="0" smtClean="0"/>
              <a:t>О</a:t>
            </a:r>
            <a:r>
              <a:rPr lang="ru-RU" baseline="-25000" dirty="0" smtClean="0"/>
              <a:t>5</a:t>
            </a:r>
            <a:r>
              <a:rPr lang="ru-RU" dirty="0" smtClean="0"/>
              <a:t> → Н</a:t>
            </a:r>
            <a:r>
              <a:rPr lang="ru-RU" baseline="-25000" dirty="0" smtClean="0"/>
              <a:t>3</a:t>
            </a:r>
            <a:r>
              <a:rPr lang="ru-RU" dirty="0" smtClean="0"/>
              <a:t>РО</a:t>
            </a:r>
            <a:r>
              <a:rPr lang="ru-RU" baseline="-25000" dirty="0" smtClean="0"/>
              <a:t>4</a:t>
            </a:r>
            <a:r>
              <a:rPr lang="ru-RU" dirty="0" smtClean="0"/>
              <a:t> 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b="1" dirty="0" smtClean="0"/>
              <a:t>4Р+5О</a:t>
            </a:r>
            <a:r>
              <a:rPr lang="ru-RU" sz="6600" b="1" baseline="-25000" dirty="0" smtClean="0"/>
              <a:t>2</a:t>
            </a:r>
            <a:r>
              <a:rPr lang="ru-RU" sz="6600" b="1" dirty="0" smtClean="0"/>
              <a:t>=2Р</a:t>
            </a:r>
            <a:r>
              <a:rPr lang="ru-RU" sz="6600" b="1" baseline="-25000" dirty="0" smtClean="0"/>
              <a:t>2</a:t>
            </a:r>
            <a:r>
              <a:rPr lang="ru-RU" sz="6600" b="1" dirty="0" smtClean="0"/>
              <a:t>О</a:t>
            </a:r>
            <a:r>
              <a:rPr lang="ru-RU" sz="6600" b="1" baseline="-25000" dirty="0" smtClean="0"/>
              <a:t>5</a:t>
            </a:r>
            <a:r>
              <a:rPr lang="ru-RU" sz="6600" b="1" dirty="0" smtClean="0"/>
              <a:t> </a:t>
            </a:r>
          </a:p>
          <a:p>
            <a:pPr algn="ctr">
              <a:buNone/>
            </a:pPr>
            <a:r>
              <a:rPr lang="ru-RU" sz="6600" b="1" dirty="0" smtClean="0"/>
              <a:t> Р</a:t>
            </a:r>
            <a:r>
              <a:rPr lang="ru-RU" sz="6600" b="1" baseline="-25000" dirty="0" smtClean="0"/>
              <a:t>2</a:t>
            </a:r>
            <a:r>
              <a:rPr lang="ru-RU" sz="6600" b="1" dirty="0" smtClean="0"/>
              <a:t>О</a:t>
            </a:r>
            <a:r>
              <a:rPr lang="ru-RU" sz="6600" b="1" baseline="-25000" dirty="0" smtClean="0"/>
              <a:t>5</a:t>
            </a:r>
            <a:r>
              <a:rPr lang="ru-RU" sz="6600" b="1" dirty="0" smtClean="0"/>
              <a:t> + 3</a:t>
            </a:r>
            <a:r>
              <a:rPr lang="ru-RU" sz="6600" b="1" u="sng" dirty="0" smtClean="0"/>
              <a:t>Н</a:t>
            </a:r>
            <a:r>
              <a:rPr lang="ru-RU" sz="6600" b="1" baseline="-25000" dirty="0" smtClean="0"/>
              <a:t>2</a:t>
            </a:r>
            <a:r>
              <a:rPr lang="ru-RU" sz="6600" b="1" u="sng" dirty="0" smtClean="0"/>
              <a:t>О</a:t>
            </a:r>
            <a:r>
              <a:rPr lang="ru-RU" sz="6600" b="1" dirty="0" smtClean="0"/>
              <a:t> </a:t>
            </a:r>
            <a:r>
              <a:rPr lang="ru-RU" sz="6600" dirty="0" smtClean="0"/>
              <a:t>= 2</a:t>
            </a:r>
            <a:r>
              <a:rPr lang="ru-RU" sz="6600" u="sng" dirty="0" smtClean="0"/>
              <a:t>Н</a:t>
            </a:r>
            <a:r>
              <a:rPr lang="ru-RU" sz="6600" u="sng" baseline="-25000" dirty="0" smtClean="0"/>
              <a:t>3</a:t>
            </a:r>
            <a:r>
              <a:rPr lang="ru-RU" sz="6600" u="sng" dirty="0" smtClean="0"/>
              <a:t>РО</a:t>
            </a:r>
            <a:r>
              <a:rPr lang="ru-RU" sz="6600" u="sng" baseline="-25000" dirty="0" smtClean="0"/>
              <a:t>4</a:t>
            </a:r>
            <a:endParaRPr lang="ru-RU" sz="6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hlinkClick r:id="rId2" action="ppaction://hlinkpres?slideindex=1&amp;slidetitle="/>
              </a:rPr>
              <a:t>ФИЗМИНУТКА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учитель - года 2021\tehnika30-1000x7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"/>
            <a:ext cx="5868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FF0000"/>
                </a:solidFill>
              </a:rPr>
              <a:t>«Знание - сила»</a:t>
            </a:r>
            <a:endParaRPr lang="ru-RU" sz="6000" b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764704"/>
            <a:ext cx="3923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КАРБОНИУМ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учитель - года 2021\tehnika30-1000x7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7020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FF0000"/>
                </a:solidFill>
              </a:rPr>
              <a:t>«Знание - сила»</a:t>
            </a:r>
            <a:endParaRPr lang="ru-RU" sz="6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ЗАГАДКА СОБАЧЬЕЙ ПЕЩЕРЫ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некоторых местах земного шара углекислый газ постоянно в больших количествах выделяется из глубины земли. Около двадцати столетий известна человечеству «Собачья пещера» возле Неаполя. Собаки, попадающие в эту пещеру, задыхаются и погибают, хотя для человека пребывание в пещере безопасно. Отсюда и название произошло.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Проблемный вопрос:  почему человеку в пещере безопасно, а животные гибнут? 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Проблемный вопрос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Почему с марта по сентябрь  содержание СО</a:t>
            </a:r>
            <a:r>
              <a:rPr lang="ru-RU" baseline="-25000" dirty="0" smtClean="0"/>
              <a:t>2 </a:t>
            </a:r>
            <a:r>
              <a:rPr lang="ru-RU" dirty="0" smtClean="0"/>
              <a:t>в атмосфере падает, а с октября по февраль — повышается?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21050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Сорбические свойства углерода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Техника  безопасности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Химические реактивы следует использовать строго в требуемом количестве. </a:t>
            </a:r>
          </a:p>
          <a:p>
            <a:pPr lvl="0"/>
            <a:r>
              <a:rPr lang="ru-RU" dirty="0" smtClean="0"/>
              <a:t>Следует соблюдать последовательность добавления или смешения реагентов. </a:t>
            </a:r>
          </a:p>
          <a:p>
            <a:pPr lvl="0"/>
            <a:r>
              <a:rPr lang="ru-RU" dirty="0" smtClean="0"/>
              <a:t>Категорически запрещается пробовать химические вещества на вкус и определять запах. </a:t>
            </a:r>
          </a:p>
          <a:p>
            <a:pPr lvl="0"/>
            <a:r>
              <a:rPr lang="ru-RU" dirty="0" smtClean="0"/>
              <a:t>Работать надо стараться аккуратно, не рассыпая и не проливая реактивы на рабочее место.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	В колбу со слабым раствором перманганата калия поместите таблетку активированного угля.</a:t>
            </a:r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FF0000"/>
                </a:solidFill>
              </a:rPr>
              <a:t>Что наблюдается при взбалтывании раствора?</a:t>
            </a:r>
          </a:p>
          <a:p>
            <a:pPr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Адсорбция</a:t>
            </a:r>
            <a:r>
              <a:rPr lang="ru-RU" b="1" dirty="0" smtClean="0"/>
              <a:t> - поглощение газообразных или растворенных веществ поверхностью твердого вещества. </a:t>
            </a:r>
          </a:p>
          <a:p>
            <a:r>
              <a:rPr lang="ru-RU" b="1" dirty="0" smtClean="0"/>
              <a:t>Обратный процесс – </a:t>
            </a:r>
            <a:r>
              <a:rPr lang="ru-RU" b="1" dirty="0" smtClean="0">
                <a:solidFill>
                  <a:srgbClr val="FF0000"/>
                </a:solidFill>
              </a:rPr>
              <a:t>десорбция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учитель - года 2021\tehnika30-1000x7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"/>
            <a:ext cx="5868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FF0000"/>
                </a:solidFill>
              </a:rPr>
              <a:t>«Знание - сила»</a:t>
            </a:r>
            <a:endParaRPr lang="ru-RU" sz="6000" b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764704"/>
            <a:ext cx="3923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СИЛИЦИУМ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МИНИ - ПРОЕКТ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332037"/>
            <a:ext cx="8229600" cy="13849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u="sng" dirty="0" smtClean="0">
                <a:solidFill>
                  <a:srgbClr val="7030A0"/>
                </a:solidFill>
              </a:rPr>
              <a:t>Применение кремния и его соединении</a:t>
            </a:r>
            <a:endParaRPr lang="ru-RU" sz="3600" b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Силикатная промышленность в КЧР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23" name="Picture 3" descr="C:\Users\1\Desktop\image-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24744"/>
            <a:ext cx="7290048" cy="5467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41763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 "Карачаево-Черкесский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</a:rPr>
              <a:t>завод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</a:rPr>
              <a:t>силикатного</a:t>
            </a:r>
            <a:r>
              <a:rPr lang="ru-RU" sz="3600" dirty="0" smtClean="0">
                <a:solidFill>
                  <a:srgbClr val="FF0000"/>
                </a:solidFill>
              </a:rPr>
              <a:t> </a:t>
            </a:r>
            <a:r>
              <a:rPr lang="ru-RU" sz="3600" b="1" dirty="0" smtClean="0">
                <a:solidFill>
                  <a:srgbClr val="FF0000"/>
                </a:solidFill>
              </a:rPr>
              <a:t>кирпича</a:t>
            </a:r>
            <a:r>
              <a:rPr lang="ru-RU" sz="3600" dirty="0" smtClean="0">
                <a:solidFill>
                  <a:srgbClr val="FF0000"/>
                </a:solidFill>
              </a:rPr>
              <a:t>"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1\Desktop\IMG_20151007_1112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5730240" cy="4248912"/>
          </a:xfrm>
          <a:prstGeom prst="rect">
            <a:avLst/>
          </a:prstGeom>
          <a:noFill/>
        </p:spPr>
      </p:pic>
      <p:pic>
        <p:nvPicPr>
          <p:cNvPr id="5" name="Picture 2" descr="C:\Users\1\Desktop\учитель - года 2021\tehnika30-1000x7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7020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FF0000"/>
                </a:solidFill>
              </a:rPr>
              <a:t>«Знание - сила»</a:t>
            </a:r>
            <a:endParaRPr lang="ru-RU" sz="6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Построение маршрута.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В воздухе он главный газ,</a:t>
            </a:r>
          </a:p>
          <a:p>
            <a:pPr>
              <a:buNone/>
            </a:pPr>
            <a:r>
              <a:rPr lang="ru-RU" b="1" dirty="0" smtClean="0"/>
              <a:t>Окружает всюду нас.</a:t>
            </a:r>
          </a:p>
          <a:p>
            <a:pPr>
              <a:buNone/>
            </a:pPr>
            <a:r>
              <a:rPr lang="ru-RU" b="1" dirty="0" smtClean="0"/>
              <a:t>Угасает жизнь растении</a:t>
            </a:r>
          </a:p>
          <a:p>
            <a:pPr>
              <a:buNone/>
            </a:pPr>
            <a:r>
              <a:rPr lang="ru-RU" b="1" dirty="0" smtClean="0"/>
              <a:t>Без него, без удобрений.</a:t>
            </a:r>
          </a:p>
          <a:p>
            <a:pPr>
              <a:buNone/>
            </a:pPr>
            <a:r>
              <a:rPr lang="ru-RU" b="1" dirty="0" smtClean="0"/>
              <a:t>В наших клеточках живет</a:t>
            </a:r>
          </a:p>
          <a:p>
            <a:pPr>
              <a:buNone/>
            </a:pPr>
            <a:r>
              <a:rPr lang="ru-RU" b="1" dirty="0" smtClean="0"/>
              <a:t>Важный элемент ……… </a:t>
            </a:r>
            <a:endParaRPr lang="en-U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Тест 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89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Тест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Азот и  фосфор это элементы 5 группы. (да)</a:t>
            </a:r>
          </a:p>
          <a:p>
            <a:pPr lvl="0"/>
            <a:r>
              <a:rPr lang="ru-RU" dirty="0" smtClean="0"/>
              <a:t>Кремний расположен во втором периоде. (нет)</a:t>
            </a:r>
          </a:p>
          <a:p>
            <a:pPr lvl="0"/>
            <a:r>
              <a:rPr lang="ru-RU" dirty="0" smtClean="0"/>
              <a:t>Азот элемент под номером 7, фосфор 15, углерод 6, кремнии 14. (да)</a:t>
            </a:r>
          </a:p>
          <a:p>
            <a:pPr lvl="0"/>
            <a:r>
              <a:rPr lang="ru-RU" dirty="0" smtClean="0"/>
              <a:t>Углерод и кремнии это элементы 4 группы. (да)</a:t>
            </a:r>
          </a:p>
          <a:p>
            <a:pPr lvl="0"/>
            <a:r>
              <a:rPr lang="ru-RU" dirty="0" smtClean="0"/>
              <a:t>Фосфор, азот, углерод и кремнии это элементы – металлы. (нет)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Синквейн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(нерифмованный стих из пяти строк)</a:t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dirty="0" smtClean="0"/>
              <a:t>1-я. Существительное (тема </a:t>
            </a:r>
            <a:r>
              <a:rPr lang="ru-RU" dirty="0" err="1" smtClean="0"/>
              <a:t>синквейна</a:t>
            </a:r>
            <a:r>
              <a:rPr lang="ru-RU" dirty="0" smtClean="0"/>
              <a:t>)</a:t>
            </a:r>
          </a:p>
          <a:p>
            <a:pPr fontAlgn="base"/>
            <a:r>
              <a:rPr lang="ru-RU" dirty="0" smtClean="0"/>
              <a:t>2-я. Два прилагательных (характерные признаки)</a:t>
            </a:r>
          </a:p>
          <a:p>
            <a:pPr fontAlgn="base"/>
            <a:r>
              <a:rPr lang="ru-RU" dirty="0" smtClean="0"/>
              <a:t>3-я. Три глагола (действие, воздействие и т.д.)</a:t>
            </a:r>
          </a:p>
          <a:p>
            <a:pPr fontAlgn="base"/>
            <a:r>
              <a:rPr lang="ru-RU" dirty="0" smtClean="0"/>
              <a:t>4-я. Краткое предложение (фраза,  пословица и т.д.)</a:t>
            </a:r>
          </a:p>
          <a:p>
            <a:pPr fontAlgn="base"/>
            <a:r>
              <a:rPr lang="ru-RU" dirty="0" smtClean="0"/>
              <a:t>5-я. Существительное (итог, вывод).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048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????????????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</a:t>
            </a:r>
          </a:p>
          <a:p>
            <a:pPr>
              <a:buNone/>
            </a:pPr>
            <a:endParaRPr lang="ru-RU" sz="3600" b="1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3600" b="1" u="sng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3600" b="1" u="sng" dirty="0" smtClean="0">
                <a:solidFill>
                  <a:srgbClr val="FF0000"/>
                </a:solidFill>
              </a:rPr>
              <a:t>Государство 54 </a:t>
            </a:r>
            <a:endParaRPr lang="ru-RU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задача № 4 стр. 137 учебника;</a:t>
            </a:r>
          </a:p>
          <a:p>
            <a:r>
              <a:rPr lang="ru-RU" dirty="0" smtClean="0"/>
              <a:t>-  подготовить компьютерную презентацию на любую из этих тем: «В мире алмазов», «Азотные и фосфорные удобрения», «История открытия стекла».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учитель - года 2021\смайл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0"/>
            <a:ext cx="6878538" cy="6878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4726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b="1" dirty="0" smtClean="0"/>
              <a:t>Людям я совсем как брат. </a:t>
            </a:r>
            <a:br>
              <a:rPr lang="ru-RU" b="1" dirty="0" smtClean="0"/>
            </a:br>
            <a:r>
              <a:rPr lang="ru-RU" b="1" dirty="0" smtClean="0"/>
              <a:t>Много тысяч лет назад, </a:t>
            </a:r>
            <a:br>
              <a:rPr lang="ru-RU" b="1" dirty="0" smtClean="0"/>
            </a:br>
            <a:r>
              <a:rPr lang="ru-RU" b="1" dirty="0" smtClean="0"/>
              <a:t>Освещая интерьер </a:t>
            </a:r>
            <a:br>
              <a:rPr lang="ru-RU" b="1" dirty="0" smtClean="0"/>
            </a:br>
            <a:r>
              <a:rPr lang="ru-RU" b="1" dirty="0" smtClean="0"/>
              <a:t>Первобытных их пещер, </a:t>
            </a:r>
            <a:br>
              <a:rPr lang="ru-RU" b="1" dirty="0" smtClean="0"/>
            </a:br>
            <a:r>
              <a:rPr lang="ru-RU" b="1" dirty="0" smtClean="0"/>
              <a:t>Я уже пылал в костре. </a:t>
            </a:r>
            <a:br>
              <a:rPr lang="ru-RU" b="1" dirty="0" smtClean="0"/>
            </a:br>
            <a:r>
              <a:rPr lang="ru-RU" b="1" dirty="0" smtClean="0"/>
              <a:t>И украсить был я рад </a:t>
            </a:r>
            <a:br>
              <a:rPr lang="ru-RU" b="1" dirty="0" smtClean="0"/>
            </a:br>
            <a:r>
              <a:rPr lang="ru-RU" b="1" dirty="0" smtClean="0"/>
              <a:t>Дам и рыцарей наряд, </a:t>
            </a:r>
            <a:br>
              <a:rPr lang="ru-RU" b="1" dirty="0" smtClean="0"/>
            </a:br>
            <a:r>
              <a:rPr lang="ru-RU" b="1" dirty="0" smtClean="0"/>
              <a:t>Что блистали при дворе… </a:t>
            </a:r>
            <a:br>
              <a:rPr lang="ru-RU" b="1" dirty="0" smtClean="0"/>
            </a:br>
            <a:r>
              <a:rPr lang="ru-RU" b="1" dirty="0" smtClean="0"/>
              <a:t>Если мягким быть решу, </a:t>
            </a:r>
            <a:br>
              <a:rPr lang="ru-RU" b="1" dirty="0" smtClean="0"/>
            </a:br>
            <a:r>
              <a:rPr lang="ru-RU" b="1" dirty="0" smtClean="0"/>
              <a:t>То в тетради я пишу, </a:t>
            </a:r>
            <a:br>
              <a:rPr lang="ru-RU" b="1" dirty="0" smtClean="0"/>
            </a:br>
            <a:r>
              <a:rPr lang="ru-RU" b="1" dirty="0" smtClean="0"/>
              <a:t>Такова друзья природа </a:t>
            </a:r>
            <a:br>
              <a:rPr lang="ru-RU" b="1" dirty="0" smtClean="0"/>
            </a:br>
            <a:r>
              <a:rPr lang="ru-RU" b="1" dirty="0" smtClean="0"/>
              <a:t>Элемента…….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	</a:t>
            </a:r>
            <a:r>
              <a:rPr lang="ru-RU" b="1" dirty="0" smtClean="0"/>
              <a:t>Смог снаружи показать, электронов целых пять. </a:t>
            </a:r>
            <a:r>
              <a:rPr lang="en-US" b="1" dirty="0" smtClean="0"/>
              <a:t> </a:t>
            </a:r>
          </a:p>
          <a:p>
            <a:pPr>
              <a:buNone/>
            </a:pPr>
            <a:r>
              <a:rPr lang="en-US" b="1" dirty="0" smtClean="0"/>
              <a:t>	</a:t>
            </a:r>
            <a:r>
              <a:rPr lang="ru-RU" b="1" dirty="0" smtClean="0"/>
              <a:t>И судьбою не обижен, аллотропии привычен: </a:t>
            </a:r>
            <a:r>
              <a:rPr lang="en-US" b="1" dirty="0" smtClean="0"/>
              <a:t> </a:t>
            </a:r>
            <a:r>
              <a:rPr lang="ru-RU" b="1" dirty="0" smtClean="0"/>
              <a:t>красный, белый, чёрный цвет, в рыбе главный элемент…..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	</a:t>
            </a:r>
            <a:r>
              <a:rPr lang="ru-RU" b="1" dirty="0" smtClean="0"/>
              <a:t>Он в белом песке и кварце, он с горным хрусталём в танце. </a:t>
            </a:r>
          </a:p>
          <a:p>
            <a:pPr>
              <a:buNone/>
            </a:pPr>
            <a:r>
              <a:rPr lang="ru-RU" b="1" dirty="0" smtClean="0"/>
              <a:t>	Стойкость к морозу, к жаре придает если в состав резины войдёт…….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План маршрута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4400" u="sng" dirty="0" err="1" smtClean="0"/>
              <a:t>Нитрогениум</a:t>
            </a:r>
            <a:endParaRPr lang="ru-RU" sz="4400" u="sng" dirty="0" smtClean="0"/>
          </a:p>
          <a:p>
            <a:pPr lvl="0"/>
            <a:r>
              <a:rPr lang="ru-RU" sz="4400" u="sng" dirty="0" err="1" smtClean="0"/>
              <a:t>Фосфорус</a:t>
            </a:r>
            <a:endParaRPr lang="ru-RU" sz="4400" u="sng" dirty="0" smtClean="0"/>
          </a:p>
          <a:p>
            <a:pPr lvl="0"/>
            <a:r>
              <a:rPr lang="ru-RU" sz="4400" u="sng" dirty="0" err="1" smtClean="0"/>
              <a:t>Карбониум</a:t>
            </a:r>
            <a:endParaRPr lang="ru-RU" sz="4400" u="sng" dirty="0" smtClean="0"/>
          </a:p>
          <a:p>
            <a:pPr lvl="0"/>
            <a:r>
              <a:rPr lang="ru-RU" sz="4400" u="sng" dirty="0" err="1" smtClean="0"/>
              <a:t>Силициум</a:t>
            </a:r>
            <a:r>
              <a:rPr lang="ru-RU" sz="4400" u="sng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учитель - года 2021\яблоко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3563888" cy="3761452"/>
          </a:xfrm>
          <a:prstGeom prst="rect">
            <a:avLst/>
          </a:prstGeom>
          <a:noFill/>
        </p:spPr>
      </p:pic>
      <p:pic>
        <p:nvPicPr>
          <p:cNvPr id="2051" name="Picture 3" descr="C:\Users\1\Desktop\учитель - года 2021\яйцо.j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0"/>
            <a:ext cx="3491880" cy="3491880"/>
          </a:xfrm>
          <a:prstGeom prst="rect">
            <a:avLst/>
          </a:prstGeom>
          <a:noFill/>
        </p:spPr>
      </p:pic>
      <p:pic>
        <p:nvPicPr>
          <p:cNvPr id="2052" name="Picture 4" descr="C:\Users\1\Desktop\учитель - года 2021\морков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89040"/>
            <a:ext cx="4091947" cy="3068960"/>
          </a:xfrm>
          <a:prstGeom prst="rect">
            <a:avLst/>
          </a:prstGeom>
          <a:noFill/>
        </p:spPr>
      </p:pic>
      <p:pic>
        <p:nvPicPr>
          <p:cNvPr id="2053" name="Picture 5" descr="C:\Users\1\Desktop\учитель - года 2021\аммиа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589189"/>
            <a:ext cx="3851920" cy="3268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учитель - года 2021\tehnika30-1000x7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"/>
            <a:ext cx="5868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u="sng" dirty="0" smtClean="0">
                <a:solidFill>
                  <a:srgbClr val="FF0000"/>
                </a:solidFill>
              </a:rPr>
              <a:t>«Знание - сила»</a:t>
            </a:r>
            <a:endParaRPr lang="ru-RU" sz="6000" b="1" u="sng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20072" y="764704"/>
            <a:ext cx="39239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НИТРОГЕНИУМ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416</Words>
  <Application>Microsoft Office PowerPoint</Application>
  <PresentationFormat>Экран (4:3)</PresentationFormat>
  <Paragraphs>91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Открытый урок по химии «Путешествие в государство 54»</vt:lpstr>
      <vt:lpstr>Слайд 2</vt:lpstr>
      <vt:lpstr>Построение маршрута.</vt:lpstr>
      <vt:lpstr>Слайд 4</vt:lpstr>
      <vt:lpstr>Слайд 5</vt:lpstr>
      <vt:lpstr>Слайд 6</vt:lpstr>
      <vt:lpstr>План маршрута </vt:lpstr>
      <vt:lpstr>Слайд 8</vt:lpstr>
      <vt:lpstr>Слайд 9</vt:lpstr>
      <vt:lpstr>Слайд 10</vt:lpstr>
      <vt:lpstr>«Вулканчик»</vt:lpstr>
      <vt:lpstr>Слайд 12</vt:lpstr>
      <vt:lpstr>Слайд 13</vt:lpstr>
      <vt:lpstr>Проблемный вопрос</vt:lpstr>
      <vt:lpstr>Слайд 15</vt:lpstr>
      <vt:lpstr>Запишите цепочку превращений </vt:lpstr>
      <vt:lpstr>Слайд 17</vt:lpstr>
      <vt:lpstr>Слайд 18</vt:lpstr>
      <vt:lpstr>Слайд 19</vt:lpstr>
      <vt:lpstr> ЗАГАДКА СОБАЧЬЕЙ ПЕЩЕРЫ</vt:lpstr>
      <vt:lpstr>Проблемный вопрос:  Почему с марта по сентябрь  содержание СО2 в атмосфере падает, а с октября по февраль — повышается? </vt:lpstr>
      <vt:lpstr>Слайд 22</vt:lpstr>
      <vt:lpstr>Техника  безопасности  </vt:lpstr>
      <vt:lpstr>Слайд 24</vt:lpstr>
      <vt:lpstr>Вывод</vt:lpstr>
      <vt:lpstr>Слайд 26</vt:lpstr>
      <vt:lpstr>МИНИ - ПРОЕКТ </vt:lpstr>
      <vt:lpstr>Силикатная промышленность в КЧР</vt:lpstr>
      <vt:lpstr> "Карачаево-Черкесский  завод силикатного кирпича"</vt:lpstr>
      <vt:lpstr>Слайд 30</vt:lpstr>
      <vt:lpstr>Тест </vt:lpstr>
      <vt:lpstr> Синквейн (нерифмованный стих из пяти строк) </vt:lpstr>
      <vt:lpstr>????????????</vt:lpstr>
      <vt:lpstr>Домашнее задание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Евгеньевна Караваева</dc:creator>
  <cp:lastModifiedBy>Хасанова </cp:lastModifiedBy>
  <cp:revision>33</cp:revision>
  <dcterms:created xsi:type="dcterms:W3CDTF">2014-07-22T11:28:51Z</dcterms:created>
  <dcterms:modified xsi:type="dcterms:W3CDTF">2021-03-04T18:29:26Z</dcterms:modified>
</cp:coreProperties>
</file>