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4" r:id="rId1"/>
  </p:sldMasterIdLst>
  <p:sldIdLst>
    <p:sldId id="256" r:id="rId2"/>
    <p:sldId id="258" r:id="rId3"/>
    <p:sldId id="259" r:id="rId4"/>
    <p:sldId id="257" r:id="rId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F6600"/>
    <a:srgbClr val="5B9B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>
        <p:scale>
          <a:sx n="60" d="100"/>
          <a:sy n="60" d="100"/>
        </p:scale>
        <p:origin x="1140" y="3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FD822-FF4A-489D-8E74-F02D05E2C9B2}" type="datetimeFigureOut">
              <a:rPr lang="ru-RU" smtClean="0"/>
              <a:t>04.03.2021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6CE59-B8DB-4DED-83FF-35943BFDD0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29103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FD822-FF4A-489D-8E74-F02D05E2C9B2}" type="datetimeFigureOut">
              <a:rPr lang="ru-RU" smtClean="0"/>
              <a:t>04.03.2021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6CE59-B8DB-4DED-83FF-35943BFDD0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46993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FD822-FF4A-489D-8E74-F02D05E2C9B2}" type="datetimeFigureOut">
              <a:rPr lang="ru-RU" smtClean="0"/>
              <a:t>04.03.2021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6CE59-B8DB-4DED-83FF-35943BFDD0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76760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FD822-FF4A-489D-8E74-F02D05E2C9B2}" type="datetimeFigureOut">
              <a:rPr lang="ru-RU" smtClean="0"/>
              <a:t>04.03.2021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6CE59-B8DB-4DED-83FF-35943BFDD0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14730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FD822-FF4A-489D-8E74-F02D05E2C9B2}" type="datetimeFigureOut">
              <a:rPr lang="ru-RU" smtClean="0"/>
              <a:t>04.03.2021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6CE59-B8DB-4DED-83FF-35943BFDD0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68577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FD822-FF4A-489D-8E74-F02D05E2C9B2}" type="datetimeFigureOut">
              <a:rPr lang="ru-RU" smtClean="0"/>
              <a:t>04.03.2021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6CE59-B8DB-4DED-83FF-35943BFDD0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871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FD822-FF4A-489D-8E74-F02D05E2C9B2}" type="datetimeFigureOut">
              <a:rPr lang="ru-RU" smtClean="0"/>
              <a:t>04.03.2021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6CE59-B8DB-4DED-83FF-35943BFDD0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232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FD822-FF4A-489D-8E74-F02D05E2C9B2}" type="datetimeFigureOut">
              <a:rPr lang="ru-RU" smtClean="0"/>
              <a:t>04.03.2021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6CE59-B8DB-4DED-83FF-35943BFDD0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2865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FD822-FF4A-489D-8E74-F02D05E2C9B2}" type="datetimeFigureOut">
              <a:rPr lang="ru-RU" smtClean="0"/>
              <a:t>04.03.2021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6CE59-B8DB-4DED-83FF-35943BFDD0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92468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FD822-FF4A-489D-8E74-F02D05E2C9B2}" type="datetimeFigureOut">
              <a:rPr lang="ru-RU" smtClean="0"/>
              <a:t>04.03.2021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6CE59-B8DB-4DED-83FF-35943BFDD0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73140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FD822-FF4A-489D-8E74-F02D05E2C9B2}" type="datetimeFigureOut">
              <a:rPr lang="ru-RU" smtClean="0"/>
              <a:t>04.03.2021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6CE59-B8DB-4DED-83FF-35943BFDD0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8181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EFD822-FF4A-489D-8E74-F02D05E2C9B2}" type="datetimeFigureOut">
              <a:rPr lang="ru-RU" smtClean="0"/>
              <a:t>04.03.2021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D6CE59-B8DB-4DED-83FF-35943BFDD0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8774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  <p:sldLayoutId id="2147483730" r:id="rId6"/>
    <p:sldLayoutId id="2147483731" r:id="rId7"/>
    <p:sldLayoutId id="2147483732" r:id="rId8"/>
    <p:sldLayoutId id="2147483733" r:id="rId9"/>
    <p:sldLayoutId id="2147483734" r:id="rId10"/>
    <p:sldLayoutId id="2147483735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6382" y="3106983"/>
            <a:ext cx="3613530" cy="3047710"/>
          </a:xfrm>
          <a:prstGeom prst="rect">
            <a:avLst/>
          </a:prstGeom>
        </p:spPr>
      </p:pic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 rot="21176490">
            <a:off x="-172250" y="-635382"/>
            <a:ext cx="7930229" cy="3092115"/>
          </a:xfrm>
        </p:spPr>
        <p:txBody>
          <a:bodyPr>
            <a:noAutofit/>
          </a:bodyPr>
          <a:lstStyle/>
          <a:p>
            <a:r>
              <a:rPr lang="ru-RU" sz="13800" dirty="0" err="1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t-Nouveau 1910" panose="02000000000000000000" pitchFamily="2" charset="0"/>
              </a:rPr>
              <a:t>Мемо</a:t>
            </a:r>
            <a:r>
              <a:rPr lang="ru-RU" sz="138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t-Nouveau 1910" panose="02000000000000000000" pitchFamily="2" charset="0"/>
              </a:rPr>
              <a:t>рина</a:t>
            </a:r>
            <a:endParaRPr lang="ru-RU" sz="9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t-Nouveau 1910" panose="02000000000000000000" pitchFamily="2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408349" y="2421228"/>
            <a:ext cx="1609859" cy="2112135"/>
          </a:xfrm>
          <a:prstGeom prst="roundRect">
            <a:avLst/>
          </a:prstGeom>
          <a:solidFill>
            <a:srgbClr val="FF66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399724" y="2421226"/>
            <a:ext cx="1609859" cy="2112135"/>
          </a:xfrm>
          <a:prstGeom prst="roundRect">
            <a:avLst/>
          </a:prstGeom>
          <a:solidFill>
            <a:srgbClr val="FF66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308053" y="2421226"/>
            <a:ext cx="1609859" cy="2112135"/>
          </a:xfrm>
          <a:prstGeom prst="roundRect">
            <a:avLst/>
          </a:prstGeom>
          <a:solidFill>
            <a:srgbClr val="FF66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2589" y="4118161"/>
            <a:ext cx="1643039" cy="2346234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656" y="2649293"/>
            <a:ext cx="1089045" cy="165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624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кратинка 1"/>
          <p:cNvGrpSpPr/>
          <p:nvPr/>
        </p:nvGrpSpPr>
        <p:grpSpPr>
          <a:xfrm>
            <a:off x="5632245" y="300453"/>
            <a:ext cx="2073498" cy="2768958"/>
            <a:chOff x="553792" y="270456"/>
            <a:chExt cx="2073498" cy="2768958"/>
          </a:xfrm>
        </p:grpSpPr>
        <p:sp>
          <p:nvSpPr>
            <p:cNvPr id="3" name="Скругленный прямоугольник 2"/>
            <p:cNvSpPr/>
            <p:nvPr/>
          </p:nvSpPr>
          <p:spPr>
            <a:xfrm>
              <a:off x="553792" y="270456"/>
              <a:ext cx="2073498" cy="2768958"/>
            </a:xfrm>
            <a:prstGeom prst="roundRect">
              <a:avLst/>
            </a:prstGeom>
            <a:no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8" name="заяц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749" y="388856"/>
              <a:ext cx="1665237" cy="2532158"/>
            </a:xfrm>
            <a:prstGeom prst="rect">
              <a:avLst/>
            </a:prstGeom>
          </p:spPr>
        </p:pic>
      </p:grpSp>
      <p:sp>
        <p:nvSpPr>
          <p:cNvPr id="4" name="зеленый 1"/>
          <p:cNvSpPr/>
          <p:nvPr/>
        </p:nvSpPr>
        <p:spPr>
          <a:xfrm>
            <a:off x="5632245" y="300453"/>
            <a:ext cx="2073498" cy="2768958"/>
          </a:xfrm>
          <a:prstGeom prst="roundRect">
            <a:avLst/>
          </a:prstGeom>
          <a:solidFill>
            <a:srgbClr val="FFFFFF">
              <a:alpha val="0"/>
            </a:srgb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иний 1"/>
          <p:cNvSpPr/>
          <p:nvPr/>
        </p:nvSpPr>
        <p:spPr>
          <a:xfrm>
            <a:off x="5632245" y="300453"/>
            <a:ext cx="2073498" cy="2768958"/>
          </a:xfrm>
          <a:prstGeom prst="roundRect">
            <a:avLst/>
          </a:prstGeom>
          <a:solidFill>
            <a:srgbClr val="FFFFFF">
              <a:alpha val="0"/>
            </a:srgb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бложка 1"/>
          <p:cNvSpPr/>
          <p:nvPr/>
        </p:nvSpPr>
        <p:spPr>
          <a:xfrm>
            <a:off x="5632245" y="300453"/>
            <a:ext cx="2073498" cy="2768958"/>
          </a:xfrm>
          <a:prstGeom prst="roundRect">
            <a:avLst/>
          </a:prstGeom>
          <a:solidFill>
            <a:srgbClr val="FF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0" name="кратинка 2"/>
          <p:cNvGrpSpPr/>
          <p:nvPr/>
        </p:nvGrpSpPr>
        <p:grpSpPr>
          <a:xfrm>
            <a:off x="3118812" y="3509038"/>
            <a:ext cx="2073498" cy="2768958"/>
            <a:chOff x="553792" y="270456"/>
            <a:chExt cx="2073498" cy="2768958"/>
          </a:xfrm>
        </p:grpSpPr>
        <p:sp>
          <p:nvSpPr>
            <p:cNvPr id="11" name="Скругленный прямоугольник 10"/>
            <p:cNvSpPr/>
            <p:nvPr/>
          </p:nvSpPr>
          <p:spPr>
            <a:xfrm>
              <a:off x="553792" y="270456"/>
              <a:ext cx="2073498" cy="2768958"/>
            </a:xfrm>
            <a:prstGeom prst="roundRect">
              <a:avLst/>
            </a:prstGeom>
            <a:no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2" name="заяц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749" y="388856"/>
              <a:ext cx="1665237" cy="2532158"/>
            </a:xfrm>
            <a:prstGeom prst="rect">
              <a:avLst/>
            </a:prstGeom>
          </p:spPr>
        </p:pic>
      </p:grpSp>
      <p:sp>
        <p:nvSpPr>
          <p:cNvPr id="13" name="зеленый 2"/>
          <p:cNvSpPr/>
          <p:nvPr/>
        </p:nvSpPr>
        <p:spPr>
          <a:xfrm>
            <a:off x="3118812" y="3509038"/>
            <a:ext cx="2073498" cy="2768958"/>
          </a:xfrm>
          <a:prstGeom prst="roundRect">
            <a:avLst/>
          </a:prstGeom>
          <a:solidFill>
            <a:srgbClr val="FFFFFF">
              <a:alpha val="0"/>
            </a:srgb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иний 2"/>
          <p:cNvSpPr/>
          <p:nvPr/>
        </p:nvSpPr>
        <p:spPr>
          <a:xfrm>
            <a:off x="3118812" y="3509038"/>
            <a:ext cx="2073498" cy="2768958"/>
          </a:xfrm>
          <a:prstGeom prst="roundRect">
            <a:avLst/>
          </a:prstGeom>
          <a:solidFill>
            <a:srgbClr val="FFFFFF">
              <a:alpha val="0"/>
            </a:srgb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бложка 2"/>
          <p:cNvSpPr/>
          <p:nvPr/>
        </p:nvSpPr>
        <p:spPr>
          <a:xfrm>
            <a:off x="3126014" y="3509038"/>
            <a:ext cx="2073498" cy="2768958"/>
          </a:xfrm>
          <a:prstGeom prst="roundRect">
            <a:avLst/>
          </a:prstGeom>
          <a:solidFill>
            <a:srgbClr val="FF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6" name="кратинка 1"/>
          <p:cNvGrpSpPr/>
          <p:nvPr/>
        </p:nvGrpSpPr>
        <p:grpSpPr>
          <a:xfrm>
            <a:off x="3126014" y="283398"/>
            <a:ext cx="2073498" cy="2768958"/>
            <a:chOff x="553792" y="270456"/>
            <a:chExt cx="2073498" cy="2768958"/>
          </a:xfrm>
        </p:grpSpPr>
        <p:sp>
          <p:nvSpPr>
            <p:cNvPr id="17" name="Скругленный прямоугольник 16"/>
            <p:cNvSpPr/>
            <p:nvPr/>
          </p:nvSpPr>
          <p:spPr>
            <a:xfrm>
              <a:off x="553792" y="270456"/>
              <a:ext cx="2073498" cy="2768958"/>
            </a:xfrm>
            <a:prstGeom prst="roundRect">
              <a:avLst/>
            </a:prstGeom>
            <a:no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8" name="заяц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749" y="824294"/>
              <a:ext cx="1658035" cy="1892109"/>
            </a:xfrm>
            <a:prstGeom prst="rect">
              <a:avLst/>
            </a:prstGeom>
          </p:spPr>
        </p:pic>
      </p:grpSp>
      <p:sp>
        <p:nvSpPr>
          <p:cNvPr id="19" name="зеленый 1"/>
          <p:cNvSpPr/>
          <p:nvPr/>
        </p:nvSpPr>
        <p:spPr>
          <a:xfrm>
            <a:off x="3126014" y="283398"/>
            <a:ext cx="2073498" cy="2768958"/>
          </a:xfrm>
          <a:prstGeom prst="roundRect">
            <a:avLst/>
          </a:prstGeom>
          <a:solidFill>
            <a:srgbClr val="FFFFFF">
              <a:alpha val="0"/>
            </a:srgb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иний 1"/>
          <p:cNvSpPr/>
          <p:nvPr/>
        </p:nvSpPr>
        <p:spPr>
          <a:xfrm>
            <a:off x="3126014" y="283398"/>
            <a:ext cx="2073498" cy="2768958"/>
          </a:xfrm>
          <a:prstGeom prst="roundRect">
            <a:avLst/>
          </a:prstGeom>
          <a:solidFill>
            <a:srgbClr val="FFFFFF">
              <a:alpha val="0"/>
            </a:srgb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обложка 1"/>
          <p:cNvSpPr/>
          <p:nvPr/>
        </p:nvSpPr>
        <p:spPr>
          <a:xfrm>
            <a:off x="3126014" y="283398"/>
            <a:ext cx="2073498" cy="2768958"/>
          </a:xfrm>
          <a:prstGeom prst="roundRect">
            <a:avLst/>
          </a:prstGeom>
          <a:solidFill>
            <a:srgbClr val="FF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2" name="кратинка 2"/>
          <p:cNvGrpSpPr/>
          <p:nvPr/>
        </p:nvGrpSpPr>
        <p:grpSpPr>
          <a:xfrm>
            <a:off x="605379" y="3509038"/>
            <a:ext cx="2073498" cy="2768958"/>
            <a:chOff x="553792" y="270456"/>
            <a:chExt cx="2073498" cy="2768958"/>
          </a:xfrm>
        </p:grpSpPr>
        <p:sp>
          <p:nvSpPr>
            <p:cNvPr id="23" name="Скругленный прямоугольник 22"/>
            <p:cNvSpPr/>
            <p:nvPr/>
          </p:nvSpPr>
          <p:spPr>
            <a:xfrm>
              <a:off x="553792" y="270456"/>
              <a:ext cx="2073498" cy="2768958"/>
            </a:xfrm>
            <a:prstGeom prst="roundRect">
              <a:avLst/>
            </a:prstGeom>
            <a:no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4" name="заяц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749" y="748438"/>
              <a:ext cx="1665237" cy="1893805"/>
            </a:xfrm>
            <a:prstGeom prst="rect">
              <a:avLst/>
            </a:prstGeom>
          </p:spPr>
        </p:pic>
      </p:grpSp>
      <p:sp>
        <p:nvSpPr>
          <p:cNvPr id="25" name="зеленый 2"/>
          <p:cNvSpPr/>
          <p:nvPr/>
        </p:nvSpPr>
        <p:spPr>
          <a:xfrm>
            <a:off x="605379" y="3509038"/>
            <a:ext cx="2073498" cy="2768958"/>
          </a:xfrm>
          <a:prstGeom prst="roundRect">
            <a:avLst/>
          </a:prstGeom>
          <a:solidFill>
            <a:srgbClr val="FFFFFF">
              <a:alpha val="0"/>
            </a:srgb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иний 2"/>
          <p:cNvSpPr/>
          <p:nvPr/>
        </p:nvSpPr>
        <p:spPr>
          <a:xfrm>
            <a:off x="605379" y="3509038"/>
            <a:ext cx="2073498" cy="2768958"/>
          </a:xfrm>
          <a:prstGeom prst="roundRect">
            <a:avLst/>
          </a:prstGeom>
          <a:solidFill>
            <a:srgbClr val="FFFFFF">
              <a:alpha val="0"/>
            </a:srgb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обложка 2"/>
          <p:cNvSpPr/>
          <p:nvPr/>
        </p:nvSpPr>
        <p:spPr>
          <a:xfrm>
            <a:off x="612581" y="3509038"/>
            <a:ext cx="2073498" cy="2768958"/>
          </a:xfrm>
          <a:prstGeom prst="roundRect">
            <a:avLst/>
          </a:prstGeom>
          <a:solidFill>
            <a:srgbClr val="FF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8" name="кратинка 1"/>
          <p:cNvGrpSpPr/>
          <p:nvPr/>
        </p:nvGrpSpPr>
        <p:grpSpPr>
          <a:xfrm>
            <a:off x="619783" y="283398"/>
            <a:ext cx="2073498" cy="2768958"/>
            <a:chOff x="553792" y="270456"/>
            <a:chExt cx="2073498" cy="2768958"/>
          </a:xfrm>
        </p:grpSpPr>
        <p:sp>
          <p:nvSpPr>
            <p:cNvPr id="29" name="Скругленный прямоугольник 28"/>
            <p:cNvSpPr/>
            <p:nvPr/>
          </p:nvSpPr>
          <p:spPr>
            <a:xfrm>
              <a:off x="553792" y="270456"/>
              <a:ext cx="2073498" cy="2768958"/>
            </a:xfrm>
            <a:prstGeom prst="roundRect">
              <a:avLst/>
            </a:prstGeom>
            <a:no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30" name="заяц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749" y="636282"/>
              <a:ext cx="1665237" cy="2037306"/>
            </a:xfrm>
            <a:prstGeom prst="rect">
              <a:avLst/>
            </a:prstGeom>
          </p:spPr>
        </p:pic>
      </p:grpSp>
      <p:sp>
        <p:nvSpPr>
          <p:cNvPr id="31" name="зеленый 1"/>
          <p:cNvSpPr/>
          <p:nvPr/>
        </p:nvSpPr>
        <p:spPr>
          <a:xfrm>
            <a:off x="619783" y="283398"/>
            <a:ext cx="2073498" cy="2768958"/>
          </a:xfrm>
          <a:prstGeom prst="roundRect">
            <a:avLst/>
          </a:prstGeom>
          <a:solidFill>
            <a:srgbClr val="FFFFFF">
              <a:alpha val="0"/>
            </a:srgb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синий 1"/>
          <p:cNvSpPr/>
          <p:nvPr/>
        </p:nvSpPr>
        <p:spPr>
          <a:xfrm>
            <a:off x="619783" y="283398"/>
            <a:ext cx="2073498" cy="2768958"/>
          </a:xfrm>
          <a:prstGeom prst="roundRect">
            <a:avLst/>
          </a:prstGeom>
          <a:solidFill>
            <a:srgbClr val="FFFFFF">
              <a:alpha val="0"/>
            </a:srgb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обложка 1"/>
          <p:cNvSpPr/>
          <p:nvPr/>
        </p:nvSpPr>
        <p:spPr>
          <a:xfrm>
            <a:off x="619783" y="283398"/>
            <a:ext cx="2073498" cy="2768958"/>
          </a:xfrm>
          <a:prstGeom prst="roundRect">
            <a:avLst/>
          </a:prstGeom>
          <a:solidFill>
            <a:srgbClr val="FF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4" name="кратинка 2"/>
          <p:cNvGrpSpPr/>
          <p:nvPr/>
        </p:nvGrpSpPr>
        <p:grpSpPr>
          <a:xfrm>
            <a:off x="5625043" y="3509038"/>
            <a:ext cx="2073498" cy="2768958"/>
            <a:chOff x="553792" y="270456"/>
            <a:chExt cx="2073498" cy="2768958"/>
          </a:xfrm>
        </p:grpSpPr>
        <p:sp>
          <p:nvSpPr>
            <p:cNvPr id="35" name="Скругленный прямоугольник 34"/>
            <p:cNvSpPr/>
            <p:nvPr/>
          </p:nvSpPr>
          <p:spPr>
            <a:xfrm>
              <a:off x="553792" y="270456"/>
              <a:ext cx="2073498" cy="2768958"/>
            </a:xfrm>
            <a:prstGeom prst="roundRect">
              <a:avLst/>
            </a:prstGeom>
            <a:no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36" name="заяц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749" y="636282"/>
              <a:ext cx="1665237" cy="2037306"/>
            </a:xfrm>
            <a:prstGeom prst="rect">
              <a:avLst/>
            </a:prstGeom>
          </p:spPr>
        </p:pic>
      </p:grpSp>
      <p:sp>
        <p:nvSpPr>
          <p:cNvPr id="37" name="зеленый 2"/>
          <p:cNvSpPr/>
          <p:nvPr/>
        </p:nvSpPr>
        <p:spPr>
          <a:xfrm>
            <a:off x="5625043" y="3509038"/>
            <a:ext cx="2073498" cy="2768958"/>
          </a:xfrm>
          <a:prstGeom prst="roundRect">
            <a:avLst/>
          </a:prstGeom>
          <a:solidFill>
            <a:srgbClr val="FFFFFF">
              <a:alpha val="0"/>
            </a:srgb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синий 2"/>
          <p:cNvSpPr/>
          <p:nvPr/>
        </p:nvSpPr>
        <p:spPr>
          <a:xfrm>
            <a:off x="5625043" y="3509038"/>
            <a:ext cx="2073498" cy="2768958"/>
          </a:xfrm>
          <a:prstGeom prst="roundRect">
            <a:avLst/>
          </a:prstGeom>
          <a:solidFill>
            <a:srgbClr val="FFFFFF">
              <a:alpha val="0"/>
            </a:srgb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обложка 2"/>
          <p:cNvSpPr/>
          <p:nvPr/>
        </p:nvSpPr>
        <p:spPr>
          <a:xfrm>
            <a:off x="5632245" y="3509038"/>
            <a:ext cx="2073498" cy="2768958"/>
          </a:xfrm>
          <a:prstGeom prst="roundRect">
            <a:avLst/>
          </a:prstGeom>
          <a:solidFill>
            <a:srgbClr val="FF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" name="Рисунок 3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9296" y="2290865"/>
            <a:ext cx="4477445" cy="4871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0775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" presetClass="entr" presetSubtype="0" fill="hold" grpId="1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"/>
                            </p:stCondLst>
                            <p:childTnLst>
                              <p:par>
                                <p:cTn id="28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"/>
                            </p:stCondLst>
                            <p:childTnLst>
                              <p:par>
                                <p:cTn id="4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" presetClass="entr" presetSubtype="0" fill="hold" grpId="1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"/>
                            </p:stCondLst>
                            <p:childTnLst>
                              <p:par>
                                <p:cTn id="58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50"/>
                            </p:stCondLst>
                            <p:childTnLst>
                              <p:par>
                                <p:cTn id="10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500"/>
                            </p:stCondLst>
                            <p:childTnLst>
                              <p:par>
                                <p:cTn id="116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250"/>
                            </p:stCondLst>
                            <p:childTnLst>
                              <p:par>
                                <p:cTn id="126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5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5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250"/>
                            </p:stCondLst>
                            <p:childTnLst>
                              <p:par>
                                <p:cTn id="13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500"/>
                            </p:stCondLst>
                            <p:childTnLst>
                              <p:par>
                                <p:cTn id="146" presetID="1" presetClass="entr" presetSubtype="0" fill="hold" grpId="1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25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5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250"/>
                            </p:stCondLst>
                            <p:childTnLst>
                              <p:par>
                                <p:cTn id="156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6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1" fill="hold">
                      <p:stCondLst>
                        <p:cond delay="0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79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0" fill="hold">
                      <p:stCondLst>
                        <p:cond delay="0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3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9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9" fill="hold">
                      <p:stCondLst>
                        <p:cond delay="0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5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5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250"/>
                            </p:stCondLst>
                            <p:childTnLst>
                              <p:par>
                                <p:cTn id="20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3" fill="hold">
                            <p:stCondLst>
                              <p:cond delay="500"/>
                            </p:stCondLst>
                            <p:childTnLst>
                              <p:par>
                                <p:cTn id="214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16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7" fill="hold">
                      <p:stCondLst>
                        <p:cond delay="0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25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5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250"/>
                            </p:stCondLst>
                            <p:childTnLst>
                              <p:par>
                                <p:cTn id="224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228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9" fill="hold">
                      <p:stCondLst>
                        <p:cond delay="0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2" dur="25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25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5" fill="hold">
                            <p:stCondLst>
                              <p:cond delay="250"/>
                            </p:stCondLst>
                            <p:childTnLst>
                              <p:par>
                                <p:cTn id="23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3" fill="hold">
                            <p:stCondLst>
                              <p:cond delay="500"/>
                            </p:stCondLst>
                            <p:childTnLst>
                              <p:par>
                                <p:cTn id="244" presetID="1" presetClass="entr" presetSubtype="0" fill="hold" grpId="1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4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7" fill="hold">
                      <p:stCondLst>
                        <p:cond delay="0"/>
                      </p:stCondLst>
                      <p:childTnLst>
                        <p:par>
                          <p:cTn id="248" fill="hold">
                            <p:stCondLst>
                              <p:cond delay="0"/>
                            </p:stCondLst>
                            <p:childTnLst>
                              <p:par>
                                <p:cTn id="249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25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5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250"/>
                            </p:stCondLst>
                            <p:childTnLst>
                              <p:par>
                                <p:cTn id="254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5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9" fill="hold">
                      <p:stCondLst>
                        <p:cond delay="0"/>
                      </p:stCondLst>
                      <p:childTnLst>
                        <p:par>
                          <p:cTn id="260" fill="hold">
                            <p:stCondLst>
                              <p:cond delay="0"/>
                            </p:stCondLst>
                            <p:childTnLst>
                              <p:par>
                                <p:cTn id="26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8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77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8" fill="hold">
                      <p:stCondLst>
                        <p:cond delay="0"/>
                      </p:stCondLst>
                      <p:childTnLst>
                        <p:par>
                          <p:cTn id="279" fill="hold">
                            <p:stCondLst>
                              <p:cond delay="0"/>
                            </p:stCondLst>
                            <p:childTnLst>
                              <p:par>
                                <p:cTn id="280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1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7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Картинка 1"/>
          <p:cNvGrpSpPr/>
          <p:nvPr/>
        </p:nvGrpSpPr>
        <p:grpSpPr>
          <a:xfrm>
            <a:off x="3356527" y="157167"/>
            <a:ext cx="1686139" cy="2213811"/>
            <a:chOff x="431419" y="224589"/>
            <a:chExt cx="1686139" cy="2213811"/>
          </a:xfrm>
        </p:grpSpPr>
        <p:sp>
          <p:nvSpPr>
            <p:cNvPr id="2" name="Скругленный прямоугольник 1"/>
            <p:cNvSpPr/>
            <p:nvPr/>
          </p:nvSpPr>
          <p:spPr>
            <a:xfrm>
              <a:off x="449179" y="224589"/>
              <a:ext cx="1668379" cy="2213811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6" name="Рисунок 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1419" y="377494"/>
              <a:ext cx="1686139" cy="1908000"/>
            </a:xfrm>
            <a:prstGeom prst="rect">
              <a:avLst/>
            </a:prstGeom>
          </p:spPr>
        </p:pic>
      </p:grpSp>
      <p:sp>
        <p:nvSpPr>
          <p:cNvPr id="5" name="Зеленый 1"/>
          <p:cNvSpPr/>
          <p:nvPr/>
        </p:nvSpPr>
        <p:spPr>
          <a:xfrm>
            <a:off x="3365407" y="157167"/>
            <a:ext cx="1668379" cy="2213811"/>
          </a:xfrm>
          <a:prstGeom prst="roundRect">
            <a:avLst/>
          </a:prstGeom>
          <a:solidFill>
            <a:srgbClr val="FFFFFF">
              <a:alpha val="0"/>
            </a:srgb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иний 1"/>
          <p:cNvSpPr/>
          <p:nvPr/>
        </p:nvSpPr>
        <p:spPr>
          <a:xfrm>
            <a:off x="3365407" y="157167"/>
            <a:ext cx="1668379" cy="2213811"/>
          </a:xfrm>
          <a:prstGeom prst="roundRect">
            <a:avLst/>
          </a:prstGeom>
          <a:solidFill>
            <a:srgbClr val="FFFFFF">
              <a:alpha val="0"/>
            </a:srgb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бложка 1"/>
          <p:cNvSpPr/>
          <p:nvPr/>
        </p:nvSpPr>
        <p:spPr>
          <a:xfrm>
            <a:off x="3365407" y="157167"/>
            <a:ext cx="1668379" cy="2213811"/>
          </a:xfrm>
          <a:prstGeom prst="roundRect">
            <a:avLst/>
          </a:prstGeom>
          <a:solidFill>
            <a:srgbClr val="FF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8" name="Картинка 2"/>
          <p:cNvGrpSpPr/>
          <p:nvPr/>
        </p:nvGrpSpPr>
        <p:grpSpPr>
          <a:xfrm>
            <a:off x="840639" y="157167"/>
            <a:ext cx="1686139" cy="2213811"/>
            <a:chOff x="431419" y="224589"/>
            <a:chExt cx="1686139" cy="2213811"/>
          </a:xfrm>
        </p:grpSpPr>
        <p:sp>
          <p:nvSpPr>
            <p:cNvPr id="9" name="Скругленный прямоугольник 8"/>
            <p:cNvSpPr/>
            <p:nvPr/>
          </p:nvSpPr>
          <p:spPr>
            <a:xfrm>
              <a:off x="449179" y="224589"/>
              <a:ext cx="1668379" cy="2213811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0" name="Рисунок 9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1419" y="377494"/>
              <a:ext cx="1686139" cy="1908000"/>
            </a:xfrm>
            <a:prstGeom prst="rect">
              <a:avLst/>
            </a:prstGeom>
          </p:spPr>
        </p:pic>
      </p:grpSp>
      <p:sp>
        <p:nvSpPr>
          <p:cNvPr id="11" name="Зеленый 2"/>
          <p:cNvSpPr/>
          <p:nvPr/>
        </p:nvSpPr>
        <p:spPr>
          <a:xfrm>
            <a:off x="849519" y="157167"/>
            <a:ext cx="1668379" cy="2213811"/>
          </a:xfrm>
          <a:prstGeom prst="roundRect">
            <a:avLst/>
          </a:prstGeom>
          <a:solidFill>
            <a:srgbClr val="FFFFFF">
              <a:alpha val="0"/>
            </a:srgb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иний 2"/>
          <p:cNvSpPr/>
          <p:nvPr/>
        </p:nvSpPr>
        <p:spPr>
          <a:xfrm>
            <a:off x="849519" y="157167"/>
            <a:ext cx="1668379" cy="2213811"/>
          </a:xfrm>
          <a:prstGeom prst="roundRect">
            <a:avLst/>
          </a:prstGeom>
          <a:solidFill>
            <a:srgbClr val="FFFFFF">
              <a:alpha val="0"/>
            </a:srgb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бложка 2"/>
          <p:cNvSpPr/>
          <p:nvPr/>
        </p:nvSpPr>
        <p:spPr>
          <a:xfrm>
            <a:off x="849519" y="157167"/>
            <a:ext cx="1668379" cy="2213811"/>
          </a:xfrm>
          <a:prstGeom prst="roundRect">
            <a:avLst/>
          </a:prstGeom>
          <a:solidFill>
            <a:srgbClr val="FF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4" name="Картинка 1"/>
          <p:cNvGrpSpPr/>
          <p:nvPr/>
        </p:nvGrpSpPr>
        <p:grpSpPr>
          <a:xfrm>
            <a:off x="5853583" y="2732153"/>
            <a:ext cx="1668379" cy="2213811"/>
            <a:chOff x="449179" y="224589"/>
            <a:chExt cx="1668379" cy="2213811"/>
          </a:xfrm>
        </p:grpSpPr>
        <p:sp>
          <p:nvSpPr>
            <p:cNvPr id="15" name="Скругленный прямоугольник 14"/>
            <p:cNvSpPr/>
            <p:nvPr/>
          </p:nvSpPr>
          <p:spPr>
            <a:xfrm>
              <a:off x="449179" y="224589"/>
              <a:ext cx="1668379" cy="2213811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6" name="Рисунок 1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1242" y="579368"/>
              <a:ext cx="1504251" cy="1504251"/>
            </a:xfrm>
            <a:prstGeom prst="rect">
              <a:avLst/>
            </a:prstGeom>
          </p:spPr>
        </p:pic>
      </p:grpSp>
      <p:sp>
        <p:nvSpPr>
          <p:cNvPr id="17" name="Зеленый 1"/>
          <p:cNvSpPr/>
          <p:nvPr/>
        </p:nvSpPr>
        <p:spPr>
          <a:xfrm>
            <a:off x="5844703" y="2732153"/>
            <a:ext cx="1668379" cy="2213811"/>
          </a:xfrm>
          <a:prstGeom prst="roundRect">
            <a:avLst/>
          </a:prstGeom>
          <a:solidFill>
            <a:srgbClr val="FFFFFF">
              <a:alpha val="0"/>
            </a:srgb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иний 1"/>
          <p:cNvSpPr/>
          <p:nvPr/>
        </p:nvSpPr>
        <p:spPr>
          <a:xfrm>
            <a:off x="5844703" y="2732153"/>
            <a:ext cx="1668379" cy="2213811"/>
          </a:xfrm>
          <a:prstGeom prst="roundRect">
            <a:avLst/>
          </a:prstGeom>
          <a:solidFill>
            <a:srgbClr val="FFFFFF">
              <a:alpha val="0"/>
            </a:srgb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бложка 1"/>
          <p:cNvSpPr/>
          <p:nvPr/>
        </p:nvSpPr>
        <p:spPr>
          <a:xfrm>
            <a:off x="5844703" y="2732153"/>
            <a:ext cx="1668379" cy="2213811"/>
          </a:xfrm>
          <a:prstGeom prst="roundRect">
            <a:avLst/>
          </a:prstGeom>
          <a:solidFill>
            <a:srgbClr val="FF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0" name="Картинка 2"/>
          <p:cNvGrpSpPr/>
          <p:nvPr/>
        </p:nvGrpSpPr>
        <p:grpSpPr>
          <a:xfrm>
            <a:off x="839567" y="2732153"/>
            <a:ext cx="1668379" cy="2213811"/>
            <a:chOff x="449179" y="224589"/>
            <a:chExt cx="1668379" cy="2213811"/>
          </a:xfrm>
        </p:grpSpPr>
        <p:sp>
          <p:nvSpPr>
            <p:cNvPr id="21" name="Скругленный прямоугольник 20"/>
            <p:cNvSpPr/>
            <p:nvPr/>
          </p:nvSpPr>
          <p:spPr>
            <a:xfrm>
              <a:off x="449179" y="224589"/>
              <a:ext cx="1668379" cy="2213811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2" name="Рисунок 2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0122" y="598499"/>
              <a:ext cx="1465990" cy="1465990"/>
            </a:xfrm>
            <a:prstGeom prst="rect">
              <a:avLst/>
            </a:prstGeom>
          </p:spPr>
        </p:pic>
      </p:grpSp>
      <p:sp>
        <p:nvSpPr>
          <p:cNvPr id="23" name="Зеленый 2"/>
          <p:cNvSpPr/>
          <p:nvPr/>
        </p:nvSpPr>
        <p:spPr>
          <a:xfrm>
            <a:off x="830687" y="2732153"/>
            <a:ext cx="1668379" cy="2213811"/>
          </a:xfrm>
          <a:prstGeom prst="roundRect">
            <a:avLst/>
          </a:prstGeom>
          <a:solidFill>
            <a:srgbClr val="FFFFFF">
              <a:alpha val="0"/>
            </a:srgb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иний 2"/>
          <p:cNvSpPr/>
          <p:nvPr/>
        </p:nvSpPr>
        <p:spPr>
          <a:xfrm>
            <a:off x="830687" y="2732153"/>
            <a:ext cx="1668379" cy="2213811"/>
          </a:xfrm>
          <a:prstGeom prst="roundRect">
            <a:avLst/>
          </a:prstGeom>
          <a:solidFill>
            <a:srgbClr val="FFFFFF">
              <a:alpha val="0"/>
            </a:srgb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Обложка 2"/>
          <p:cNvSpPr/>
          <p:nvPr/>
        </p:nvSpPr>
        <p:spPr>
          <a:xfrm>
            <a:off x="830687" y="2732153"/>
            <a:ext cx="1668379" cy="2213811"/>
          </a:xfrm>
          <a:prstGeom prst="roundRect">
            <a:avLst/>
          </a:prstGeom>
          <a:solidFill>
            <a:srgbClr val="FF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6" name="Картинка 1"/>
          <p:cNvGrpSpPr/>
          <p:nvPr/>
        </p:nvGrpSpPr>
        <p:grpSpPr>
          <a:xfrm>
            <a:off x="5881295" y="157167"/>
            <a:ext cx="1668379" cy="2213811"/>
            <a:chOff x="449179" y="224589"/>
            <a:chExt cx="1668379" cy="2213811"/>
          </a:xfrm>
        </p:grpSpPr>
        <p:sp>
          <p:nvSpPr>
            <p:cNvPr id="27" name="Скругленный прямоугольник 26"/>
            <p:cNvSpPr/>
            <p:nvPr/>
          </p:nvSpPr>
          <p:spPr>
            <a:xfrm>
              <a:off x="449179" y="224589"/>
              <a:ext cx="1668379" cy="2213811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8" name="Рисунок 2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1616" y="377494"/>
              <a:ext cx="1245745" cy="1908000"/>
            </a:xfrm>
            <a:prstGeom prst="rect">
              <a:avLst/>
            </a:prstGeom>
          </p:spPr>
        </p:pic>
      </p:grpSp>
      <p:sp>
        <p:nvSpPr>
          <p:cNvPr id="29" name="Зеленый 1"/>
          <p:cNvSpPr/>
          <p:nvPr/>
        </p:nvSpPr>
        <p:spPr>
          <a:xfrm>
            <a:off x="5872415" y="157167"/>
            <a:ext cx="1668379" cy="2213811"/>
          </a:xfrm>
          <a:prstGeom prst="roundRect">
            <a:avLst/>
          </a:prstGeom>
          <a:solidFill>
            <a:srgbClr val="FFFFFF">
              <a:alpha val="0"/>
            </a:srgb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Синий 1"/>
          <p:cNvSpPr/>
          <p:nvPr/>
        </p:nvSpPr>
        <p:spPr>
          <a:xfrm>
            <a:off x="5872415" y="157167"/>
            <a:ext cx="1668379" cy="2213811"/>
          </a:xfrm>
          <a:prstGeom prst="roundRect">
            <a:avLst/>
          </a:prstGeom>
          <a:solidFill>
            <a:srgbClr val="FFFFFF">
              <a:alpha val="0"/>
            </a:srgb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Обложка 1"/>
          <p:cNvSpPr/>
          <p:nvPr/>
        </p:nvSpPr>
        <p:spPr>
          <a:xfrm>
            <a:off x="5872415" y="157167"/>
            <a:ext cx="1668379" cy="2213811"/>
          </a:xfrm>
          <a:prstGeom prst="roundRect">
            <a:avLst/>
          </a:prstGeom>
          <a:solidFill>
            <a:srgbClr val="FF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2" name="Картинка 2"/>
          <p:cNvGrpSpPr/>
          <p:nvPr/>
        </p:nvGrpSpPr>
        <p:grpSpPr>
          <a:xfrm>
            <a:off x="3351015" y="2732153"/>
            <a:ext cx="1668379" cy="2213811"/>
            <a:chOff x="449179" y="224589"/>
            <a:chExt cx="1668379" cy="2213811"/>
          </a:xfrm>
        </p:grpSpPr>
        <p:sp>
          <p:nvSpPr>
            <p:cNvPr id="33" name="Скругленный прямоугольник 32"/>
            <p:cNvSpPr/>
            <p:nvPr/>
          </p:nvSpPr>
          <p:spPr>
            <a:xfrm>
              <a:off x="449179" y="224589"/>
              <a:ext cx="1668379" cy="2213811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34" name="Рисунок 3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1616" y="377494"/>
              <a:ext cx="1245745" cy="1908000"/>
            </a:xfrm>
            <a:prstGeom prst="rect">
              <a:avLst/>
            </a:prstGeom>
          </p:spPr>
        </p:pic>
      </p:grpSp>
      <p:sp>
        <p:nvSpPr>
          <p:cNvPr id="35" name="Зеленый 2"/>
          <p:cNvSpPr/>
          <p:nvPr/>
        </p:nvSpPr>
        <p:spPr>
          <a:xfrm>
            <a:off x="3342135" y="2732153"/>
            <a:ext cx="1668379" cy="2213811"/>
          </a:xfrm>
          <a:prstGeom prst="roundRect">
            <a:avLst/>
          </a:prstGeom>
          <a:solidFill>
            <a:srgbClr val="FFFFFF">
              <a:alpha val="0"/>
            </a:srgb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Синий 2"/>
          <p:cNvSpPr/>
          <p:nvPr/>
        </p:nvSpPr>
        <p:spPr>
          <a:xfrm>
            <a:off x="3342135" y="2732153"/>
            <a:ext cx="1668379" cy="2213811"/>
          </a:xfrm>
          <a:prstGeom prst="roundRect">
            <a:avLst/>
          </a:prstGeom>
          <a:solidFill>
            <a:srgbClr val="FFFFFF">
              <a:alpha val="0"/>
            </a:srgb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Обложка 2"/>
          <p:cNvSpPr/>
          <p:nvPr/>
        </p:nvSpPr>
        <p:spPr>
          <a:xfrm>
            <a:off x="3342135" y="2732153"/>
            <a:ext cx="1668379" cy="2213811"/>
          </a:xfrm>
          <a:prstGeom prst="roundRect">
            <a:avLst/>
          </a:prstGeom>
          <a:solidFill>
            <a:srgbClr val="FF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8" name="Рисунок 3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4555" y="2357328"/>
            <a:ext cx="4477445" cy="4871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48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" presetClass="entr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"/>
                            </p:stCondLst>
                            <p:childTnLst>
                              <p:par>
                                <p:cTn id="28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"/>
                            </p:stCondLst>
                            <p:childTnLst>
                              <p:par>
                                <p:cTn id="4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" presetClass="entr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"/>
                            </p:stCondLst>
                            <p:childTnLst>
                              <p:par>
                                <p:cTn id="58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50"/>
                            </p:stCondLst>
                            <p:childTnLst>
                              <p:par>
                                <p:cTn id="10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500"/>
                            </p:stCondLst>
                            <p:childTnLst>
                              <p:par>
                                <p:cTn id="116" presetID="1" presetClass="entr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250"/>
                            </p:stCondLst>
                            <p:childTnLst>
                              <p:par>
                                <p:cTn id="126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5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5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250"/>
                            </p:stCondLst>
                            <p:childTnLst>
                              <p:par>
                                <p:cTn id="13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500"/>
                            </p:stCondLst>
                            <p:childTnLst>
                              <p:par>
                                <p:cTn id="146" presetID="1" presetClass="entr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250"/>
                            </p:stCondLst>
                            <p:childTnLst>
                              <p:par>
                                <p:cTn id="156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6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1" fill="hold">
                      <p:stCondLst>
                        <p:cond delay="0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7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0" fill="hold">
                      <p:stCondLst>
                        <p:cond delay="0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3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9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9" fill="hold">
                      <p:stCondLst>
                        <p:cond delay="0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5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5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250"/>
                            </p:stCondLst>
                            <p:childTnLst>
                              <p:par>
                                <p:cTn id="20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3" fill="hold">
                            <p:stCondLst>
                              <p:cond delay="500"/>
                            </p:stCondLst>
                            <p:childTnLst>
                              <p:par>
                                <p:cTn id="214" presetID="1" presetClass="entr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216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7" fill="hold">
                      <p:stCondLst>
                        <p:cond delay="0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25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5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250"/>
                            </p:stCondLst>
                            <p:childTnLst>
                              <p:par>
                                <p:cTn id="224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28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9" fill="hold">
                      <p:stCondLst>
                        <p:cond delay="0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2" dur="25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25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5" fill="hold">
                            <p:stCondLst>
                              <p:cond delay="250"/>
                            </p:stCondLst>
                            <p:childTnLst>
                              <p:par>
                                <p:cTn id="23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3" fill="hold">
                            <p:stCondLst>
                              <p:cond delay="500"/>
                            </p:stCondLst>
                            <p:childTnLst>
                              <p:par>
                                <p:cTn id="244" presetID="1" presetClass="entr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46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7" fill="hold">
                      <p:stCondLst>
                        <p:cond delay="0"/>
                      </p:stCondLst>
                      <p:childTnLst>
                        <p:par>
                          <p:cTn id="248" fill="hold">
                            <p:stCondLst>
                              <p:cond delay="0"/>
                            </p:stCondLst>
                            <p:childTnLst>
                              <p:par>
                                <p:cTn id="249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25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5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250"/>
                            </p:stCondLst>
                            <p:childTnLst>
                              <p:par>
                                <p:cTn id="254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5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9" fill="hold">
                      <p:stCondLst>
                        <p:cond delay="0"/>
                      </p:stCondLst>
                      <p:childTnLst>
                        <p:par>
                          <p:cTn id="260" fill="hold">
                            <p:stCondLst>
                              <p:cond delay="0"/>
                            </p:stCondLst>
                            <p:childTnLst>
                              <p:par>
                                <p:cTn id="26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8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77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8" fill="hold">
                      <p:stCondLst>
                        <p:cond delay="0"/>
                      </p:stCondLst>
                      <p:childTnLst>
                        <p:par>
                          <p:cTn id="279" fill="hold">
                            <p:stCondLst>
                              <p:cond delay="0"/>
                            </p:stCondLst>
                            <p:childTnLst>
                              <p:par>
                                <p:cTn id="280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1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7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4" grpId="0" animBg="1"/>
      <p:bldP spid="4" grpId="1" animBg="1"/>
      <p:bldP spid="3" grpId="0" animBg="1"/>
      <p:bldP spid="3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20661477">
            <a:off x="-98738" y="-347730"/>
            <a:ext cx="7220755" cy="3428999"/>
          </a:xfrm>
        </p:spPr>
        <p:txBody>
          <a:bodyPr>
            <a:noAutofit/>
          </a:bodyPr>
          <a:lstStyle/>
          <a:p>
            <a:r>
              <a:rPr lang="ru-RU" sz="13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t-Nouveau 1910" panose="02000000000000000000" pitchFamily="2" charset="0"/>
              </a:rPr>
              <a:t>Ум</a:t>
            </a:r>
            <a:r>
              <a:rPr lang="ru-RU" sz="13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t-Nouveau 1910" panose="02000000000000000000" pitchFamily="2" charset="0"/>
              </a:rPr>
              <a:t>ница!</a:t>
            </a:r>
            <a:endParaRPr lang="ru-RU" sz="13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t-Nouveau 1910" panose="02000000000000000000" pitchFamily="2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5816" y="3943418"/>
            <a:ext cx="2396664" cy="255296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677" y="2855086"/>
            <a:ext cx="3278746" cy="3641300"/>
          </a:xfrm>
          <a:prstGeom prst="rect">
            <a:avLst/>
          </a:prstGeom>
        </p:spPr>
      </p:pic>
      <p:sp>
        <p:nvSpPr>
          <p:cNvPr id="6" name="Скругленный прямоугольник 5"/>
          <p:cNvSpPr/>
          <p:nvPr/>
        </p:nvSpPr>
        <p:spPr>
          <a:xfrm>
            <a:off x="4812062" y="2372932"/>
            <a:ext cx="1609859" cy="2112135"/>
          </a:xfrm>
          <a:prstGeom prst="roundRect">
            <a:avLst/>
          </a:prstGeom>
          <a:solidFill>
            <a:srgbClr val="FF66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919560" y="2372931"/>
            <a:ext cx="1609859" cy="2112135"/>
          </a:xfrm>
          <a:prstGeom prst="roundRect">
            <a:avLst/>
          </a:prstGeom>
          <a:solidFill>
            <a:srgbClr val="FF66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5685" y="2484240"/>
            <a:ext cx="1242613" cy="188951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3183" y="2480229"/>
            <a:ext cx="1242613" cy="1889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0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Мышата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Мышата</Template>
  <TotalTime>387</TotalTime>
  <Words>3</Words>
  <Application>Microsoft Office PowerPoint</Application>
  <PresentationFormat>Широкоэкранный</PresentationFormat>
  <Paragraphs>2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8" baseType="lpstr">
      <vt:lpstr>Arial</vt:lpstr>
      <vt:lpstr>Art-Nouveau 1910</vt:lpstr>
      <vt:lpstr>Calibri</vt:lpstr>
      <vt:lpstr>Мышата</vt:lpstr>
      <vt:lpstr>Меморина</vt:lpstr>
      <vt:lpstr>Презентация PowerPoint</vt:lpstr>
      <vt:lpstr>Презентация PowerPoint</vt:lpstr>
      <vt:lpstr>Умница!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Пугачевы</dc:creator>
  <cp:lastModifiedBy>Пугачевы</cp:lastModifiedBy>
  <cp:revision>15</cp:revision>
  <dcterms:created xsi:type="dcterms:W3CDTF">2021-03-04T06:20:36Z</dcterms:created>
  <dcterms:modified xsi:type="dcterms:W3CDTF">2021-03-04T12:47:53Z</dcterms:modified>
</cp:coreProperties>
</file>