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4" d="100"/>
          <a:sy n="84" d="100"/>
        </p:scale>
        <p:origin x="49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 smtClean="0"/>
              <a:t>Развитие познавательной активности учащихся на уроках родного русского языка и </a:t>
            </a:r>
            <a:r>
              <a:rPr lang="ru-RU" sz="2800" dirty="0" smtClean="0"/>
              <a:t>литературы. Викторина «Самый умный»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Сафарова Л.Ф., учитель родного языка МБОУ «Школа №</a:t>
            </a:r>
            <a:r>
              <a:rPr lang="ru-RU" sz="1800" smtClean="0"/>
              <a:t>22-ЦО»</a:t>
            </a:r>
          </a:p>
          <a:p>
            <a:r>
              <a:rPr lang="ru-RU" sz="1800" smtClean="0"/>
              <a:t> </a:t>
            </a:r>
            <a:r>
              <a:rPr lang="ru-RU" sz="1800" err="1" smtClean="0"/>
              <a:t>г</a:t>
            </a:r>
            <a:r>
              <a:rPr lang="ru-RU" sz="1800" smtClean="0"/>
              <a:t>. </a:t>
            </a:r>
            <a:r>
              <a:rPr lang="ru-RU" sz="1800" dirty="0" smtClean="0"/>
              <a:t>Казани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5434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Викторина «Самый умный»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603" y="2571749"/>
            <a:ext cx="7108262" cy="325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27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6838" y="2571749"/>
            <a:ext cx="4980214" cy="36485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Какой знак препинания считается самым древним?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2571750"/>
            <a:ext cx="9601197" cy="3304118"/>
          </a:xfrm>
        </p:spPr>
        <p:txBody>
          <a:bodyPr/>
          <a:lstStyle/>
          <a:p>
            <a:r>
              <a:rPr lang="ru-RU" sz="5400" b="1" dirty="0"/>
              <a:t>А) запятая                         </a:t>
            </a:r>
            <a:endParaRPr lang="ru-RU" sz="5400" b="1" dirty="0" smtClean="0"/>
          </a:p>
          <a:p>
            <a:r>
              <a:rPr lang="ru-RU" sz="5400" b="1" dirty="0" smtClean="0"/>
              <a:t>Б</a:t>
            </a:r>
            <a:r>
              <a:rPr lang="ru-RU" sz="5400" b="1" dirty="0"/>
              <a:t>) точка                       </a:t>
            </a:r>
            <a:endParaRPr lang="ru-RU" sz="5400" b="1" dirty="0" smtClean="0"/>
          </a:p>
          <a:p>
            <a:r>
              <a:rPr lang="ru-RU" sz="5400" b="1" dirty="0" smtClean="0"/>
              <a:t>В</a:t>
            </a:r>
            <a:r>
              <a:rPr lang="ru-RU" sz="5400" b="1" dirty="0"/>
              <a:t>) тире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92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В каком словаре можно проверить правильное написание слов?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в орфографическом словаре     </a:t>
            </a:r>
          </a:p>
          <a:p>
            <a:r>
              <a:rPr lang="ru-RU" sz="4400" b="1" dirty="0"/>
              <a:t>Б) в толковом словаре             </a:t>
            </a:r>
          </a:p>
          <a:p>
            <a:r>
              <a:rPr lang="ru-RU" sz="4400" b="1" dirty="0"/>
              <a:t>В) в этимологическом словаре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15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Какая письменность является основной и официальной письменностью в России?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арабская графика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латиница  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кириллица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75290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Структура какого типа речи включает тезис, аргументы (доказательства) и вывод?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описание     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рассуждение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повествование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24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73657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Как называются самобытные слова, характерные для говоров определённой местности?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диалектизмы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профессионализмы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социальные жаргоны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8690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Какое из перечисленных слов является диалектизмом?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книга   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варган  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заяц                  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692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Какой фразеологизм имеет значение «необоснованное сильное преувеличение чего-либо»?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делать из мухи слона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выносить сор из избы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прыгать до потолка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49635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Какое выражение является фразеологизмом?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заячья нора   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заячья лапа  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заячья душа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979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72024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Каким синонимом можно заменить фразеологизм «как кот наплакал»?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много   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ничтожно мало   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неизвестно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9397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Какой словарь объясняет лексическое значение слов?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толковый словарь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этимологический словарь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орфографический словарь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3180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Из какого языка заимствованы англицизмы?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французского языка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итальянского языка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английского языка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588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Что изучает раздел языкознания ономастика?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звуки     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части речи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имена собственные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83073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 получали имена наши предки после принятия христианства?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по календарным святцам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по роду занятий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по месту жительства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8227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 называются слова, недавно появившиеся в языке?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англицизмы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неологизмы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историзмы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145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246319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Как называется произведение </a:t>
            </a:r>
            <a:r>
              <a:rPr lang="en-US" b="1" dirty="0"/>
              <a:t>XVI</a:t>
            </a:r>
            <a:r>
              <a:rPr lang="ru-RU" b="1" dirty="0"/>
              <a:t> века, которое содержит полезные сведения, поучения и наставления всякому христианину и отражаются традиции русской семьи?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sz="3600" b="1" dirty="0" smtClean="0"/>
          </a:p>
          <a:p>
            <a:pPr marL="0" indent="0">
              <a:buNone/>
            </a:pPr>
            <a:endParaRPr lang="ru-RU" sz="3600" b="1" dirty="0"/>
          </a:p>
          <a:p>
            <a:pPr marL="0" indent="0">
              <a:buNone/>
            </a:pPr>
            <a:r>
              <a:rPr lang="ru-RU" sz="3600" b="1" dirty="0" smtClean="0"/>
              <a:t>   А</a:t>
            </a:r>
            <a:r>
              <a:rPr lang="ru-RU" sz="3600" b="1" dirty="0"/>
              <a:t>) «Домострой»       </a:t>
            </a:r>
            <a:endParaRPr lang="ru-RU" sz="3600" b="1" dirty="0" smtClean="0"/>
          </a:p>
          <a:p>
            <a:r>
              <a:rPr lang="ru-RU" sz="3600" b="1" dirty="0" smtClean="0"/>
              <a:t>Б</a:t>
            </a:r>
            <a:r>
              <a:rPr lang="ru-RU" sz="3600" b="1" dirty="0"/>
              <a:t>) «Поучение Владимира Мономаха»   </a:t>
            </a:r>
            <a:endParaRPr lang="ru-RU" sz="3600" b="1" dirty="0" smtClean="0"/>
          </a:p>
          <a:p>
            <a:r>
              <a:rPr lang="ru-RU" sz="3600" b="1" dirty="0" smtClean="0"/>
              <a:t>В</a:t>
            </a:r>
            <a:r>
              <a:rPr lang="ru-RU" sz="3600" b="1" dirty="0"/>
              <a:t>) «Повесть временных лет»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707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 зовут русского писателя, составителя словарей, военного врача (глазного хирурга)?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А</a:t>
            </a:r>
            <a:r>
              <a:rPr lang="ru-RU" sz="4400" b="1" dirty="0"/>
              <a:t>) А. Чехов        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М. Пришвин           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В. Даль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3296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Какой статус имеет русский язык в Российской Федерации согласно Конституции?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/>
              <a:t>А) международный язык     </a:t>
            </a:r>
            <a:endParaRPr lang="ru-RU" sz="4400" b="1" dirty="0" smtClean="0"/>
          </a:p>
          <a:p>
            <a:r>
              <a:rPr lang="ru-RU" sz="4400" b="1" dirty="0" smtClean="0"/>
              <a:t>Б</a:t>
            </a:r>
            <a:r>
              <a:rPr lang="ru-RU" sz="4400" b="1" dirty="0"/>
              <a:t>) государственный язык          </a:t>
            </a:r>
            <a:endParaRPr lang="ru-RU" sz="4400" b="1" dirty="0" smtClean="0"/>
          </a:p>
          <a:p>
            <a:r>
              <a:rPr lang="ru-RU" sz="4400" b="1" dirty="0" smtClean="0"/>
              <a:t>В</a:t>
            </a:r>
            <a:r>
              <a:rPr lang="ru-RU" sz="4400" b="1" dirty="0"/>
              <a:t>) национальный язык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6574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</TotalTime>
  <Words>412</Words>
  <Application>Microsoft Office PowerPoint</Application>
  <PresentationFormat>Широкоэкранный</PresentationFormat>
  <Paragraphs>74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Garamond</vt:lpstr>
      <vt:lpstr>Натуральные материалы</vt:lpstr>
      <vt:lpstr>Развитие познавательной активности учащихся на уроках родного русского языка и литературы. Викторина «Самый умный» </vt:lpstr>
      <vt:lpstr>Викторина «Самый умный» </vt:lpstr>
      <vt:lpstr>Какой знак препинания считается самым древним? </vt:lpstr>
      <vt:lpstr>В каком словаре можно проверить правильное написание слов? </vt:lpstr>
      <vt:lpstr>Какая письменность является основной и официальной письменностью в России?</vt:lpstr>
      <vt:lpstr>Структура какого типа речи включает тезис, аргументы (доказательства) и вывод? </vt:lpstr>
      <vt:lpstr>Как называются самобытные слова, характерные для говоров определённой местности?  </vt:lpstr>
      <vt:lpstr>Какое из перечисленных слов является диалектизмом?</vt:lpstr>
      <vt:lpstr>Какой фразеологизм имеет значение «необоснованное сильное преувеличение чего-либо»?</vt:lpstr>
      <vt:lpstr>Какое выражение является фразеологизмом?</vt:lpstr>
      <vt:lpstr>Каким синонимом можно заменить фразеологизм «как кот наплакал»? </vt:lpstr>
      <vt:lpstr>Какой словарь объясняет лексическое значение слов?</vt:lpstr>
      <vt:lpstr>Из какого языка заимствованы англицизмы?</vt:lpstr>
      <vt:lpstr>Что изучает раздел языкознания ономастика?</vt:lpstr>
      <vt:lpstr>Как получали имена наши предки после принятия христианства?</vt:lpstr>
      <vt:lpstr>Как называются слова, недавно появившиеся в языке? </vt:lpstr>
      <vt:lpstr>Как называется произведение XVI века, которое содержит полезные сведения, поучения и наставления всякому христианину и отражаются традиции русской семьи? </vt:lpstr>
      <vt:lpstr>Как зовут русского писателя, составителя словарей, военного врача (глазного хирурга)?</vt:lpstr>
      <vt:lpstr>Какой статус имеет русский язык в Российской Федерации согласно Конституции?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САМЫЙ УМНЫЙ</dc:title>
  <dc:creator>Школа 22</dc:creator>
  <cp:lastModifiedBy>Школа 22</cp:lastModifiedBy>
  <cp:revision>8</cp:revision>
  <dcterms:created xsi:type="dcterms:W3CDTF">2026-03-02T19:39:17Z</dcterms:created>
  <dcterms:modified xsi:type="dcterms:W3CDTF">2026-03-22T14:48:48Z</dcterms:modified>
</cp:coreProperties>
</file>