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57" r:id="rId4"/>
    <p:sldId id="265" r:id="rId5"/>
    <p:sldId id="261" r:id="rId6"/>
    <p:sldId id="260" r:id="rId7"/>
    <p:sldId id="263" r:id="rId8"/>
    <p:sldId id="258" r:id="rId9"/>
    <p:sldId id="266" r:id="rId10"/>
    <p:sldId id="267" r:id="rId11"/>
    <p:sldId id="268" r:id="rId12"/>
    <p:sldId id="259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A625C"/>
    <a:srgbClr val="EFD249"/>
    <a:srgbClr val="645BCA"/>
    <a:srgbClr val="B6BAFF"/>
    <a:srgbClr val="EEED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0" d="100"/>
          <a:sy n="70" d="100"/>
        </p:scale>
        <p:origin x="70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0433388466383706"/>
          <c:y val="6.5221061653007645E-2"/>
          <c:w val="0.83818631984451186"/>
          <c:h val="0.81513610798650171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dPt>
            <c:idx val="0"/>
            <c:bubble3D val="0"/>
            <c:spPr>
              <a:solidFill>
                <a:schemeClr val="accent1">
                  <a:shade val="44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68BE-4DDF-AE96-376123C29860}"/>
              </c:ext>
            </c:extLst>
          </c:dPt>
          <c:dPt>
            <c:idx val="1"/>
            <c:bubble3D val="0"/>
            <c:spPr>
              <a:solidFill>
                <a:schemeClr val="accent1">
                  <a:shade val="58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68BE-4DDF-AE96-376123C29860}"/>
              </c:ext>
            </c:extLst>
          </c:dPt>
          <c:dPt>
            <c:idx val="2"/>
            <c:bubble3D val="0"/>
            <c:spPr>
              <a:solidFill>
                <a:schemeClr val="accent1">
                  <a:shade val="72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68BE-4DDF-AE96-376123C29860}"/>
              </c:ext>
            </c:extLst>
          </c:dPt>
          <c:dPt>
            <c:idx val="3"/>
            <c:bubble3D val="0"/>
            <c:spPr>
              <a:solidFill>
                <a:schemeClr val="accent1">
                  <a:shade val="86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68BE-4DDF-AE96-376123C29860}"/>
              </c:ext>
            </c:extLst>
          </c:dPt>
          <c:dPt>
            <c:idx val="4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68BE-4DDF-AE96-376123C29860}"/>
              </c:ext>
            </c:extLst>
          </c:dPt>
          <c:dPt>
            <c:idx val="5"/>
            <c:bubble3D val="0"/>
            <c:spPr>
              <a:solidFill>
                <a:schemeClr val="accent1">
                  <a:tint val="86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68BE-4DDF-AE96-376123C29860}"/>
              </c:ext>
            </c:extLst>
          </c:dPt>
          <c:dPt>
            <c:idx val="6"/>
            <c:bubble3D val="0"/>
            <c:spPr>
              <a:solidFill>
                <a:schemeClr val="accent1">
                  <a:tint val="72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68BE-4DDF-AE96-376123C29860}"/>
              </c:ext>
            </c:extLst>
          </c:dPt>
          <c:dPt>
            <c:idx val="7"/>
            <c:bubble3D val="0"/>
            <c:spPr>
              <a:solidFill>
                <a:schemeClr val="accent1">
                  <a:tint val="58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68BE-4DDF-AE96-376123C29860}"/>
              </c:ext>
            </c:extLst>
          </c:dPt>
          <c:dPt>
            <c:idx val="8"/>
            <c:bubble3D val="0"/>
            <c:spPr>
              <a:solidFill>
                <a:schemeClr val="accent1">
                  <a:tint val="44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1-68BE-4DDF-AE96-376123C29860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Лист1!$A$2:$A$10</c:f>
              <c:strCache>
                <c:ptCount val="9"/>
                <c:pt idx="0">
                  <c:v>кислород</c:v>
                </c:pt>
                <c:pt idx="1">
                  <c:v>алюминий</c:v>
                </c:pt>
                <c:pt idx="2">
                  <c:v>железо</c:v>
                </c:pt>
                <c:pt idx="3">
                  <c:v>кальций</c:v>
                </c:pt>
                <c:pt idx="4">
                  <c:v>водород</c:v>
                </c:pt>
                <c:pt idx="5">
                  <c:v>магний</c:v>
                </c:pt>
                <c:pt idx="6">
                  <c:v>кремний</c:v>
                </c:pt>
                <c:pt idx="7">
                  <c:v>остальные</c:v>
                </c:pt>
                <c:pt idx="8">
                  <c:v>калий</c:v>
                </c:pt>
              </c:strCache>
            </c:strRef>
          </c:cat>
          <c:val>
            <c:numRef>
              <c:f>Лист1!$B$2:$B$10</c:f>
              <c:numCache>
                <c:formatCode>0%</c:formatCode>
                <c:ptCount val="9"/>
                <c:pt idx="0">
                  <c:v>0.49</c:v>
                </c:pt>
                <c:pt idx="1">
                  <c:v>7.0000000000000007E-2</c:v>
                </c:pt>
                <c:pt idx="2">
                  <c:v>0.05</c:v>
                </c:pt>
                <c:pt idx="3">
                  <c:v>0.04</c:v>
                </c:pt>
                <c:pt idx="4">
                  <c:v>0.01</c:v>
                </c:pt>
                <c:pt idx="5">
                  <c:v>0.02</c:v>
                </c:pt>
                <c:pt idx="6">
                  <c:v>0.26</c:v>
                </c:pt>
                <c:pt idx="7">
                  <c:v>0.02</c:v>
                </c:pt>
                <c:pt idx="8">
                  <c:v>0.04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603-4C71-BBFE-051EAB4CE2B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style1.xml><?xml version="1.0" encoding="utf-8"?>
<cs:chartStyle xmlns:cs="http://schemas.microsoft.com/office/drawing/2012/chartStyle" xmlns:a="http://schemas.openxmlformats.org/drawingml/2006/main" id="38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/>
  </cs:chartArea>
  <cs:dataLabel>
    <cs:lnRef idx="0"/>
    <cs:fillRef idx="0"/>
    <cs:effectRef idx="0"/>
    <cs:fontRef idx="minor">
      <a:schemeClr val="lt1"/>
    </cs:fontRef>
    <cs:defRPr sz="1197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/>
  </cs:seriesAxis>
  <cs:seriesLine>
    <cs:lnRef idx="0"/>
    <cs:fillRef idx="0"/>
    <cs:effectRef idx="0"/>
    <cs:fontRef idx="minor">
      <a:schemeClr val="tx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/>
  </cs:valueAxis>
  <cs:wall>
    <cs:lnRef idx="0"/>
    <cs:fillRef idx="0"/>
    <cs:effectRef idx="0"/>
    <cs:fontRef idx="minor">
      <a:schemeClr val="tx1"/>
    </cs:fontRef>
  </cs:wall>
</cs:chartStyle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sv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svg"/><Relationship Id="rId1" Type="http://schemas.openxmlformats.org/officeDocument/2006/relationships/image" Target="../media/image18.png"/><Relationship Id="rId6" Type="http://schemas.openxmlformats.org/officeDocument/2006/relationships/image" Target="../media/image23.svg"/><Relationship Id="rId5" Type="http://schemas.openxmlformats.org/officeDocument/2006/relationships/image" Target="../media/image22.png"/><Relationship Id="rId10" Type="http://schemas.openxmlformats.org/officeDocument/2006/relationships/image" Target="../media/image27.svg"/><Relationship Id="rId4" Type="http://schemas.openxmlformats.org/officeDocument/2006/relationships/image" Target="../media/image21.svg"/><Relationship Id="rId9" Type="http://schemas.openxmlformats.org/officeDocument/2006/relationships/image" Target="../media/image26.pn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0.xml"/><Relationship Id="rId2" Type="http://schemas.openxmlformats.org/officeDocument/2006/relationships/slide" Target="../slides/slide9.xml"/><Relationship Id="rId1" Type="http://schemas.openxmlformats.org/officeDocument/2006/relationships/slide" Target="../slides/slide8.xml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sv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svg"/><Relationship Id="rId1" Type="http://schemas.openxmlformats.org/officeDocument/2006/relationships/image" Target="../media/image18.png"/><Relationship Id="rId6" Type="http://schemas.openxmlformats.org/officeDocument/2006/relationships/image" Target="../media/image23.svg"/><Relationship Id="rId5" Type="http://schemas.openxmlformats.org/officeDocument/2006/relationships/image" Target="../media/image22.png"/><Relationship Id="rId10" Type="http://schemas.openxmlformats.org/officeDocument/2006/relationships/image" Target="../media/image27.svg"/><Relationship Id="rId4" Type="http://schemas.openxmlformats.org/officeDocument/2006/relationships/image" Target="../media/image21.svg"/><Relationship Id="rId9" Type="http://schemas.openxmlformats.org/officeDocument/2006/relationships/image" Target="../media/image26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08F12A2-A7EF-4A24-BBA1-E2E479E93D30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87C8A8E-2982-4D3C-9682-2A0CFF7BE2B4}">
      <dgm:prSet phldrT="[Текст]"/>
      <dgm:spPr/>
      <dgm:t>
        <a:bodyPr/>
        <a:lstStyle/>
        <a:p>
          <a:r>
            <a:rPr lang="ru-RU" dirty="0"/>
            <a:t>металлы</a:t>
          </a:r>
        </a:p>
      </dgm:t>
    </dgm:pt>
    <dgm:pt modelId="{3322146E-0973-4833-8DD4-3466AD9CBC4B}" type="parTrans" cxnId="{6474570F-2FCB-4798-8C6C-84FB080B0A93}">
      <dgm:prSet/>
      <dgm:spPr/>
      <dgm:t>
        <a:bodyPr/>
        <a:lstStyle/>
        <a:p>
          <a:endParaRPr lang="ru-RU"/>
        </a:p>
      </dgm:t>
    </dgm:pt>
    <dgm:pt modelId="{4FE62913-3CEE-4E57-A3A5-118F28177A46}" type="sibTrans" cxnId="{6474570F-2FCB-4798-8C6C-84FB080B0A93}">
      <dgm:prSet/>
      <dgm:spPr/>
      <dgm:t>
        <a:bodyPr/>
        <a:lstStyle/>
        <a:p>
          <a:endParaRPr lang="ru-RU"/>
        </a:p>
      </dgm:t>
    </dgm:pt>
    <dgm:pt modelId="{1C4EE7D6-82D1-4E54-B691-799F65D8186E}">
      <dgm:prSet phldrT="[Текст]"/>
      <dgm:spPr/>
      <dgm:t>
        <a:bodyPr/>
        <a:lstStyle/>
        <a:p>
          <a:r>
            <a:rPr lang="ru-RU" dirty="0"/>
            <a:t>неметаллы</a:t>
          </a:r>
        </a:p>
      </dgm:t>
    </dgm:pt>
    <dgm:pt modelId="{5EEBA302-05A6-4BCD-86D0-B740CC2E617C}" type="parTrans" cxnId="{0C17268D-D49F-4459-8556-4B4FC3056F99}">
      <dgm:prSet/>
      <dgm:spPr/>
      <dgm:t>
        <a:bodyPr/>
        <a:lstStyle/>
        <a:p>
          <a:endParaRPr lang="ru-RU"/>
        </a:p>
      </dgm:t>
    </dgm:pt>
    <dgm:pt modelId="{D4F39BD2-F655-4617-8E36-B793D9E19815}" type="sibTrans" cxnId="{0C17268D-D49F-4459-8556-4B4FC3056F99}">
      <dgm:prSet/>
      <dgm:spPr/>
      <dgm:t>
        <a:bodyPr/>
        <a:lstStyle/>
        <a:p>
          <a:endParaRPr lang="ru-RU"/>
        </a:p>
      </dgm:t>
    </dgm:pt>
    <dgm:pt modelId="{F58163B4-AD92-4FF4-929B-97C24EDA9D81}">
      <dgm:prSet phldrT="[Текст]"/>
      <dgm:spPr/>
      <dgm:t>
        <a:bodyPr/>
        <a:lstStyle/>
        <a:p>
          <a:r>
            <a:rPr lang="ru-RU" dirty="0"/>
            <a:t>инертные газы</a:t>
          </a:r>
        </a:p>
      </dgm:t>
    </dgm:pt>
    <dgm:pt modelId="{A24A63B4-9290-43B0-A763-37C98AB92FE8}" type="parTrans" cxnId="{12CE2A55-8F46-4B92-A826-B1F9D7D010C6}">
      <dgm:prSet/>
      <dgm:spPr/>
      <dgm:t>
        <a:bodyPr/>
        <a:lstStyle/>
        <a:p>
          <a:endParaRPr lang="ru-RU"/>
        </a:p>
      </dgm:t>
    </dgm:pt>
    <dgm:pt modelId="{E2C493CA-2CCF-464A-A37C-68C4B052A296}" type="sibTrans" cxnId="{12CE2A55-8F46-4B92-A826-B1F9D7D010C6}">
      <dgm:prSet/>
      <dgm:spPr/>
      <dgm:t>
        <a:bodyPr/>
        <a:lstStyle/>
        <a:p>
          <a:endParaRPr lang="ru-RU"/>
        </a:p>
      </dgm:t>
    </dgm:pt>
    <dgm:pt modelId="{3335F3C7-2D80-428A-9DAF-17F4BBFE95C6}" type="pres">
      <dgm:prSet presAssocID="{108F12A2-A7EF-4A24-BBA1-E2E479E93D30}" presName="Name0" presStyleCnt="0">
        <dgm:presLayoutVars>
          <dgm:chMax val="7"/>
          <dgm:chPref val="7"/>
          <dgm:dir/>
        </dgm:presLayoutVars>
      </dgm:prSet>
      <dgm:spPr/>
    </dgm:pt>
    <dgm:pt modelId="{B18C16AF-5D6E-45E1-9AD7-16B636F8E82E}" type="pres">
      <dgm:prSet presAssocID="{108F12A2-A7EF-4A24-BBA1-E2E479E93D30}" presName="Name1" presStyleCnt="0"/>
      <dgm:spPr/>
    </dgm:pt>
    <dgm:pt modelId="{A0687C63-4D17-4014-8129-372873C075A8}" type="pres">
      <dgm:prSet presAssocID="{108F12A2-A7EF-4A24-BBA1-E2E479E93D30}" presName="cycle" presStyleCnt="0"/>
      <dgm:spPr/>
    </dgm:pt>
    <dgm:pt modelId="{9C4AD5DD-5BC8-4AE1-9237-A36B17B16E45}" type="pres">
      <dgm:prSet presAssocID="{108F12A2-A7EF-4A24-BBA1-E2E479E93D30}" presName="srcNode" presStyleLbl="node1" presStyleIdx="0" presStyleCnt="3"/>
      <dgm:spPr/>
    </dgm:pt>
    <dgm:pt modelId="{04AF7DCF-3124-4B5D-B68E-72F24AFAEBE3}" type="pres">
      <dgm:prSet presAssocID="{108F12A2-A7EF-4A24-BBA1-E2E479E93D30}" presName="conn" presStyleLbl="parChTrans1D2" presStyleIdx="0" presStyleCnt="1"/>
      <dgm:spPr/>
    </dgm:pt>
    <dgm:pt modelId="{545C57D9-1857-4956-86F7-A4C372DBE23C}" type="pres">
      <dgm:prSet presAssocID="{108F12A2-A7EF-4A24-BBA1-E2E479E93D30}" presName="extraNode" presStyleLbl="node1" presStyleIdx="0" presStyleCnt="3"/>
      <dgm:spPr/>
    </dgm:pt>
    <dgm:pt modelId="{C5AF8FC5-A951-4996-94CE-8867765899E5}" type="pres">
      <dgm:prSet presAssocID="{108F12A2-A7EF-4A24-BBA1-E2E479E93D30}" presName="dstNode" presStyleLbl="node1" presStyleIdx="0" presStyleCnt="3"/>
      <dgm:spPr/>
    </dgm:pt>
    <dgm:pt modelId="{D6D1497A-EA03-4179-8E36-5CED3E6DD3FB}" type="pres">
      <dgm:prSet presAssocID="{B87C8A8E-2982-4D3C-9682-2A0CFF7BE2B4}" presName="text_1" presStyleLbl="node1" presStyleIdx="0" presStyleCnt="3">
        <dgm:presLayoutVars>
          <dgm:bulletEnabled val="1"/>
        </dgm:presLayoutVars>
      </dgm:prSet>
      <dgm:spPr/>
    </dgm:pt>
    <dgm:pt modelId="{EB4BECDB-C582-4086-B746-DE757DAF9F19}" type="pres">
      <dgm:prSet presAssocID="{B87C8A8E-2982-4D3C-9682-2A0CFF7BE2B4}" presName="accent_1" presStyleCnt="0"/>
      <dgm:spPr/>
    </dgm:pt>
    <dgm:pt modelId="{4D39BC65-67E3-43C7-A84B-9D6F8D604163}" type="pres">
      <dgm:prSet presAssocID="{B87C8A8E-2982-4D3C-9682-2A0CFF7BE2B4}" presName="accentRepeatNode" presStyleLbl="solidFgAcc1" presStyleIdx="0" presStyleCnt="3"/>
      <dgm:spPr/>
    </dgm:pt>
    <dgm:pt modelId="{D3C78D8E-84C8-4352-AE00-51DC9D686310}" type="pres">
      <dgm:prSet presAssocID="{1C4EE7D6-82D1-4E54-B691-799F65D8186E}" presName="text_2" presStyleLbl="node1" presStyleIdx="1" presStyleCnt="3">
        <dgm:presLayoutVars>
          <dgm:bulletEnabled val="1"/>
        </dgm:presLayoutVars>
      </dgm:prSet>
      <dgm:spPr/>
    </dgm:pt>
    <dgm:pt modelId="{65D10542-AAD9-4155-8AA2-57722D58FC99}" type="pres">
      <dgm:prSet presAssocID="{1C4EE7D6-82D1-4E54-B691-799F65D8186E}" presName="accent_2" presStyleCnt="0"/>
      <dgm:spPr/>
    </dgm:pt>
    <dgm:pt modelId="{E09CACD8-592C-43FD-9EA0-9A11342B812B}" type="pres">
      <dgm:prSet presAssocID="{1C4EE7D6-82D1-4E54-B691-799F65D8186E}" presName="accentRepeatNode" presStyleLbl="solidFgAcc1" presStyleIdx="1" presStyleCnt="3"/>
      <dgm:spPr/>
    </dgm:pt>
    <dgm:pt modelId="{1F1749AD-68FF-4BCB-B18B-150912657F8A}" type="pres">
      <dgm:prSet presAssocID="{F58163B4-AD92-4FF4-929B-97C24EDA9D81}" presName="text_3" presStyleLbl="node1" presStyleIdx="2" presStyleCnt="3">
        <dgm:presLayoutVars>
          <dgm:bulletEnabled val="1"/>
        </dgm:presLayoutVars>
      </dgm:prSet>
      <dgm:spPr/>
    </dgm:pt>
    <dgm:pt modelId="{E3BE2CA4-3191-4F82-B3C3-E6281EA3D38C}" type="pres">
      <dgm:prSet presAssocID="{F58163B4-AD92-4FF4-929B-97C24EDA9D81}" presName="accent_3" presStyleCnt="0"/>
      <dgm:spPr/>
    </dgm:pt>
    <dgm:pt modelId="{DB8E0FFD-5CB4-4BA9-BD0F-5EF7B4C8BC9A}" type="pres">
      <dgm:prSet presAssocID="{F58163B4-AD92-4FF4-929B-97C24EDA9D81}" presName="accentRepeatNode" presStyleLbl="solidFgAcc1" presStyleIdx="2" presStyleCnt="3"/>
      <dgm:spPr/>
    </dgm:pt>
  </dgm:ptLst>
  <dgm:cxnLst>
    <dgm:cxn modelId="{6474570F-2FCB-4798-8C6C-84FB080B0A93}" srcId="{108F12A2-A7EF-4A24-BBA1-E2E479E93D30}" destId="{B87C8A8E-2982-4D3C-9682-2A0CFF7BE2B4}" srcOrd="0" destOrd="0" parTransId="{3322146E-0973-4833-8DD4-3466AD9CBC4B}" sibTransId="{4FE62913-3CEE-4E57-A3A5-118F28177A46}"/>
    <dgm:cxn modelId="{5028D41D-65A5-4A27-9EE2-4D26926036A0}" type="presOf" srcId="{F58163B4-AD92-4FF4-929B-97C24EDA9D81}" destId="{1F1749AD-68FF-4BCB-B18B-150912657F8A}" srcOrd="0" destOrd="0" presId="urn:microsoft.com/office/officeart/2008/layout/VerticalCurvedList"/>
    <dgm:cxn modelId="{E8D1FD6D-60A1-4A1D-AF7A-C0C2C56385E7}" type="presOf" srcId="{108F12A2-A7EF-4A24-BBA1-E2E479E93D30}" destId="{3335F3C7-2D80-428A-9DAF-17F4BBFE95C6}" srcOrd="0" destOrd="0" presId="urn:microsoft.com/office/officeart/2008/layout/VerticalCurvedList"/>
    <dgm:cxn modelId="{12CE2A55-8F46-4B92-A826-B1F9D7D010C6}" srcId="{108F12A2-A7EF-4A24-BBA1-E2E479E93D30}" destId="{F58163B4-AD92-4FF4-929B-97C24EDA9D81}" srcOrd="2" destOrd="0" parTransId="{A24A63B4-9290-43B0-A763-37C98AB92FE8}" sibTransId="{E2C493CA-2CCF-464A-A37C-68C4B052A296}"/>
    <dgm:cxn modelId="{0C17268D-D49F-4459-8556-4B4FC3056F99}" srcId="{108F12A2-A7EF-4A24-BBA1-E2E479E93D30}" destId="{1C4EE7D6-82D1-4E54-B691-799F65D8186E}" srcOrd="1" destOrd="0" parTransId="{5EEBA302-05A6-4BCD-86D0-B740CC2E617C}" sibTransId="{D4F39BD2-F655-4617-8E36-B793D9E19815}"/>
    <dgm:cxn modelId="{B593ADA5-54BA-40A0-AB6B-EDA5314E30BD}" type="presOf" srcId="{4FE62913-3CEE-4E57-A3A5-118F28177A46}" destId="{04AF7DCF-3124-4B5D-B68E-72F24AFAEBE3}" srcOrd="0" destOrd="0" presId="urn:microsoft.com/office/officeart/2008/layout/VerticalCurvedList"/>
    <dgm:cxn modelId="{7784A1C3-D811-401A-997E-F2FC799F5039}" type="presOf" srcId="{B87C8A8E-2982-4D3C-9682-2A0CFF7BE2B4}" destId="{D6D1497A-EA03-4179-8E36-5CED3E6DD3FB}" srcOrd="0" destOrd="0" presId="urn:microsoft.com/office/officeart/2008/layout/VerticalCurvedList"/>
    <dgm:cxn modelId="{FD8CA3D7-6768-47DC-A335-28726737E760}" type="presOf" srcId="{1C4EE7D6-82D1-4E54-B691-799F65D8186E}" destId="{D3C78D8E-84C8-4352-AE00-51DC9D686310}" srcOrd="0" destOrd="0" presId="urn:microsoft.com/office/officeart/2008/layout/VerticalCurvedList"/>
    <dgm:cxn modelId="{4F72C546-A70C-40A5-8D88-BFC8F1CACA84}" type="presParOf" srcId="{3335F3C7-2D80-428A-9DAF-17F4BBFE95C6}" destId="{B18C16AF-5D6E-45E1-9AD7-16B636F8E82E}" srcOrd="0" destOrd="0" presId="urn:microsoft.com/office/officeart/2008/layout/VerticalCurvedList"/>
    <dgm:cxn modelId="{F073DAFE-B3B2-49A4-9EF2-2E7E1214C338}" type="presParOf" srcId="{B18C16AF-5D6E-45E1-9AD7-16B636F8E82E}" destId="{A0687C63-4D17-4014-8129-372873C075A8}" srcOrd="0" destOrd="0" presId="urn:microsoft.com/office/officeart/2008/layout/VerticalCurvedList"/>
    <dgm:cxn modelId="{1F797FA7-7651-4455-B9DA-A60BE921E9B7}" type="presParOf" srcId="{A0687C63-4D17-4014-8129-372873C075A8}" destId="{9C4AD5DD-5BC8-4AE1-9237-A36B17B16E45}" srcOrd="0" destOrd="0" presId="urn:microsoft.com/office/officeart/2008/layout/VerticalCurvedList"/>
    <dgm:cxn modelId="{B20B418C-EE18-4D66-A2AB-00DDA0DC8F23}" type="presParOf" srcId="{A0687C63-4D17-4014-8129-372873C075A8}" destId="{04AF7DCF-3124-4B5D-B68E-72F24AFAEBE3}" srcOrd="1" destOrd="0" presId="urn:microsoft.com/office/officeart/2008/layout/VerticalCurvedList"/>
    <dgm:cxn modelId="{A9E42019-60E9-4BD6-B144-5220AE89A019}" type="presParOf" srcId="{A0687C63-4D17-4014-8129-372873C075A8}" destId="{545C57D9-1857-4956-86F7-A4C372DBE23C}" srcOrd="2" destOrd="0" presId="urn:microsoft.com/office/officeart/2008/layout/VerticalCurvedList"/>
    <dgm:cxn modelId="{6ACA02A3-92CF-45A2-ABD1-7916513FC701}" type="presParOf" srcId="{A0687C63-4D17-4014-8129-372873C075A8}" destId="{C5AF8FC5-A951-4996-94CE-8867765899E5}" srcOrd="3" destOrd="0" presId="urn:microsoft.com/office/officeart/2008/layout/VerticalCurvedList"/>
    <dgm:cxn modelId="{3E5C4B8B-A9F9-4718-8F51-34AF04557CFB}" type="presParOf" srcId="{B18C16AF-5D6E-45E1-9AD7-16B636F8E82E}" destId="{D6D1497A-EA03-4179-8E36-5CED3E6DD3FB}" srcOrd="1" destOrd="0" presId="urn:microsoft.com/office/officeart/2008/layout/VerticalCurvedList"/>
    <dgm:cxn modelId="{28710494-F3F9-4475-B7D9-7A4298754116}" type="presParOf" srcId="{B18C16AF-5D6E-45E1-9AD7-16B636F8E82E}" destId="{EB4BECDB-C582-4086-B746-DE757DAF9F19}" srcOrd="2" destOrd="0" presId="urn:microsoft.com/office/officeart/2008/layout/VerticalCurvedList"/>
    <dgm:cxn modelId="{AFF0804A-8B1C-407E-86FF-C4F2EACE6A75}" type="presParOf" srcId="{EB4BECDB-C582-4086-B746-DE757DAF9F19}" destId="{4D39BC65-67E3-43C7-A84B-9D6F8D604163}" srcOrd="0" destOrd="0" presId="urn:microsoft.com/office/officeart/2008/layout/VerticalCurvedList"/>
    <dgm:cxn modelId="{BF33AE38-D534-4044-B5D4-4B961B82F5C6}" type="presParOf" srcId="{B18C16AF-5D6E-45E1-9AD7-16B636F8E82E}" destId="{D3C78D8E-84C8-4352-AE00-51DC9D686310}" srcOrd="3" destOrd="0" presId="urn:microsoft.com/office/officeart/2008/layout/VerticalCurvedList"/>
    <dgm:cxn modelId="{A3BD5D54-627A-4A25-9742-06D92C01D315}" type="presParOf" srcId="{B18C16AF-5D6E-45E1-9AD7-16B636F8E82E}" destId="{65D10542-AAD9-4155-8AA2-57722D58FC99}" srcOrd="4" destOrd="0" presId="urn:microsoft.com/office/officeart/2008/layout/VerticalCurvedList"/>
    <dgm:cxn modelId="{8E8F7562-4D26-44A8-85B7-DD544AF5C94E}" type="presParOf" srcId="{65D10542-AAD9-4155-8AA2-57722D58FC99}" destId="{E09CACD8-592C-43FD-9EA0-9A11342B812B}" srcOrd="0" destOrd="0" presId="urn:microsoft.com/office/officeart/2008/layout/VerticalCurvedList"/>
    <dgm:cxn modelId="{35C1CBBF-4336-41C8-AC1F-0701942E4C45}" type="presParOf" srcId="{B18C16AF-5D6E-45E1-9AD7-16B636F8E82E}" destId="{1F1749AD-68FF-4BCB-B18B-150912657F8A}" srcOrd="5" destOrd="0" presId="urn:microsoft.com/office/officeart/2008/layout/VerticalCurvedList"/>
    <dgm:cxn modelId="{1D0E5D9F-E863-425D-B66A-638E0ABB72BC}" type="presParOf" srcId="{B18C16AF-5D6E-45E1-9AD7-16B636F8E82E}" destId="{E3BE2CA4-3191-4F82-B3C3-E6281EA3D38C}" srcOrd="6" destOrd="0" presId="urn:microsoft.com/office/officeart/2008/layout/VerticalCurvedList"/>
    <dgm:cxn modelId="{B8BE1145-F2BF-43AF-B30C-677982366382}" type="presParOf" srcId="{E3BE2CA4-3191-4F82-B3C3-E6281EA3D38C}" destId="{DB8E0FFD-5CB4-4BA9-BD0F-5EF7B4C8BC9A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599CDAD-E9B8-4F3F-8540-17BDA451E799}" type="doc">
      <dgm:prSet loTypeId="urn:microsoft.com/office/officeart/2005/8/layout/vList3" loCatId="list" qsTypeId="urn:microsoft.com/office/officeart/2005/8/quickstyle/simple5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0F89B72A-B126-4019-A1BA-0FC820D8DA24}">
      <dgm:prSet/>
      <dgm:spPr/>
      <dgm:t>
        <a:bodyPr/>
        <a:lstStyle/>
        <a:p>
          <a:r>
            <a:rPr lang="ru-RU" dirty="0"/>
            <a:t>Малое число валентных электронов</a:t>
          </a:r>
        </a:p>
      </dgm:t>
    </dgm:pt>
    <dgm:pt modelId="{E6D61077-3A5E-4281-BCA9-B9010B78C3B5}" type="parTrans" cxnId="{C6E3798C-DBE7-4AEB-9786-8B6D0D7A5C4A}">
      <dgm:prSet/>
      <dgm:spPr/>
      <dgm:t>
        <a:bodyPr/>
        <a:lstStyle/>
        <a:p>
          <a:endParaRPr lang="ru-RU"/>
        </a:p>
      </dgm:t>
    </dgm:pt>
    <dgm:pt modelId="{66F4A848-2121-480D-A96E-16CB0DE1921D}" type="sibTrans" cxnId="{C6E3798C-DBE7-4AEB-9786-8B6D0D7A5C4A}">
      <dgm:prSet/>
      <dgm:spPr/>
      <dgm:t>
        <a:bodyPr/>
        <a:lstStyle/>
        <a:p>
          <a:endParaRPr lang="ru-RU"/>
        </a:p>
      </dgm:t>
    </dgm:pt>
    <dgm:pt modelId="{5E8F5963-B4E7-41DF-9ECB-4BC65EBBE534}">
      <dgm:prSet/>
      <dgm:spPr/>
      <dgm:t>
        <a:bodyPr/>
        <a:lstStyle/>
        <a:p>
          <a:r>
            <a:rPr lang="ru-RU" dirty="0"/>
            <a:t>Сравнительно большие радиусы атомов</a:t>
          </a:r>
        </a:p>
      </dgm:t>
    </dgm:pt>
    <dgm:pt modelId="{FB6D0B05-1344-4A50-87C0-2405C8BD4662}" type="parTrans" cxnId="{4399946B-E512-47CF-B3A2-4338DF2CFC35}">
      <dgm:prSet/>
      <dgm:spPr/>
      <dgm:t>
        <a:bodyPr/>
        <a:lstStyle/>
        <a:p>
          <a:endParaRPr lang="ru-RU"/>
        </a:p>
      </dgm:t>
    </dgm:pt>
    <dgm:pt modelId="{B63C46FD-5EDC-4870-9AF2-6E7715D3A912}" type="sibTrans" cxnId="{4399946B-E512-47CF-B3A2-4338DF2CFC35}">
      <dgm:prSet/>
      <dgm:spPr/>
      <dgm:t>
        <a:bodyPr/>
        <a:lstStyle/>
        <a:p>
          <a:endParaRPr lang="ru-RU"/>
        </a:p>
      </dgm:t>
    </dgm:pt>
    <dgm:pt modelId="{EAC4EE51-C1D8-4831-B406-D3238A15AFC5}">
      <dgm:prSet/>
      <dgm:spPr/>
      <dgm:t>
        <a:bodyPr/>
        <a:lstStyle/>
        <a:p>
          <a:r>
            <a:rPr lang="ru-RU" dirty="0"/>
            <a:t>Небольшие значения электроотрицательности</a:t>
          </a:r>
        </a:p>
      </dgm:t>
    </dgm:pt>
    <dgm:pt modelId="{00EA66B6-9A7E-41F9-861F-5148CFF3E7F8}" type="parTrans" cxnId="{8CF9C47E-A667-49F3-B9A5-D6333CBF1124}">
      <dgm:prSet/>
      <dgm:spPr/>
      <dgm:t>
        <a:bodyPr/>
        <a:lstStyle/>
        <a:p>
          <a:endParaRPr lang="ru-RU"/>
        </a:p>
      </dgm:t>
    </dgm:pt>
    <dgm:pt modelId="{42A6911C-DA84-4B06-BCD7-D97E06A01D1C}" type="sibTrans" cxnId="{8CF9C47E-A667-49F3-B9A5-D6333CBF1124}">
      <dgm:prSet/>
      <dgm:spPr/>
      <dgm:t>
        <a:bodyPr/>
        <a:lstStyle/>
        <a:p>
          <a:endParaRPr lang="ru-RU"/>
        </a:p>
      </dgm:t>
    </dgm:pt>
    <dgm:pt modelId="{40E6971D-FA76-412E-B2B5-BD89AFFF3006}">
      <dgm:prSet/>
      <dgm:spPr/>
      <dgm:t>
        <a:bodyPr/>
        <a:lstStyle/>
        <a:p>
          <a:r>
            <a:rPr lang="ru-RU" dirty="0"/>
            <a:t>Восстановительные свойства</a:t>
          </a:r>
        </a:p>
      </dgm:t>
    </dgm:pt>
    <dgm:pt modelId="{99E42EC0-E9BC-446C-A355-4EB92C0D9AD9}" type="parTrans" cxnId="{F256249D-F393-4766-9704-D3C070301CB9}">
      <dgm:prSet/>
      <dgm:spPr/>
      <dgm:t>
        <a:bodyPr/>
        <a:lstStyle/>
        <a:p>
          <a:endParaRPr lang="ru-RU"/>
        </a:p>
      </dgm:t>
    </dgm:pt>
    <dgm:pt modelId="{13742605-21C0-4632-AA75-DB7F4AEAE796}" type="sibTrans" cxnId="{F256249D-F393-4766-9704-D3C070301CB9}">
      <dgm:prSet/>
      <dgm:spPr/>
      <dgm:t>
        <a:bodyPr/>
        <a:lstStyle/>
        <a:p>
          <a:endParaRPr lang="ru-RU"/>
        </a:p>
      </dgm:t>
    </dgm:pt>
    <dgm:pt modelId="{ED2D0C29-883F-435B-892A-DB053ABDA7A3}">
      <dgm:prSet/>
      <dgm:spPr/>
      <dgm:t>
        <a:bodyPr/>
        <a:lstStyle/>
        <a:p>
          <a:r>
            <a:rPr lang="ru-RU" dirty="0"/>
            <a:t>Амфотерность </a:t>
          </a:r>
        </a:p>
      </dgm:t>
    </dgm:pt>
    <dgm:pt modelId="{48F97DD5-2E24-49EB-B249-D20D1F44F62B}" type="parTrans" cxnId="{C560FE22-EA0A-4FEE-B500-83DBC42C9386}">
      <dgm:prSet/>
      <dgm:spPr/>
      <dgm:t>
        <a:bodyPr/>
        <a:lstStyle/>
        <a:p>
          <a:endParaRPr lang="ru-RU"/>
        </a:p>
      </dgm:t>
    </dgm:pt>
    <dgm:pt modelId="{C08DF29E-D833-48C3-B125-83F870B7A9A4}" type="sibTrans" cxnId="{C560FE22-EA0A-4FEE-B500-83DBC42C9386}">
      <dgm:prSet/>
      <dgm:spPr/>
      <dgm:t>
        <a:bodyPr/>
        <a:lstStyle/>
        <a:p>
          <a:endParaRPr lang="ru-RU"/>
        </a:p>
      </dgm:t>
    </dgm:pt>
    <dgm:pt modelId="{CECB0718-6362-43E4-A149-5F098CB92874}" type="pres">
      <dgm:prSet presAssocID="{2599CDAD-E9B8-4F3F-8540-17BDA451E799}" presName="linearFlow" presStyleCnt="0">
        <dgm:presLayoutVars>
          <dgm:dir/>
          <dgm:resizeHandles val="exact"/>
        </dgm:presLayoutVars>
      </dgm:prSet>
      <dgm:spPr/>
    </dgm:pt>
    <dgm:pt modelId="{4B96321C-46C3-4428-9238-8EB058E073B4}" type="pres">
      <dgm:prSet presAssocID="{0F89B72A-B126-4019-A1BA-0FC820D8DA24}" presName="composite" presStyleCnt="0"/>
      <dgm:spPr/>
    </dgm:pt>
    <dgm:pt modelId="{C3824405-4202-449E-8644-CADFF3A7F5DB}" type="pres">
      <dgm:prSet presAssocID="{0F89B72A-B126-4019-A1BA-0FC820D8DA24}" presName="imgShp" presStyleLbl="fgImgPlace1" presStyleIdx="0" presStyleCnt="5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Атом со сплошной заливкой"/>
        </a:ext>
      </dgm:extLst>
    </dgm:pt>
    <dgm:pt modelId="{7AA7424E-559F-400F-9AC3-B3E2ED3BE639}" type="pres">
      <dgm:prSet presAssocID="{0F89B72A-B126-4019-A1BA-0FC820D8DA24}" presName="txShp" presStyleLbl="node1" presStyleIdx="0" presStyleCnt="5">
        <dgm:presLayoutVars>
          <dgm:bulletEnabled val="1"/>
        </dgm:presLayoutVars>
      </dgm:prSet>
      <dgm:spPr/>
    </dgm:pt>
    <dgm:pt modelId="{BDAE4E15-FDA1-4F50-B003-2B7534D493B1}" type="pres">
      <dgm:prSet presAssocID="{66F4A848-2121-480D-A96E-16CB0DE1921D}" presName="spacing" presStyleCnt="0"/>
      <dgm:spPr/>
    </dgm:pt>
    <dgm:pt modelId="{0071C1EC-C3ED-4C56-818F-BF3BA6B5489D}" type="pres">
      <dgm:prSet presAssocID="{5E8F5963-B4E7-41DF-9ECB-4BC65EBBE534}" presName="composite" presStyleCnt="0"/>
      <dgm:spPr/>
    </dgm:pt>
    <dgm:pt modelId="{4C93B9E6-ADD6-4393-9701-4FA666F40507}" type="pres">
      <dgm:prSet presAssocID="{5E8F5963-B4E7-41DF-9ECB-4BC65EBBE534}" presName="imgShp" presStyleLbl="fgImgPlace1" presStyleIdx="1" presStyleCnt="5"/>
      <dgm:spPr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Атом со сплошной заливкой"/>
        </a:ext>
      </dgm:extLst>
    </dgm:pt>
    <dgm:pt modelId="{8C4B4B38-4B4E-4C9C-BF87-EADF0475545F}" type="pres">
      <dgm:prSet presAssocID="{5E8F5963-B4E7-41DF-9ECB-4BC65EBBE534}" presName="txShp" presStyleLbl="node1" presStyleIdx="1" presStyleCnt="5">
        <dgm:presLayoutVars>
          <dgm:bulletEnabled val="1"/>
        </dgm:presLayoutVars>
      </dgm:prSet>
      <dgm:spPr/>
    </dgm:pt>
    <dgm:pt modelId="{14983FB7-ACC0-45FF-9D9F-93099F9EB0B7}" type="pres">
      <dgm:prSet presAssocID="{B63C46FD-5EDC-4870-9AF2-6E7715D3A912}" presName="spacing" presStyleCnt="0"/>
      <dgm:spPr/>
    </dgm:pt>
    <dgm:pt modelId="{35FC05F7-604D-4360-BB87-5C60E32307DB}" type="pres">
      <dgm:prSet presAssocID="{EAC4EE51-C1D8-4831-B406-D3238A15AFC5}" presName="composite" presStyleCnt="0"/>
      <dgm:spPr/>
    </dgm:pt>
    <dgm:pt modelId="{7783618A-2A67-4FC4-927E-ED8984197D2B}" type="pres">
      <dgm:prSet presAssocID="{EAC4EE51-C1D8-4831-B406-D3238A15AFC5}" presName="imgShp" presStyleLbl="fgImgPlace1" presStyleIdx="2" presStyleCnt="5"/>
      <dgm:spPr>
        <a:blipFill>
          <a:blip xmlns:r="http://schemas.openxmlformats.org/officeDocument/2006/relationships"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Атом со сплошной заливкой"/>
        </a:ext>
      </dgm:extLst>
    </dgm:pt>
    <dgm:pt modelId="{FDCC07E4-8213-40F2-9958-62798EB0C99E}" type="pres">
      <dgm:prSet presAssocID="{EAC4EE51-C1D8-4831-B406-D3238A15AFC5}" presName="txShp" presStyleLbl="node1" presStyleIdx="2" presStyleCnt="5">
        <dgm:presLayoutVars>
          <dgm:bulletEnabled val="1"/>
        </dgm:presLayoutVars>
      </dgm:prSet>
      <dgm:spPr/>
    </dgm:pt>
    <dgm:pt modelId="{88801343-9977-417D-94DC-D3E272BC9276}" type="pres">
      <dgm:prSet presAssocID="{42A6911C-DA84-4B06-BCD7-D97E06A01D1C}" presName="spacing" presStyleCnt="0"/>
      <dgm:spPr/>
    </dgm:pt>
    <dgm:pt modelId="{F4ED2930-EA8F-41A3-9EF4-86E881D23FC6}" type="pres">
      <dgm:prSet presAssocID="{40E6971D-FA76-412E-B2B5-BD89AFFF3006}" presName="composite" presStyleCnt="0"/>
      <dgm:spPr/>
    </dgm:pt>
    <dgm:pt modelId="{B14DB30C-2D37-40BE-B177-47803C991B49}" type="pres">
      <dgm:prSet presAssocID="{40E6971D-FA76-412E-B2B5-BD89AFFF3006}" presName="imgShp" presStyleLbl="fgImgPlace1" presStyleIdx="3" presStyleCnt="5"/>
      <dgm:spPr>
        <a:blipFill>
          <a:blip xmlns:r="http://schemas.openxmlformats.org/officeDocument/2006/relationships"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Атом со сплошной заливкой"/>
        </a:ext>
      </dgm:extLst>
    </dgm:pt>
    <dgm:pt modelId="{322D6949-A54E-4368-A50F-7722A4235281}" type="pres">
      <dgm:prSet presAssocID="{40E6971D-FA76-412E-B2B5-BD89AFFF3006}" presName="txShp" presStyleLbl="node1" presStyleIdx="3" presStyleCnt="5">
        <dgm:presLayoutVars>
          <dgm:bulletEnabled val="1"/>
        </dgm:presLayoutVars>
      </dgm:prSet>
      <dgm:spPr/>
    </dgm:pt>
    <dgm:pt modelId="{8EA1C866-09F7-406D-BA98-8FA9E8C622EA}" type="pres">
      <dgm:prSet presAssocID="{13742605-21C0-4632-AA75-DB7F4AEAE796}" presName="spacing" presStyleCnt="0"/>
      <dgm:spPr/>
    </dgm:pt>
    <dgm:pt modelId="{E90CFBA3-099D-4F90-A15A-599FBDC3EC27}" type="pres">
      <dgm:prSet presAssocID="{ED2D0C29-883F-435B-892A-DB053ABDA7A3}" presName="composite" presStyleCnt="0"/>
      <dgm:spPr/>
    </dgm:pt>
    <dgm:pt modelId="{3A36738E-6039-413D-BF61-DA4FE1A8E5F7}" type="pres">
      <dgm:prSet presAssocID="{ED2D0C29-883F-435B-892A-DB053ABDA7A3}" presName="imgShp" presStyleLbl="fgImgPlace1" presStyleIdx="4" presStyleCnt="5"/>
      <dgm:spPr>
        <a:blipFill>
          <a:blip xmlns:r="http://schemas.openxmlformats.org/officeDocument/2006/relationships"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Атом со сплошной заливкой"/>
        </a:ext>
      </dgm:extLst>
    </dgm:pt>
    <dgm:pt modelId="{6B4E1C89-6AFF-4916-8B45-1C057D7BF365}" type="pres">
      <dgm:prSet presAssocID="{ED2D0C29-883F-435B-892A-DB053ABDA7A3}" presName="txShp" presStyleLbl="node1" presStyleIdx="4" presStyleCnt="5">
        <dgm:presLayoutVars>
          <dgm:bulletEnabled val="1"/>
        </dgm:presLayoutVars>
      </dgm:prSet>
      <dgm:spPr/>
    </dgm:pt>
  </dgm:ptLst>
  <dgm:cxnLst>
    <dgm:cxn modelId="{D3173D01-9C37-40BD-BECD-708431CECEDF}" type="presOf" srcId="{2599CDAD-E9B8-4F3F-8540-17BDA451E799}" destId="{CECB0718-6362-43E4-A149-5F098CB92874}" srcOrd="0" destOrd="0" presId="urn:microsoft.com/office/officeart/2005/8/layout/vList3"/>
    <dgm:cxn modelId="{C560FE22-EA0A-4FEE-B500-83DBC42C9386}" srcId="{2599CDAD-E9B8-4F3F-8540-17BDA451E799}" destId="{ED2D0C29-883F-435B-892A-DB053ABDA7A3}" srcOrd="4" destOrd="0" parTransId="{48F97DD5-2E24-49EB-B249-D20D1F44F62B}" sibTransId="{C08DF29E-D833-48C3-B125-83F870B7A9A4}"/>
    <dgm:cxn modelId="{4399946B-E512-47CF-B3A2-4338DF2CFC35}" srcId="{2599CDAD-E9B8-4F3F-8540-17BDA451E799}" destId="{5E8F5963-B4E7-41DF-9ECB-4BC65EBBE534}" srcOrd="1" destOrd="0" parTransId="{FB6D0B05-1344-4A50-87C0-2405C8BD4662}" sibTransId="{B63C46FD-5EDC-4870-9AF2-6E7715D3A912}"/>
    <dgm:cxn modelId="{23C7E06F-B49D-4393-83E5-F5C6CACA0643}" type="presOf" srcId="{5E8F5963-B4E7-41DF-9ECB-4BC65EBBE534}" destId="{8C4B4B38-4B4E-4C9C-BF87-EADF0475545F}" srcOrd="0" destOrd="0" presId="urn:microsoft.com/office/officeart/2005/8/layout/vList3"/>
    <dgm:cxn modelId="{45F4815A-008F-4C0B-87EE-7A1226370320}" type="presOf" srcId="{ED2D0C29-883F-435B-892A-DB053ABDA7A3}" destId="{6B4E1C89-6AFF-4916-8B45-1C057D7BF365}" srcOrd="0" destOrd="0" presId="urn:microsoft.com/office/officeart/2005/8/layout/vList3"/>
    <dgm:cxn modelId="{8CF9C47E-A667-49F3-B9A5-D6333CBF1124}" srcId="{2599CDAD-E9B8-4F3F-8540-17BDA451E799}" destId="{EAC4EE51-C1D8-4831-B406-D3238A15AFC5}" srcOrd="2" destOrd="0" parTransId="{00EA66B6-9A7E-41F9-861F-5148CFF3E7F8}" sibTransId="{42A6911C-DA84-4B06-BCD7-D97E06A01D1C}"/>
    <dgm:cxn modelId="{29D30F8C-1C4D-4150-9831-20706A420D54}" type="presOf" srcId="{EAC4EE51-C1D8-4831-B406-D3238A15AFC5}" destId="{FDCC07E4-8213-40F2-9958-62798EB0C99E}" srcOrd="0" destOrd="0" presId="urn:microsoft.com/office/officeart/2005/8/layout/vList3"/>
    <dgm:cxn modelId="{C6E3798C-DBE7-4AEB-9786-8B6D0D7A5C4A}" srcId="{2599CDAD-E9B8-4F3F-8540-17BDA451E799}" destId="{0F89B72A-B126-4019-A1BA-0FC820D8DA24}" srcOrd="0" destOrd="0" parTransId="{E6D61077-3A5E-4281-BCA9-B9010B78C3B5}" sibTransId="{66F4A848-2121-480D-A96E-16CB0DE1921D}"/>
    <dgm:cxn modelId="{A809809C-D5F2-4BEE-9723-A5E25F4192AE}" type="presOf" srcId="{0F89B72A-B126-4019-A1BA-0FC820D8DA24}" destId="{7AA7424E-559F-400F-9AC3-B3E2ED3BE639}" srcOrd="0" destOrd="0" presId="urn:microsoft.com/office/officeart/2005/8/layout/vList3"/>
    <dgm:cxn modelId="{F256249D-F393-4766-9704-D3C070301CB9}" srcId="{2599CDAD-E9B8-4F3F-8540-17BDA451E799}" destId="{40E6971D-FA76-412E-B2B5-BD89AFFF3006}" srcOrd="3" destOrd="0" parTransId="{99E42EC0-E9BC-446C-A355-4EB92C0D9AD9}" sibTransId="{13742605-21C0-4632-AA75-DB7F4AEAE796}"/>
    <dgm:cxn modelId="{358647EE-79F8-4135-B495-39FC4B3C5FBA}" type="presOf" srcId="{40E6971D-FA76-412E-B2B5-BD89AFFF3006}" destId="{322D6949-A54E-4368-A50F-7722A4235281}" srcOrd="0" destOrd="0" presId="urn:microsoft.com/office/officeart/2005/8/layout/vList3"/>
    <dgm:cxn modelId="{349C5392-DD39-4B6A-9DC3-B18509F06461}" type="presParOf" srcId="{CECB0718-6362-43E4-A149-5F098CB92874}" destId="{4B96321C-46C3-4428-9238-8EB058E073B4}" srcOrd="0" destOrd="0" presId="urn:microsoft.com/office/officeart/2005/8/layout/vList3"/>
    <dgm:cxn modelId="{83D0C409-2E4B-492A-8B21-ABBB9F9EE927}" type="presParOf" srcId="{4B96321C-46C3-4428-9238-8EB058E073B4}" destId="{C3824405-4202-449E-8644-CADFF3A7F5DB}" srcOrd="0" destOrd="0" presId="urn:microsoft.com/office/officeart/2005/8/layout/vList3"/>
    <dgm:cxn modelId="{5087C900-F3E3-4E37-A01C-56D88C69A8CD}" type="presParOf" srcId="{4B96321C-46C3-4428-9238-8EB058E073B4}" destId="{7AA7424E-559F-400F-9AC3-B3E2ED3BE639}" srcOrd="1" destOrd="0" presId="urn:microsoft.com/office/officeart/2005/8/layout/vList3"/>
    <dgm:cxn modelId="{FC9B0E1F-D452-4CED-A854-A6AFD8D5E484}" type="presParOf" srcId="{CECB0718-6362-43E4-A149-5F098CB92874}" destId="{BDAE4E15-FDA1-4F50-B003-2B7534D493B1}" srcOrd="1" destOrd="0" presId="urn:microsoft.com/office/officeart/2005/8/layout/vList3"/>
    <dgm:cxn modelId="{05415FA1-188F-4B7A-B415-D553B5639229}" type="presParOf" srcId="{CECB0718-6362-43E4-A149-5F098CB92874}" destId="{0071C1EC-C3ED-4C56-818F-BF3BA6B5489D}" srcOrd="2" destOrd="0" presId="urn:microsoft.com/office/officeart/2005/8/layout/vList3"/>
    <dgm:cxn modelId="{7C289854-9960-4823-8A49-5C258B922B09}" type="presParOf" srcId="{0071C1EC-C3ED-4C56-818F-BF3BA6B5489D}" destId="{4C93B9E6-ADD6-4393-9701-4FA666F40507}" srcOrd="0" destOrd="0" presId="urn:microsoft.com/office/officeart/2005/8/layout/vList3"/>
    <dgm:cxn modelId="{6A2A10C5-758D-4F06-80B0-E555107F4539}" type="presParOf" srcId="{0071C1EC-C3ED-4C56-818F-BF3BA6B5489D}" destId="{8C4B4B38-4B4E-4C9C-BF87-EADF0475545F}" srcOrd="1" destOrd="0" presId="urn:microsoft.com/office/officeart/2005/8/layout/vList3"/>
    <dgm:cxn modelId="{FA2B5A44-1F48-4CAF-B761-D2C47DC554E0}" type="presParOf" srcId="{CECB0718-6362-43E4-A149-5F098CB92874}" destId="{14983FB7-ACC0-45FF-9D9F-93099F9EB0B7}" srcOrd="3" destOrd="0" presId="urn:microsoft.com/office/officeart/2005/8/layout/vList3"/>
    <dgm:cxn modelId="{6F5C3B5A-89B7-478D-8667-E2A15A0871C3}" type="presParOf" srcId="{CECB0718-6362-43E4-A149-5F098CB92874}" destId="{35FC05F7-604D-4360-BB87-5C60E32307DB}" srcOrd="4" destOrd="0" presId="urn:microsoft.com/office/officeart/2005/8/layout/vList3"/>
    <dgm:cxn modelId="{5D21801B-8E41-47C9-9BDA-28B31D37B2F2}" type="presParOf" srcId="{35FC05F7-604D-4360-BB87-5C60E32307DB}" destId="{7783618A-2A67-4FC4-927E-ED8984197D2B}" srcOrd="0" destOrd="0" presId="urn:microsoft.com/office/officeart/2005/8/layout/vList3"/>
    <dgm:cxn modelId="{2ED85313-2627-407E-B82C-99483DE23FED}" type="presParOf" srcId="{35FC05F7-604D-4360-BB87-5C60E32307DB}" destId="{FDCC07E4-8213-40F2-9958-62798EB0C99E}" srcOrd="1" destOrd="0" presId="urn:microsoft.com/office/officeart/2005/8/layout/vList3"/>
    <dgm:cxn modelId="{52DD39A0-982A-411C-8639-58C3BA206104}" type="presParOf" srcId="{CECB0718-6362-43E4-A149-5F098CB92874}" destId="{88801343-9977-417D-94DC-D3E272BC9276}" srcOrd="5" destOrd="0" presId="urn:microsoft.com/office/officeart/2005/8/layout/vList3"/>
    <dgm:cxn modelId="{8D146902-DE64-4C42-AAC9-415ADED3B472}" type="presParOf" srcId="{CECB0718-6362-43E4-A149-5F098CB92874}" destId="{F4ED2930-EA8F-41A3-9EF4-86E881D23FC6}" srcOrd="6" destOrd="0" presId="urn:microsoft.com/office/officeart/2005/8/layout/vList3"/>
    <dgm:cxn modelId="{3D92DCC2-D8BB-4673-AF64-BCEBBDC3E371}" type="presParOf" srcId="{F4ED2930-EA8F-41A3-9EF4-86E881D23FC6}" destId="{B14DB30C-2D37-40BE-B177-47803C991B49}" srcOrd="0" destOrd="0" presId="urn:microsoft.com/office/officeart/2005/8/layout/vList3"/>
    <dgm:cxn modelId="{65F35921-7BAA-4D58-88B8-1CF3B37B64DC}" type="presParOf" srcId="{F4ED2930-EA8F-41A3-9EF4-86E881D23FC6}" destId="{322D6949-A54E-4368-A50F-7722A4235281}" srcOrd="1" destOrd="0" presId="urn:microsoft.com/office/officeart/2005/8/layout/vList3"/>
    <dgm:cxn modelId="{CFC811D0-9F90-403A-AF07-34A866D406DA}" type="presParOf" srcId="{CECB0718-6362-43E4-A149-5F098CB92874}" destId="{8EA1C866-09F7-406D-BA98-8FA9E8C622EA}" srcOrd="7" destOrd="0" presId="urn:microsoft.com/office/officeart/2005/8/layout/vList3"/>
    <dgm:cxn modelId="{64F8B4AC-1D81-467F-AF36-5E205F8EF975}" type="presParOf" srcId="{CECB0718-6362-43E4-A149-5F098CB92874}" destId="{E90CFBA3-099D-4F90-A15A-599FBDC3EC27}" srcOrd="8" destOrd="0" presId="urn:microsoft.com/office/officeart/2005/8/layout/vList3"/>
    <dgm:cxn modelId="{BE5FBA9E-9325-411A-9693-D32968FA835C}" type="presParOf" srcId="{E90CFBA3-099D-4F90-A15A-599FBDC3EC27}" destId="{3A36738E-6039-413D-BF61-DA4FE1A8E5F7}" srcOrd="0" destOrd="0" presId="urn:microsoft.com/office/officeart/2005/8/layout/vList3"/>
    <dgm:cxn modelId="{C30BD52D-EB33-4EBC-9B03-F0DF0EFCE1AC}" type="presParOf" srcId="{E90CFBA3-099D-4F90-A15A-599FBDC3EC27}" destId="{6B4E1C89-6AFF-4916-8B45-1C057D7BF365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71A47C8-112D-47A0-AAD7-1A989780C7C6}" type="doc">
      <dgm:prSet loTypeId="urn:microsoft.com/office/officeart/2005/8/layout/cycle6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45CB5BA-39C3-4CC1-8EF3-8B32006FC59B}">
      <dgm:prSet phldrT="[Текст]"/>
      <dgm:spPr/>
      <dgm:t>
        <a:bodyPr/>
        <a:lstStyle/>
        <a:p>
          <a:r>
            <a:rPr lang="ru-RU" dirty="0"/>
            <a:t>С неметаллами</a:t>
          </a: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CEDA9C25-49D2-4D0F-A53B-4258F83F9A28}" type="parTrans" cxnId="{EE2B22F9-5D6B-4E23-AE29-49EE4CC7FF5B}">
      <dgm:prSet/>
      <dgm:spPr/>
      <dgm:t>
        <a:bodyPr/>
        <a:lstStyle/>
        <a:p>
          <a:endParaRPr lang="ru-RU"/>
        </a:p>
      </dgm:t>
    </dgm:pt>
    <dgm:pt modelId="{B8BEF824-5471-4C74-9911-147CB9F05B55}" type="sibTrans" cxnId="{EE2B22F9-5D6B-4E23-AE29-49EE4CC7FF5B}">
      <dgm:prSet/>
      <dgm:spPr/>
      <dgm:t>
        <a:bodyPr/>
        <a:lstStyle/>
        <a:p>
          <a:endParaRPr lang="ru-RU"/>
        </a:p>
      </dgm:t>
    </dgm:pt>
    <dgm:pt modelId="{36F324B8-59C3-4B9D-997F-DE5CDE0DD19B}">
      <dgm:prSet phldrT="[Текст]"/>
      <dgm:spPr/>
      <dgm:t>
        <a:bodyPr/>
        <a:lstStyle/>
        <a:p>
          <a:r>
            <a:rPr lang="ru-RU" dirty="0"/>
            <a:t>С водой</a:t>
          </a: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2" action="ppaction://hlinksldjump"/>
          </dgm14:cNvPr>
        </a:ext>
      </dgm:extLst>
    </dgm:pt>
    <dgm:pt modelId="{388350C5-3CEE-433D-80AE-B4ED52214707}" type="parTrans" cxnId="{B4AC7475-13A8-4C2E-AF4C-EF653C24D19A}">
      <dgm:prSet/>
      <dgm:spPr/>
      <dgm:t>
        <a:bodyPr/>
        <a:lstStyle/>
        <a:p>
          <a:endParaRPr lang="ru-RU"/>
        </a:p>
      </dgm:t>
    </dgm:pt>
    <dgm:pt modelId="{FF64CAEF-5E52-49FD-A3EC-400417EB907B}" type="sibTrans" cxnId="{B4AC7475-13A8-4C2E-AF4C-EF653C24D19A}">
      <dgm:prSet/>
      <dgm:spPr/>
      <dgm:t>
        <a:bodyPr/>
        <a:lstStyle/>
        <a:p>
          <a:endParaRPr lang="ru-RU"/>
        </a:p>
      </dgm:t>
    </dgm:pt>
    <dgm:pt modelId="{224B9FE7-8C6C-44B0-BDE5-5ADE87FD1DF6}">
      <dgm:prSet phldrT="[Текст]"/>
      <dgm:spPr/>
      <dgm:t>
        <a:bodyPr/>
        <a:lstStyle/>
        <a:p>
          <a:r>
            <a:rPr lang="ru-RU" dirty="0"/>
            <a:t>С солями</a:t>
          </a:r>
        </a:p>
      </dgm:t>
    </dgm:pt>
    <dgm:pt modelId="{AE279E0C-DB4B-48E9-BA36-9ECAC5F13F86}" type="parTrans" cxnId="{11C73EE0-3911-46EA-9801-5C70088C13D0}">
      <dgm:prSet/>
      <dgm:spPr/>
      <dgm:t>
        <a:bodyPr/>
        <a:lstStyle/>
        <a:p>
          <a:endParaRPr lang="ru-RU"/>
        </a:p>
      </dgm:t>
    </dgm:pt>
    <dgm:pt modelId="{B843B414-5646-4A64-B726-C3E6609E9651}" type="sibTrans" cxnId="{11C73EE0-3911-46EA-9801-5C70088C13D0}">
      <dgm:prSet/>
      <dgm:spPr/>
      <dgm:t>
        <a:bodyPr/>
        <a:lstStyle/>
        <a:p>
          <a:endParaRPr lang="ru-RU"/>
        </a:p>
      </dgm:t>
    </dgm:pt>
    <dgm:pt modelId="{0C59B851-DA28-4E02-A52F-1C671AAB1F33}">
      <dgm:prSet phldrT="[Текст]"/>
      <dgm:spPr/>
      <dgm:t>
        <a:bodyPr/>
        <a:lstStyle/>
        <a:p>
          <a:r>
            <a:rPr lang="ru-RU" dirty="0"/>
            <a:t>С кислотами</a:t>
          </a: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3" action="ppaction://hlinksldjump"/>
          </dgm14:cNvPr>
        </a:ext>
      </dgm:extLst>
    </dgm:pt>
    <dgm:pt modelId="{C0652F23-717D-480F-8F42-8B52960D3B9C}" type="parTrans" cxnId="{E03D25C4-9608-4424-BCC0-A6D6C8F9A1CA}">
      <dgm:prSet/>
      <dgm:spPr/>
      <dgm:t>
        <a:bodyPr/>
        <a:lstStyle/>
        <a:p>
          <a:endParaRPr lang="ru-RU"/>
        </a:p>
      </dgm:t>
    </dgm:pt>
    <dgm:pt modelId="{E960E0AB-C0E7-45FE-8B7D-FAE9259BC74F}" type="sibTrans" cxnId="{E03D25C4-9608-4424-BCC0-A6D6C8F9A1CA}">
      <dgm:prSet/>
      <dgm:spPr/>
      <dgm:t>
        <a:bodyPr/>
        <a:lstStyle/>
        <a:p>
          <a:endParaRPr lang="ru-RU"/>
        </a:p>
      </dgm:t>
    </dgm:pt>
    <dgm:pt modelId="{F73BCA78-3ECF-4562-8F1E-E27D2ADFCABC}">
      <dgm:prSet phldrT="[Текст]"/>
      <dgm:spPr/>
      <dgm:t>
        <a:bodyPr/>
        <a:lstStyle/>
        <a:p>
          <a:r>
            <a:rPr lang="ru-RU" dirty="0"/>
            <a:t>С гидроксидами</a:t>
          </a:r>
        </a:p>
      </dgm:t>
    </dgm:pt>
    <dgm:pt modelId="{EDAC418C-B55C-45C6-AADF-FF63FC3FA774}" type="parTrans" cxnId="{910DD709-73F8-478B-8718-9E72723D5E17}">
      <dgm:prSet/>
      <dgm:spPr/>
      <dgm:t>
        <a:bodyPr/>
        <a:lstStyle/>
        <a:p>
          <a:endParaRPr lang="ru-RU"/>
        </a:p>
      </dgm:t>
    </dgm:pt>
    <dgm:pt modelId="{AEF2881A-6A48-4179-9EFD-5B4A61823854}" type="sibTrans" cxnId="{910DD709-73F8-478B-8718-9E72723D5E17}">
      <dgm:prSet/>
      <dgm:spPr/>
      <dgm:t>
        <a:bodyPr/>
        <a:lstStyle/>
        <a:p>
          <a:endParaRPr lang="ru-RU"/>
        </a:p>
      </dgm:t>
    </dgm:pt>
    <dgm:pt modelId="{C12C3C20-B6AF-4C45-B63B-71782F60A747}" type="pres">
      <dgm:prSet presAssocID="{B71A47C8-112D-47A0-AAD7-1A989780C7C6}" presName="cycle" presStyleCnt="0">
        <dgm:presLayoutVars>
          <dgm:dir/>
          <dgm:resizeHandles val="exact"/>
        </dgm:presLayoutVars>
      </dgm:prSet>
      <dgm:spPr/>
    </dgm:pt>
    <dgm:pt modelId="{BB3BCF84-A2F4-46C3-97E1-659647F474D0}" type="pres">
      <dgm:prSet presAssocID="{C45CB5BA-39C3-4CC1-8EF3-8B32006FC59B}" presName="node" presStyleLbl="node1" presStyleIdx="0" presStyleCnt="5">
        <dgm:presLayoutVars>
          <dgm:bulletEnabled val="1"/>
        </dgm:presLayoutVars>
      </dgm:prSet>
      <dgm:spPr/>
    </dgm:pt>
    <dgm:pt modelId="{F5E07E6A-89C5-4885-B139-A8D402EC4255}" type="pres">
      <dgm:prSet presAssocID="{C45CB5BA-39C3-4CC1-8EF3-8B32006FC59B}" presName="spNode" presStyleCnt="0"/>
      <dgm:spPr/>
    </dgm:pt>
    <dgm:pt modelId="{BCFDC6A5-02DD-4A55-B92F-452F1AAF61A1}" type="pres">
      <dgm:prSet presAssocID="{B8BEF824-5471-4C74-9911-147CB9F05B55}" presName="sibTrans" presStyleLbl="sibTrans1D1" presStyleIdx="0" presStyleCnt="5"/>
      <dgm:spPr/>
    </dgm:pt>
    <dgm:pt modelId="{6C832859-EE83-449B-B2FE-6BA014D8EE87}" type="pres">
      <dgm:prSet presAssocID="{36F324B8-59C3-4B9D-997F-DE5CDE0DD19B}" presName="node" presStyleLbl="node1" presStyleIdx="1" presStyleCnt="5">
        <dgm:presLayoutVars>
          <dgm:bulletEnabled val="1"/>
        </dgm:presLayoutVars>
      </dgm:prSet>
      <dgm:spPr/>
    </dgm:pt>
    <dgm:pt modelId="{FC0B50FC-8704-4868-BC7A-CC4BE82212DE}" type="pres">
      <dgm:prSet presAssocID="{36F324B8-59C3-4B9D-997F-DE5CDE0DD19B}" presName="spNode" presStyleCnt="0"/>
      <dgm:spPr/>
    </dgm:pt>
    <dgm:pt modelId="{062E194E-5A4B-4F8F-BC94-8B284731C7A7}" type="pres">
      <dgm:prSet presAssocID="{FF64CAEF-5E52-49FD-A3EC-400417EB907B}" presName="sibTrans" presStyleLbl="sibTrans1D1" presStyleIdx="1" presStyleCnt="5"/>
      <dgm:spPr/>
    </dgm:pt>
    <dgm:pt modelId="{090D19E0-1675-4D4F-A3AA-5E5DD1D570DD}" type="pres">
      <dgm:prSet presAssocID="{224B9FE7-8C6C-44B0-BDE5-5ADE87FD1DF6}" presName="node" presStyleLbl="node1" presStyleIdx="2" presStyleCnt="5">
        <dgm:presLayoutVars>
          <dgm:bulletEnabled val="1"/>
        </dgm:presLayoutVars>
      </dgm:prSet>
      <dgm:spPr/>
    </dgm:pt>
    <dgm:pt modelId="{69407EA8-7682-40CF-A5A7-241D66ECE9D9}" type="pres">
      <dgm:prSet presAssocID="{224B9FE7-8C6C-44B0-BDE5-5ADE87FD1DF6}" presName="spNode" presStyleCnt="0"/>
      <dgm:spPr/>
    </dgm:pt>
    <dgm:pt modelId="{32BE90F4-7BE5-40FD-B950-66A41F2F12AC}" type="pres">
      <dgm:prSet presAssocID="{B843B414-5646-4A64-B726-C3E6609E9651}" presName="sibTrans" presStyleLbl="sibTrans1D1" presStyleIdx="2" presStyleCnt="5"/>
      <dgm:spPr/>
    </dgm:pt>
    <dgm:pt modelId="{0DE33324-0F47-403A-9C26-EB30ACAEC984}" type="pres">
      <dgm:prSet presAssocID="{0C59B851-DA28-4E02-A52F-1C671AAB1F33}" presName="node" presStyleLbl="node1" presStyleIdx="3" presStyleCnt="5">
        <dgm:presLayoutVars>
          <dgm:bulletEnabled val="1"/>
        </dgm:presLayoutVars>
      </dgm:prSet>
      <dgm:spPr/>
    </dgm:pt>
    <dgm:pt modelId="{59BE82FB-B962-48A8-9AB4-3D7CC2F1BDA8}" type="pres">
      <dgm:prSet presAssocID="{0C59B851-DA28-4E02-A52F-1C671AAB1F33}" presName="spNode" presStyleCnt="0"/>
      <dgm:spPr/>
    </dgm:pt>
    <dgm:pt modelId="{599163BE-C192-4376-9510-A04B01709F7B}" type="pres">
      <dgm:prSet presAssocID="{E960E0AB-C0E7-45FE-8B7D-FAE9259BC74F}" presName="sibTrans" presStyleLbl="sibTrans1D1" presStyleIdx="3" presStyleCnt="5"/>
      <dgm:spPr/>
    </dgm:pt>
    <dgm:pt modelId="{A2DC3411-DCE6-4C92-BC97-40E83485D4FB}" type="pres">
      <dgm:prSet presAssocID="{F73BCA78-3ECF-4562-8F1E-E27D2ADFCABC}" presName="node" presStyleLbl="node1" presStyleIdx="4" presStyleCnt="5">
        <dgm:presLayoutVars>
          <dgm:bulletEnabled val="1"/>
        </dgm:presLayoutVars>
      </dgm:prSet>
      <dgm:spPr/>
    </dgm:pt>
    <dgm:pt modelId="{EBDEEE51-CB5B-4A1A-B99E-730C61997083}" type="pres">
      <dgm:prSet presAssocID="{F73BCA78-3ECF-4562-8F1E-E27D2ADFCABC}" presName="spNode" presStyleCnt="0"/>
      <dgm:spPr/>
    </dgm:pt>
    <dgm:pt modelId="{42C6F6EC-1D73-4B67-92A8-36C2657F1B5B}" type="pres">
      <dgm:prSet presAssocID="{AEF2881A-6A48-4179-9EFD-5B4A61823854}" presName="sibTrans" presStyleLbl="sibTrans1D1" presStyleIdx="4" presStyleCnt="5"/>
      <dgm:spPr/>
    </dgm:pt>
  </dgm:ptLst>
  <dgm:cxnLst>
    <dgm:cxn modelId="{910DD709-73F8-478B-8718-9E72723D5E17}" srcId="{B71A47C8-112D-47A0-AAD7-1A989780C7C6}" destId="{F73BCA78-3ECF-4562-8F1E-E27D2ADFCABC}" srcOrd="4" destOrd="0" parTransId="{EDAC418C-B55C-45C6-AADF-FF63FC3FA774}" sibTransId="{AEF2881A-6A48-4179-9EFD-5B4A61823854}"/>
    <dgm:cxn modelId="{A49BCA0C-EC46-4845-AB82-744C6FE528AB}" type="presOf" srcId="{E960E0AB-C0E7-45FE-8B7D-FAE9259BC74F}" destId="{599163BE-C192-4376-9510-A04B01709F7B}" srcOrd="0" destOrd="0" presId="urn:microsoft.com/office/officeart/2005/8/layout/cycle6"/>
    <dgm:cxn modelId="{9EF7CC45-B6C9-49DA-A3B8-B6F4F362B652}" type="presOf" srcId="{B71A47C8-112D-47A0-AAD7-1A989780C7C6}" destId="{C12C3C20-B6AF-4C45-B63B-71782F60A747}" srcOrd="0" destOrd="0" presId="urn:microsoft.com/office/officeart/2005/8/layout/cycle6"/>
    <dgm:cxn modelId="{E6482868-88E2-46AF-9304-94797E166636}" type="presOf" srcId="{224B9FE7-8C6C-44B0-BDE5-5ADE87FD1DF6}" destId="{090D19E0-1675-4D4F-A3AA-5E5DD1D570DD}" srcOrd="0" destOrd="0" presId="urn:microsoft.com/office/officeart/2005/8/layout/cycle6"/>
    <dgm:cxn modelId="{4608744A-5CD3-4076-8047-7F08BBD595ED}" type="presOf" srcId="{FF64CAEF-5E52-49FD-A3EC-400417EB907B}" destId="{062E194E-5A4B-4F8F-BC94-8B284731C7A7}" srcOrd="0" destOrd="0" presId="urn:microsoft.com/office/officeart/2005/8/layout/cycle6"/>
    <dgm:cxn modelId="{1DBF154B-E706-4D81-B288-3BD7C5977072}" type="presOf" srcId="{C45CB5BA-39C3-4CC1-8EF3-8B32006FC59B}" destId="{BB3BCF84-A2F4-46C3-97E1-659647F474D0}" srcOrd="0" destOrd="0" presId="urn:microsoft.com/office/officeart/2005/8/layout/cycle6"/>
    <dgm:cxn modelId="{B4AC7475-13A8-4C2E-AF4C-EF653C24D19A}" srcId="{B71A47C8-112D-47A0-AAD7-1A989780C7C6}" destId="{36F324B8-59C3-4B9D-997F-DE5CDE0DD19B}" srcOrd="1" destOrd="0" parTransId="{388350C5-3CEE-433D-80AE-B4ED52214707}" sibTransId="{FF64CAEF-5E52-49FD-A3EC-400417EB907B}"/>
    <dgm:cxn modelId="{5379DB7A-4BE2-484A-A556-40F6193093E6}" type="presOf" srcId="{F73BCA78-3ECF-4562-8F1E-E27D2ADFCABC}" destId="{A2DC3411-DCE6-4C92-BC97-40E83485D4FB}" srcOrd="0" destOrd="0" presId="urn:microsoft.com/office/officeart/2005/8/layout/cycle6"/>
    <dgm:cxn modelId="{74281184-79CA-4FD0-B872-7839574CAC07}" type="presOf" srcId="{0C59B851-DA28-4E02-A52F-1C671AAB1F33}" destId="{0DE33324-0F47-403A-9C26-EB30ACAEC984}" srcOrd="0" destOrd="0" presId="urn:microsoft.com/office/officeart/2005/8/layout/cycle6"/>
    <dgm:cxn modelId="{BB5AD4AF-59C6-4ADC-A400-0416D104B727}" type="presOf" srcId="{36F324B8-59C3-4B9D-997F-DE5CDE0DD19B}" destId="{6C832859-EE83-449B-B2FE-6BA014D8EE87}" srcOrd="0" destOrd="0" presId="urn:microsoft.com/office/officeart/2005/8/layout/cycle6"/>
    <dgm:cxn modelId="{E03D25C4-9608-4424-BCC0-A6D6C8F9A1CA}" srcId="{B71A47C8-112D-47A0-AAD7-1A989780C7C6}" destId="{0C59B851-DA28-4E02-A52F-1C671AAB1F33}" srcOrd="3" destOrd="0" parTransId="{C0652F23-717D-480F-8F42-8B52960D3B9C}" sibTransId="{E960E0AB-C0E7-45FE-8B7D-FAE9259BC74F}"/>
    <dgm:cxn modelId="{A17F3CD8-89AE-418F-A131-CB9D1562B3F3}" type="presOf" srcId="{B843B414-5646-4A64-B726-C3E6609E9651}" destId="{32BE90F4-7BE5-40FD-B950-66A41F2F12AC}" srcOrd="0" destOrd="0" presId="urn:microsoft.com/office/officeart/2005/8/layout/cycle6"/>
    <dgm:cxn modelId="{A2E3A1DD-5C2A-4C3B-9EA2-15CDAF915DB7}" type="presOf" srcId="{AEF2881A-6A48-4179-9EFD-5B4A61823854}" destId="{42C6F6EC-1D73-4B67-92A8-36C2657F1B5B}" srcOrd="0" destOrd="0" presId="urn:microsoft.com/office/officeart/2005/8/layout/cycle6"/>
    <dgm:cxn modelId="{11C73EE0-3911-46EA-9801-5C70088C13D0}" srcId="{B71A47C8-112D-47A0-AAD7-1A989780C7C6}" destId="{224B9FE7-8C6C-44B0-BDE5-5ADE87FD1DF6}" srcOrd="2" destOrd="0" parTransId="{AE279E0C-DB4B-48E9-BA36-9ECAC5F13F86}" sibTransId="{B843B414-5646-4A64-B726-C3E6609E9651}"/>
    <dgm:cxn modelId="{302D63F2-8C2B-48BC-B7F8-725AA11BE369}" type="presOf" srcId="{B8BEF824-5471-4C74-9911-147CB9F05B55}" destId="{BCFDC6A5-02DD-4A55-B92F-452F1AAF61A1}" srcOrd="0" destOrd="0" presId="urn:microsoft.com/office/officeart/2005/8/layout/cycle6"/>
    <dgm:cxn modelId="{EE2B22F9-5D6B-4E23-AE29-49EE4CC7FF5B}" srcId="{B71A47C8-112D-47A0-AAD7-1A989780C7C6}" destId="{C45CB5BA-39C3-4CC1-8EF3-8B32006FC59B}" srcOrd="0" destOrd="0" parTransId="{CEDA9C25-49D2-4D0F-A53B-4258F83F9A28}" sibTransId="{B8BEF824-5471-4C74-9911-147CB9F05B55}"/>
    <dgm:cxn modelId="{C18D1992-5137-475C-AF91-4246BA37D139}" type="presParOf" srcId="{C12C3C20-B6AF-4C45-B63B-71782F60A747}" destId="{BB3BCF84-A2F4-46C3-97E1-659647F474D0}" srcOrd="0" destOrd="0" presId="urn:microsoft.com/office/officeart/2005/8/layout/cycle6"/>
    <dgm:cxn modelId="{B87DC3B5-3743-4A44-9F7A-6DA15682274A}" type="presParOf" srcId="{C12C3C20-B6AF-4C45-B63B-71782F60A747}" destId="{F5E07E6A-89C5-4885-B139-A8D402EC4255}" srcOrd="1" destOrd="0" presId="urn:microsoft.com/office/officeart/2005/8/layout/cycle6"/>
    <dgm:cxn modelId="{9DB74BA3-EE3D-4CDE-9405-C98CDAB6F524}" type="presParOf" srcId="{C12C3C20-B6AF-4C45-B63B-71782F60A747}" destId="{BCFDC6A5-02DD-4A55-B92F-452F1AAF61A1}" srcOrd="2" destOrd="0" presId="urn:microsoft.com/office/officeart/2005/8/layout/cycle6"/>
    <dgm:cxn modelId="{D423BB9D-862F-4D1E-837F-302191E2B006}" type="presParOf" srcId="{C12C3C20-B6AF-4C45-B63B-71782F60A747}" destId="{6C832859-EE83-449B-B2FE-6BA014D8EE87}" srcOrd="3" destOrd="0" presId="urn:microsoft.com/office/officeart/2005/8/layout/cycle6"/>
    <dgm:cxn modelId="{0900F71B-40B6-4106-8773-E60C20608F04}" type="presParOf" srcId="{C12C3C20-B6AF-4C45-B63B-71782F60A747}" destId="{FC0B50FC-8704-4868-BC7A-CC4BE82212DE}" srcOrd="4" destOrd="0" presId="urn:microsoft.com/office/officeart/2005/8/layout/cycle6"/>
    <dgm:cxn modelId="{E9E9080A-D1C1-4638-AC24-6FBD9D9D18F0}" type="presParOf" srcId="{C12C3C20-B6AF-4C45-B63B-71782F60A747}" destId="{062E194E-5A4B-4F8F-BC94-8B284731C7A7}" srcOrd="5" destOrd="0" presId="urn:microsoft.com/office/officeart/2005/8/layout/cycle6"/>
    <dgm:cxn modelId="{31504681-92A9-401D-A1FD-06F76974C04A}" type="presParOf" srcId="{C12C3C20-B6AF-4C45-B63B-71782F60A747}" destId="{090D19E0-1675-4D4F-A3AA-5E5DD1D570DD}" srcOrd="6" destOrd="0" presId="urn:microsoft.com/office/officeart/2005/8/layout/cycle6"/>
    <dgm:cxn modelId="{62E6A1A0-628F-4E4E-9078-026F13852DA8}" type="presParOf" srcId="{C12C3C20-B6AF-4C45-B63B-71782F60A747}" destId="{69407EA8-7682-40CF-A5A7-241D66ECE9D9}" srcOrd="7" destOrd="0" presId="urn:microsoft.com/office/officeart/2005/8/layout/cycle6"/>
    <dgm:cxn modelId="{53F7A18B-C2B6-4C02-AD92-03F0580A08AB}" type="presParOf" srcId="{C12C3C20-B6AF-4C45-B63B-71782F60A747}" destId="{32BE90F4-7BE5-40FD-B950-66A41F2F12AC}" srcOrd="8" destOrd="0" presId="urn:microsoft.com/office/officeart/2005/8/layout/cycle6"/>
    <dgm:cxn modelId="{7A5B92ED-C912-41BE-9F30-2375363FC2EB}" type="presParOf" srcId="{C12C3C20-B6AF-4C45-B63B-71782F60A747}" destId="{0DE33324-0F47-403A-9C26-EB30ACAEC984}" srcOrd="9" destOrd="0" presId="urn:microsoft.com/office/officeart/2005/8/layout/cycle6"/>
    <dgm:cxn modelId="{2D32075E-7D89-4435-90C1-D6C578B7DB35}" type="presParOf" srcId="{C12C3C20-B6AF-4C45-B63B-71782F60A747}" destId="{59BE82FB-B962-48A8-9AB4-3D7CC2F1BDA8}" srcOrd="10" destOrd="0" presId="urn:microsoft.com/office/officeart/2005/8/layout/cycle6"/>
    <dgm:cxn modelId="{2610D63D-1312-478F-BC0B-46915772B8D0}" type="presParOf" srcId="{C12C3C20-B6AF-4C45-B63B-71782F60A747}" destId="{599163BE-C192-4376-9510-A04B01709F7B}" srcOrd="11" destOrd="0" presId="urn:microsoft.com/office/officeart/2005/8/layout/cycle6"/>
    <dgm:cxn modelId="{BFBE8CD1-0432-4159-AFD5-5C9B4C3EE6A0}" type="presParOf" srcId="{C12C3C20-B6AF-4C45-B63B-71782F60A747}" destId="{A2DC3411-DCE6-4C92-BC97-40E83485D4FB}" srcOrd="12" destOrd="0" presId="urn:microsoft.com/office/officeart/2005/8/layout/cycle6"/>
    <dgm:cxn modelId="{D79346C9-1961-483B-8CCE-08F66F66E3CD}" type="presParOf" srcId="{C12C3C20-B6AF-4C45-B63B-71782F60A747}" destId="{EBDEEE51-CB5B-4A1A-B99E-730C61997083}" srcOrd="13" destOrd="0" presId="urn:microsoft.com/office/officeart/2005/8/layout/cycle6"/>
    <dgm:cxn modelId="{82C50586-4810-4830-9F9A-2ED3B1E50C59}" type="presParOf" srcId="{C12C3C20-B6AF-4C45-B63B-71782F60A747}" destId="{42C6F6EC-1D73-4B67-92A8-36C2657F1B5B}" srcOrd="14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4AF7DCF-3124-4B5D-B68E-72F24AFAEBE3}">
      <dsp:nvSpPr>
        <dsp:cNvPr id="0" name=""/>
        <dsp:cNvSpPr/>
      </dsp:nvSpPr>
      <dsp:spPr>
        <a:xfrm>
          <a:off x="-4408902" y="-676217"/>
          <a:ext cx="5252534" cy="5252534"/>
        </a:xfrm>
        <a:prstGeom prst="blockArc">
          <a:avLst>
            <a:gd name="adj1" fmla="val 18900000"/>
            <a:gd name="adj2" fmla="val 2700000"/>
            <a:gd name="adj3" fmla="val 411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6D1497A-EA03-4179-8E36-5CED3E6DD3FB}">
      <dsp:nvSpPr>
        <dsp:cNvPr id="0" name=""/>
        <dsp:cNvSpPr/>
      </dsp:nvSpPr>
      <dsp:spPr>
        <a:xfrm>
          <a:off x="542557" y="390010"/>
          <a:ext cx="6098313" cy="78002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19141" tIns="101600" rIns="101600" bIns="101600" numCol="1" spcCol="1270" anchor="ctr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4000" kern="1200" dirty="0"/>
            <a:t>металлы</a:t>
          </a:r>
        </a:p>
      </dsp:txBody>
      <dsp:txXfrm>
        <a:off x="542557" y="390010"/>
        <a:ext cx="6098313" cy="780020"/>
      </dsp:txXfrm>
    </dsp:sp>
    <dsp:sp modelId="{4D39BC65-67E3-43C7-A84B-9D6F8D604163}">
      <dsp:nvSpPr>
        <dsp:cNvPr id="0" name=""/>
        <dsp:cNvSpPr/>
      </dsp:nvSpPr>
      <dsp:spPr>
        <a:xfrm>
          <a:off x="55044" y="292507"/>
          <a:ext cx="975025" cy="97502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3C78D8E-84C8-4352-AE00-51DC9D686310}">
      <dsp:nvSpPr>
        <dsp:cNvPr id="0" name=""/>
        <dsp:cNvSpPr/>
      </dsp:nvSpPr>
      <dsp:spPr>
        <a:xfrm>
          <a:off x="826094" y="1560040"/>
          <a:ext cx="5814776" cy="78002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19141" tIns="101600" rIns="101600" bIns="101600" numCol="1" spcCol="1270" anchor="ctr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4000" kern="1200" dirty="0"/>
            <a:t>неметаллы</a:t>
          </a:r>
        </a:p>
      </dsp:txBody>
      <dsp:txXfrm>
        <a:off x="826094" y="1560040"/>
        <a:ext cx="5814776" cy="780020"/>
      </dsp:txXfrm>
    </dsp:sp>
    <dsp:sp modelId="{E09CACD8-592C-43FD-9EA0-9A11342B812B}">
      <dsp:nvSpPr>
        <dsp:cNvPr id="0" name=""/>
        <dsp:cNvSpPr/>
      </dsp:nvSpPr>
      <dsp:spPr>
        <a:xfrm>
          <a:off x="338582" y="1462537"/>
          <a:ext cx="975025" cy="97502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F1749AD-68FF-4BCB-B18B-150912657F8A}">
      <dsp:nvSpPr>
        <dsp:cNvPr id="0" name=""/>
        <dsp:cNvSpPr/>
      </dsp:nvSpPr>
      <dsp:spPr>
        <a:xfrm>
          <a:off x="542557" y="2730070"/>
          <a:ext cx="6098313" cy="78002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19141" tIns="101600" rIns="101600" bIns="101600" numCol="1" spcCol="1270" anchor="ctr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4000" kern="1200" dirty="0"/>
            <a:t>инертные газы</a:t>
          </a:r>
        </a:p>
      </dsp:txBody>
      <dsp:txXfrm>
        <a:off x="542557" y="2730070"/>
        <a:ext cx="6098313" cy="780020"/>
      </dsp:txXfrm>
    </dsp:sp>
    <dsp:sp modelId="{DB8E0FFD-5CB4-4BA9-BD0F-5EF7B4C8BC9A}">
      <dsp:nvSpPr>
        <dsp:cNvPr id="0" name=""/>
        <dsp:cNvSpPr/>
      </dsp:nvSpPr>
      <dsp:spPr>
        <a:xfrm>
          <a:off x="55044" y="2632567"/>
          <a:ext cx="975025" cy="97502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AA7424E-559F-400F-9AC3-B3E2ED3BE639}">
      <dsp:nvSpPr>
        <dsp:cNvPr id="0" name=""/>
        <dsp:cNvSpPr/>
      </dsp:nvSpPr>
      <dsp:spPr>
        <a:xfrm rot="10800000">
          <a:off x="1679146" y="1848"/>
          <a:ext cx="5969792" cy="701908"/>
        </a:xfrm>
        <a:prstGeom prst="homePlat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09522" tIns="80010" rIns="149352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100" kern="1200" dirty="0"/>
            <a:t>Малое число валентных электронов</a:t>
          </a:r>
        </a:p>
      </dsp:txBody>
      <dsp:txXfrm rot="10800000">
        <a:off x="1854623" y="1848"/>
        <a:ext cx="5794315" cy="701908"/>
      </dsp:txXfrm>
    </dsp:sp>
    <dsp:sp modelId="{C3824405-4202-449E-8644-CADFF3A7F5DB}">
      <dsp:nvSpPr>
        <dsp:cNvPr id="0" name=""/>
        <dsp:cNvSpPr/>
      </dsp:nvSpPr>
      <dsp:spPr>
        <a:xfrm>
          <a:off x="1328192" y="1848"/>
          <a:ext cx="701908" cy="701908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8C4B4B38-4B4E-4C9C-BF87-EADF0475545F}">
      <dsp:nvSpPr>
        <dsp:cNvPr id="0" name=""/>
        <dsp:cNvSpPr/>
      </dsp:nvSpPr>
      <dsp:spPr>
        <a:xfrm rot="10800000">
          <a:off x="1679146" y="913281"/>
          <a:ext cx="5969792" cy="701908"/>
        </a:xfrm>
        <a:prstGeom prst="homePlate">
          <a:avLst/>
        </a:prstGeom>
        <a:gradFill rotWithShape="0">
          <a:gsLst>
            <a:gs pos="0">
              <a:schemeClr val="accent2">
                <a:hueOff val="-330843"/>
                <a:satOff val="373"/>
                <a:lumOff val="88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330843"/>
                <a:satOff val="373"/>
                <a:lumOff val="88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330843"/>
                <a:satOff val="373"/>
                <a:lumOff val="88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09522" tIns="80010" rIns="149352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100" kern="1200" dirty="0"/>
            <a:t>Сравнительно большие радиусы атомов</a:t>
          </a:r>
        </a:p>
      </dsp:txBody>
      <dsp:txXfrm rot="10800000">
        <a:off x="1854623" y="913281"/>
        <a:ext cx="5794315" cy="701908"/>
      </dsp:txXfrm>
    </dsp:sp>
    <dsp:sp modelId="{4C93B9E6-ADD6-4393-9701-4FA666F40507}">
      <dsp:nvSpPr>
        <dsp:cNvPr id="0" name=""/>
        <dsp:cNvSpPr/>
      </dsp:nvSpPr>
      <dsp:spPr>
        <a:xfrm>
          <a:off x="1328192" y="913281"/>
          <a:ext cx="701908" cy="701908"/>
        </a:xfrm>
        <a:prstGeom prst="ellipse">
          <a:avLst/>
        </a:prstGeom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FDCC07E4-8213-40F2-9958-62798EB0C99E}">
      <dsp:nvSpPr>
        <dsp:cNvPr id="0" name=""/>
        <dsp:cNvSpPr/>
      </dsp:nvSpPr>
      <dsp:spPr>
        <a:xfrm rot="10800000">
          <a:off x="1679146" y="1824714"/>
          <a:ext cx="5969792" cy="701908"/>
        </a:xfrm>
        <a:prstGeom prst="homePlate">
          <a:avLst/>
        </a:prstGeom>
        <a:gradFill rotWithShape="0">
          <a:gsLst>
            <a:gs pos="0">
              <a:schemeClr val="accent2">
                <a:hueOff val="-661686"/>
                <a:satOff val="746"/>
                <a:lumOff val="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661686"/>
                <a:satOff val="746"/>
                <a:lumOff val="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661686"/>
                <a:satOff val="746"/>
                <a:lumOff val="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09522" tIns="80010" rIns="149352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100" kern="1200" dirty="0"/>
            <a:t>Небольшие значения электроотрицательности</a:t>
          </a:r>
        </a:p>
      </dsp:txBody>
      <dsp:txXfrm rot="10800000">
        <a:off x="1854623" y="1824714"/>
        <a:ext cx="5794315" cy="701908"/>
      </dsp:txXfrm>
    </dsp:sp>
    <dsp:sp modelId="{7783618A-2A67-4FC4-927E-ED8984197D2B}">
      <dsp:nvSpPr>
        <dsp:cNvPr id="0" name=""/>
        <dsp:cNvSpPr/>
      </dsp:nvSpPr>
      <dsp:spPr>
        <a:xfrm>
          <a:off x="1328192" y="1824714"/>
          <a:ext cx="701908" cy="701908"/>
        </a:xfrm>
        <a:prstGeom prst="ellipse">
          <a:avLst/>
        </a:prstGeom>
        <a:blipFill>
          <a:blip xmlns:r="http://schemas.openxmlformats.org/officeDocument/2006/relationships"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322D6949-A54E-4368-A50F-7722A4235281}">
      <dsp:nvSpPr>
        <dsp:cNvPr id="0" name=""/>
        <dsp:cNvSpPr/>
      </dsp:nvSpPr>
      <dsp:spPr>
        <a:xfrm rot="10800000">
          <a:off x="1679146" y="2736147"/>
          <a:ext cx="5969792" cy="701908"/>
        </a:xfrm>
        <a:prstGeom prst="homePlate">
          <a:avLst/>
        </a:prstGeom>
        <a:gradFill rotWithShape="0">
          <a:gsLst>
            <a:gs pos="0">
              <a:schemeClr val="accent2">
                <a:hueOff val="-992530"/>
                <a:satOff val="1119"/>
                <a:lumOff val="2647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992530"/>
                <a:satOff val="1119"/>
                <a:lumOff val="2647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992530"/>
                <a:satOff val="1119"/>
                <a:lumOff val="2647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09522" tIns="80010" rIns="149352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100" kern="1200" dirty="0"/>
            <a:t>Восстановительные свойства</a:t>
          </a:r>
        </a:p>
      </dsp:txBody>
      <dsp:txXfrm rot="10800000">
        <a:off x="1854623" y="2736147"/>
        <a:ext cx="5794315" cy="701908"/>
      </dsp:txXfrm>
    </dsp:sp>
    <dsp:sp modelId="{B14DB30C-2D37-40BE-B177-47803C991B49}">
      <dsp:nvSpPr>
        <dsp:cNvPr id="0" name=""/>
        <dsp:cNvSpPr/>
      </dsp:nvSpPr>
      <dsp:spPr>
        <a:xfrm>
          <a:off x="1328192" y="2736147"/>
          <a:ext cx="701908" cy="701908"/>
        </a:xfrm>
        <a:prstGeom prst="ellipse">
          <a:avLst/>
        </a:prstGeom>
        <a:blipFill>
          <a:blip xmlns:r="http://schemas.openxmlformats.org/officeDocument/2006/relationships"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6B4E1C89-6AFF-4916-8B45-1C057D7BF365}">
      <dsp:nvSpPr>
        <dsp:cNvPr id="0" name=""/>
        <dsp:cNvSpPr/>
      </dsp:nvSpPr>
      <dsp:spPr>
        <a:xfrm rot="10800000">
          <a:off x="1679146" y="3647581"/>
          <a:ext cx="5969792" cy="701908"/>
        </a:xfrm>
        <a:prstGeom prst="homePlate">
          <a:avLst/>
        </a:prstGeom>
        <a:gradFill rotWithShape="0">
          <a:gsLst>
            <a:gs pos="0">
              <a:schemeClr val="accent2">
                <a:hueOff val="-1323373"/>
                <a:satOff val="1492"/>
                <a:lumOff val="353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1323373"/>
                <a:satOff val="1492"/>
                <a:lumOff val="353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1323373"/>
                <a:satOff val="1492"/>
                <a:lumOff val="353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09522" tIns="80010" rIns="149352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100" kern="1200" dirty="0"/>
            <a:t>Амфотерность </a:t>
          </a:r>
        </a:p>
      </dsp:txBody>
      <dsp:txXfrm rot="10800000">
        <a:off x="1854623" y="3647581"/>
        <a:ext cx="5794315" cy="701908"/>
      </dsp:txXfrm>
    </dsp:sp>
    <dsp:sp modelId="{3A36738E-6039-413D-BF61-DA4FE1A8E5F7}">
      <dsp:nvSpPr>
        <dsp:cNvPr id="0" name=""/>
        <dsp:cNvSpPr/>
      </dsp:nvSpPr>
      <dsp:spPr>
        <a:xfrm>
          <a:off x="1328192" y="3647581"/>
          <a:ext cx="701908" cy="701908"/>
        </a:xfrm>
        <a:prstGeom prst="ellipse">
          <a:avLst/>
        </a:prstGeom>
        <a:blipFill>
          <a:blip xmlns:r="http://schemas.openxmlformats.org/officeDocument/2006/relationships"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a:blip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3BCF84-A2F4-46C3-97E1-659647F474D0}">
      <dsp:nvSpPr>
        <dsp:cNvPr id="0" name=""/>
        <dsp:cNvSpPr/>
      </dsp:nvSpPr>
      <dsp:spPr>
        <a:xfrm>
          <a:off x="2921257" y="224"/>
          <a:ext cx="1711444" cy="111243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/>
            <a:t>С неметаллами</a:t>
          </a:r>
        </a:p>
      </dsp:txBody>
      <dsp:txXfrm>
        <a:off x="2975562" y="54529"/>
        <a:ext cx="1602834" cy="1003828"/>
      </dsp:txXfrm>
    </dsp:sp>
    <dsp:sp modelId="{BCFDC6A5-02DD-4A55-B92F-452F1AAF61A1}">
      <dsp:nvSpPr>
        <dsp:cNvPr id="0" name=""/>
        <dsp:cNvSpPr/>
      </dsp:nvSpPr>
      <dsp:spPr>
        <a:xfrm>
          <a:off x="1551904" y="556443"/>
          <a:ext cx="4450151" cy="4450151"/>
        </a:xfrm>
        <a:custGeom>
          <a:avLst/>
          <a:gdLst/>
          <a:ahLst/>
          <a:cxnLst/>
          <a:rect l="0" t="0" r="0" b="0"/>
          <a:pathLst>
            <a:path>
              <a:moveTo>
                <a:pt x="3092586" y="176079"/>
              </a:moveTo>
              <a:arcTo wR="2225075" hR="2225075" stAng="17576819" swAng="1964247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C832859-EE83-449B-B2FE-6BA014D8EE87}">
      <dsp:nvSpPr>
        <dsp:cNvPr id="0" name=""/>
        <dsp:cNvSpPr/>
      </dsp:nvSpPr>
      <dsp:spPr>
        <a:xfrm>
          <a:off x="5037430" y="1537713"/>
          <a:ext cx="1711444" cy="111243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/>
            <a:t>С водой</a:t>
          </a:r>
        </a:p>
      </dsp:txBody>
      <dsp:txXfrm>
        <a:off x="5091735" y="1592018"/>
        <a:ext cx="1602834" cy="1003828"/>
      </dsp:txXfrm>
    </dsp:sp>
    <dsp:sp modelId="{062E194E-5A4B-4F8F-BC94-8B284731C7A7}">
      <dsp:nvSpPr>
        <dsp:cNvPr id="0" name=""/>
        <dsp:cNvSpPr/>
      </dsp:nvSpPr>
      <dsp:spPr>
        <a:xfrm>
          <a:off x="1551904" y="556443"/>
          <a:ext cx="4450151" cy="4450151"/>
        </a:xfrm>
        <a:custGeom>
          <a:avLst/>
          <a:gdLst/>
          <a:ahLst/>
          <a:cxnLst/>
          <a:rect l="0" t="0" r="0" b="0"/>
          <a:pathLst>
            <a:path>
              <a:moveTo>
                <a:pt x="4447065" y="2107944"/>
              </a:moveTo>
              <a:arcTo wR="2225075" hR="2225075" stAng="21418949" swAng="2198385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90D19E0-1675-4D4F-A3AA-5E5DD1D570DD}">
      <dsp:nvSpPr>
        <dsp:cNvPr id="0" name=""/>
        <dsp:cNvSpPr/>
      </dsp:nvSpPr>
      <dsp:spPr>
        <a:xfrm>
          <a:off x="4229124" y="4025423"/>
          <a:ext cx="1711444" cy="111243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/>
            <a:t>С солями</a:t>
          </a:r>
        </a:p>
      </dsp:txBody>
      <dsp:txXfrm>
        <a:off x="4283429" y="4079728"/>
        <a:ext cx="1602834" cy="1003828"/>
      </dsp:txXfrm>
    </dsp:sp>
    <dsp:sp modelId="{32BE90F4-7BE5-40FD-B950-66A41F2F12AC}">
      <dsp:nvSpPr>
        <dsp:cNvPr id="0" name=""/>
        <dsp:cNvSpPr/>
      </dsp:nvSpPr>
      <dsp:spPr>
        <a:xfrm>
          <a:off x="1551904" y="556443"/>
          <a:ext cx="4450151" cy="4450151"/>
        </a:xfrm>
        <a:custGeom>
          <a:avLst/>
          <a:gdLst/>
          <a:ahLst/>
          <a:cxnLst/>
          <a:rect l="0" t="0" r="0" b="0"/>
          <a:pathLst>
            <a:path>
              <a:moveTo>
                <a:pt x="2668362" y="4405547"/>
              </a:moveTo>
              <a:arcTo wR="2225075" hR="2225075" stAng="4710508" swAng="1378984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DE33324-0F47-403A-9C26-EB30ACAEC984}">
      <dsp:nvSpPr>
        <dsp:cNvPr id="0" name=""/>
        <dsp:cNvSpPr/>
      </dsp:nvSpPr>
      <dsp:spPr>
        <a:xfrm>
          <a:off x="1613391" y="4025423"/>
          <a:ext cx="1711444" cy="111243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/>
            <a:t>С кислотами</a:t>
          </a:r>
        </a:p>
      </dsp:txBody>
      <dsp:txXfrm>
        <a:off x="1667696" y="4079728"/>
        <a:ext cx="1602834" cy="1003828"/>
      </dsp:txXfrm>
    </dsp:sp>
    <dsp:sp modelId="{599163BE-C192-4376-9510-A04B01709F7B}">
      <dsp:nvSpPr>
        <dsp:cNvPr id="0" name=""/>
        <dsp:cNvSpPr/>
      </dsp:nvSpPr>
      <dsp:spPr>
        <a:xfrm>
          <a:off x="1551904" y="556443"/>
          <a:ext cx="4450151" cy="4450151"/>
        </a:xfrm>
        <a:custGeom>
          <a:avLst/>
          <a:gdLst/>
          <a:ahLst/>
          <a:cxnLst/>
          <a:rect l="0" t="0" r="0" b="0"/>
          <a:pathLst>
            <a:path>
              <a:moveTo>
                <a:pt x="372240" y="3457132"/>
              </a:moveTo>
              <a:arcTo wR="2225075" hR="2225075" stAng="8782666" swAng="2198385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2DC3411-DCE6-4C92-BC97-40E83485D4FB}">
      <dsp:nvSpPr>
        <dsp:cNvPr id="0" name=""/>
        <dsp:cNvSpPr/>
      </dsp:nvSpPr>
      <dsp:spPr>
        <a:xfrm>
          <a:off x="805085" y="1537713"/>
          <a:ext cx="1711444" cy="111243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/>
            <a:t>С гидроксидами</a:t>
          </a:r>
        </a:p>
      </dsp:txBody>
      <dsp:txXfrm>
        <a:off x="859390" y="1592018"/>
        <a:ext cx="1602834" cy="1003828"/>
      </dsp:txXfrm>
    </dsp:sp>
    <dsp:sp modelId="{42C6F6EC-1D73-4B67-92A8-36C2657F1B5B}">
      <dsp:nvSpPr>
        <dsp:cNvPr id="0" name=""/>
        <dsp:cNvSpPr/>
      </dsp:nvSpPr>
      <dsp:spPr>
        <a:xfrm>
          <a:off x="1551904" y="556443"/>
          <a:ext cx="4450151" cy="4450151"/>
        </a:xfrm>
        <a:custGeom>
          <a:avLst/>
          <a:gdLst/>
          <a:ahLst/>
          <a:cxnLst/>
          <a:rect l="0" t="0" r="0" b="0"/>
          <a:pathLst>
            <a:path>
              <a:moveTo>
                <a:pt x="387284" y="970688"/>
              </a:moveTo>
              <a:arcTo wR="2225075" hR="2225075" stAng="12858933" swAng="1964247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presentation-creation.ru/" TargetMode="External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solidFill>
          <a:srgbClr val="EEED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87A1CA7-43CE-407E-8117-43288F4A0FC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25395" y="1125155"/>
            <a:ext cx="5566913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BBB71993-1C20-4357-99DA-46BEFA6362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225395" y="3604830"/>
            <a:ext cx="5566913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0575AF9-3E45-48D7-877B-FD8C3C08F6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40E45-6212-41C1-AF31-200AB6D21A29}" type="datetimeFigureOut">
              <a:rPr lang="ru-RU" smtClean="0"/>
              <a:t>19.03.2025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CEFCD83-DC75-476E-8C81-1794890ADB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64A8D3A-3FC6-44D4-BAAB-AD50526A4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CE3DD-0825-4DB6-93A0-78846904C5D7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Рисунок 6">
            <a:hlinkClick r:id="rId2"/>
            <a:extLst>
              <a:ext uri="{FF2B5EF4-FFF2-40B4-BE49-F238E27FC236}">
                <a16:creationId xmlns:a16="http://schemas.microsoft.com/office/drawing/2014/main" id="{8245E139-38E5-402E-9452-18D1FECBFDE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94000" y="367393"/>
            <a:ext cx="757762" cy="757762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CA55B15C-3950-483F-A370-1A8651F23F6D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606" y="1125155"/>
            <a:ext cx="5715000" cy="4010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953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Pr>
        <a:solidFill>
          <a:srgbClr val="EEED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8EE1F5-47D9-4FEA-A096-7BAB994089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8977132" cy="1325563"/>
          </a:xfrm>
        </p:spPr>
        <p:txBody>
          <a:bodyPr/>
          <a:lstStyle>
            <a:lvl1pPr>
              <a:defRPr b="1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F629350-145E-4986-B4CB-5A900F6A3C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8977132" cy="4351338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239BDFB-7864-4C7C-9DF8-77798FFC8C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40E45-6212-41C1-AF31-200AB6D21A29}" type="datetimeFigureOut">
              <a:rPr lang="ru-RU" smtClean="0"/>
              <a:t>19.03.2025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B8F6969-1FA5-4824-B8DC-2F72C242C4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53014C4-7FEF-4215-A550-E51E8D9EF8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CE3DD-0825-4DB6-93A0-78846904C5D7}" type="slidenum">
              <a:rPr lang="ru-RU" smtClean="0"/>
              <a:t>‹#›</a:t>
            </a:fld>
            <a:endParaRPr lang="ru-RU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06248061-9BE7-4ED7-9C75-FA66CD69EE8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49767" y="5013466"/>
            <a:ext cx="842233" cy="1163497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7FA3F720-F3B1-4C3D-AF4C-FBAE9A91639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9968" y="3682291"/>
            <a:ext cx="1637274" cy="1331175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C6C3314D-528F-4D6B-85C7-AE8A1F34C79A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6819" y="5737033"/>
            <a:ext cx="1274226" cy="1238633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EA865DBD-D454-43DF-94A7-BF57D4C566A3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216680">
            <a:off x="9667191" y="541989"/>
            <a:ext cx="946772" cy="1203041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BA7CD27B-9566-4417-9ACF-95EC6DE6685E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7138" y="-132222"/>
            <a:ext cx="1331175" cy="1469987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D4E04172-D0A0-4CB9-8EB8-7FCFCA8656B6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2314" y="2061332"/>
            <a:ext cx="1074906" cy="1366768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B2C76236-6662-43A4-B9B6-87935B92683D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4555" y="2254693"/>
            <a:ext cx="806490" cy="1173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4553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bg>
      <p:bgPr>
        <a:solidFill>
          <a:srgbClr val="EEED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659911B-C686-4CEE-A90F-E761A2F765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58987" y="365125"/>
            <a:ext cx="5257800" cy="1325563"/>
          </a:xfrm>
        </p:spPr>
        <p:txBody>
          <a:bodyPr/>
          <a:lstStyle>
            <a:lvl1pPr>
              <a:defRPr b="1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id="{CDF04B42-C2E9-4984-AC79-EAB633BC222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559550" y="1898649"/>
            <a:ext cx="5257800" cy="45942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9" name="Рисунок 8">
            <a:extLst>
              <a:ext uri="{FF2B5EF4-FFF2-40B4-BE49-F238E27FC236}">
                <a16:creationId xmlns:a16="http://schemas.microsoft.com/office/drawing/2014/main" id="{DBBD0563-BDB1-44B2-B5A7-787933ED0A45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231494" y="365124"/>
            <a:ext cx="6096000" cy="2974171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Рисунок 8">
            <a:extLst>
              <a:ext uri="{FF2B5EF4-FFF2-40B4-BE49-F238E27FC236}">
                <a16:creationId xmlns:a16="http://schemas.microsoft.com/office/drawing/2014/main" id="{86F07766-06EB-4489-9D56-8FC26E571A64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231494" y="3518705"/>
            <a:ext cx="6096000" cy="2974172"/>
          </a:xfr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3783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751CBE6-BBA9-47F4-A8F3-3EBBC0AC66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CEDEC27-23DD-46E9-8F0E-BC759D6FF9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F2A0F04-1EAA-4D2B-B461-F13DB0DD71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40E45-6212-41C1-AF31-200AB6D21A29}" type="datetimeFigureOut">
              <a:rPr lang="ru-RU" smtClean="0"/>
              <a:t>19.03.2025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E91B4D8-A2BA-44D7-A372-3AFB4DD47A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94E469E-CC65-4E8B-9106-7DDFE32535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CE3DD-0825-4DB6-93A0-78846904C5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7950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B06377-773C-4CF7-B4A9-E43D31B86F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71BFA34-6174-4E2B-8AD0-2AFD2C45851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BC4C3E8E-E458-40FA-90F8-84A445F93B8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EA4EA8F-F797-436B-AE4A-6095A29009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40E45-6212-41C1-AF31-200AB6D21A29}" type="datetimeFigureOut">
              <a:rPr lang="ru-RU" smtClean="0"/>
              <a:t>19.03.2025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AFB8B3F-1FA2-461D-96E3-93CF7AA24E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0DDB47A-FB74-4FF5-9F36-B3A7A3C8F5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CE3DD-0825-4DB6-93A0-78846904C5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4521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00088C4-9B25-4D13-A6BE-C463C8841D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9C24BCA-FD19-4634-A4F0-BAF1A7D3AA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B29BCE93-6B18-4FA0-BB08-6BB5D22069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9250535A-C505-4710-929E-D27A890079D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2754F3D0-271F-41F5-ADA9-122A3E5C4F2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6D62A60-CBBF-4348-BC1C-52D1C39683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40E45-6212-41C1-AF31-200AB6D21A29}" type="datetimeFigureOut">
              <a:rPr lang="ru-RU" smtClean="0"/>
              <a:t>19.03.2025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D3FF103F-178D-4A29-9F53-88784E516A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AC47AC93-E4FA-4E50-914C-BF8B5EEB90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CE3DD-0825-4DB6-93A0-78846904C5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5445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811C87D-81F7-43B6-8A2F-DCD7BC689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D1A69D81-F775-4067-BCAB-789FE16851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40E45-6212-41C1-AF31-200AB6D21A29}" type="datetimeFigureOut">
              <a:rPr lang="ru-RU" smtClean="0"/>
              <a:t>19.03.2025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E91241B6-EC57-4E34-8246-38AE26D1C5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5F7612A-FC53-469C-9B30-EBEF3188CB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CE3DD-0825-4DB6-93A0-78846904C5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353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bg>
      <p:bgPr>
        <a:solidFill>
          <a:srgbClr val="EEED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8FF64DFC-1176-4852-91A7-BAC4EEA56B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40E45-6212-41C1-AF31-200AB6D21A29}" type="datetimeFigureOut">
              <a:rPr lang="ru-RU" smtClean="0"/>
              <a:t>19.03.2025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4FD3DFA4-FC2E-4226-9D30-3F626AB62A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BC0F42C0-198B-4CFB-A411-0DF220FA26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CE3DD-0825-4DB6-93A0-78846904C5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1859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C61B6AC-AE41-4E7A-AA3A-0790A27851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5B6CD6F-3C92-44FF-A2B0-F32A682BAF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2BFFBC0A-8BF4-4592-9824-47E2F28FFC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24552EA-510F-4724-97C5-C201FBCE6C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40E45-6212-41C1-AF31-200AB6D21A29}" type="datetimeFigureOut">
              <a:rPr lang="ru-RU" smtClean="0"/>
              <a:t>19.03.2025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139CE9A-3092-4205-A84A-CB09E8413E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B8D6EB9-437F-4ECA-BA67-E6A55B002E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CE3DD-0825-4DB6-93A0-78846904C5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4867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DD94A64-3D7C-4EFB-92EA-E2FE9B45EC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39B1C907-EDB2-486F-8FE0-80D2DD8445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1336154-7DF3-4502-A142-DD7B720645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BD3A058-D2ED-4321-AFFF-3C19BD80F1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40E45-6212-41C1-AF31-200AB6D21A29}" type="datetimeFigureOut">
              <a:rPr lang="ru-RU" smtClean="0"/>
              <a:t>19.03.2025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5CCD262-916D-446A-80A3-D0B22020A0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14BCA8A-1E46-4B4A-89EB-F1BBB59BF4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CE3DD-0825-4DB6-93A0-78846904C5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9426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331122C-9E0E-4EB9-88FC-DD54B9D12E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0A54CBB-4657-4C65-819D-ACC181B098C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CB12ABE-A94F-4304-90F6-593672AA77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40E45-6212-41C1-AF31-200AB6D21A29}" type="datetimeFigureOut">
              <a:rPr lang="ru-RU" smtClean="0"/>
              <a:t>19.03.2025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9741B7E-A4E6-4A3D-8186-77C78CE1EE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61DC345-EA23-46FB-B69A-D7DED834FB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CE3DD-0825-4DB6-93A0-78846904C5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2710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F163D29F-6BB2-4DE4-8993-B698AE0CF5A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718C7E70-61B9-47E7-A2FC-49F82FC1C77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77D548C-F705-4E35-81B6-18D36F2396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40E45-6212-41C1-AF31-200AB6D21A29}" type="datetimeFigureOut">
              <a:rPr lang="ru-RU" smtClean="0"/>
              <a:t>19.03.2025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CE2C2CF-D134-4C50-8811-1518BF8CA0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C8BAC43-07B2-447C-BAD2-6589551E40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CE3DD-0825-4DB6-93A0-78846904C5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6938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B419286-651D-4DB9-A62E-764CB20ECC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7CA16FD-62E4-42EE-A46D-DF7805A2DD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A145A84-48D4-4556-A97B-6AF10230A29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E40E45-6212-41C1-AF31-200AB6D21A29}" type="datetimeFigureOut">
              <a:rPr lang="ru-RU" smtClean="0"/>
              <a:t>19.03.2025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A101BC5-A32C-4ACD-B093-B2A1047B248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41A38BD-8751-4FE2-A875-EE6562191F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1CE3DD-0825-4DB6-93A0-78846904C5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22050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7" Type="http://schemas.openxmlformats.org/officeDocument/2006/relationships/image" Target="../media/image15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svg"/><Relationship Id="rId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svg"/><Relationship Id="rId3" Type="http://schemas.openxmlformats.org/officeDocument/2006/relationships/diagramLayout" Target="../diagrams/layout1.xml"/><Relationship Id="rId7" Type="http://schemas.openxmlformats.org/officeDocument/2006/relationships/image" Target="../media/image16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emf"/><Relationship Id="rId2" Type="http://schemas.openxmlformats.org/officeDocument/2006/relationships/hyperlink" Target="https://presentation-creation.ru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yandex.ru/video/preview/4922585930453281656?from=tabbar&amp;parent-reqid=&amp;text=&#1084;&#1077;&#1090;&#1072;&#1083;&#1083;&#1099;+&#1074;&#1080;&#1076;&#1077;&#1086;&#1091;&#1088;&#1086;&#1082;" TargetMode="External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F9C8DDC-CC57-4053-AA64-DBE1B111FBA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61844" y="769235"/>
            <a:ext cx="5566913" cy="1750992"/>
          </a:xfrm>
        </p:spPr>
        <p:txBody>
          <a:bodyPr>
            <a:normAutofit/>
          </a:bodyPr>
          <a:lstStyle/>
          <a:p>
            <a:r>
              <a:rPr lang="ru-RU" sz="3100" dirty="0">
                <a:solidFill>
                  <a:schemeClr val="accent5">
                    <a:lumMod val="50000"/>
                  </a:schemeClr>
                </a:solidFill>
              </a:rPr>
              <a:t>Урок по теме:</a:t>
            </a:r>
            <a:br>
              <a:rPr lang="ru-RU" sz="3100" dirty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8000" b="1" dirty="0">
                <a:solidFill>
                  <a:schemeClr val="accent5">
                    <a:lumMod val="50000"/>
                  </a:schemeClr>
                </a:solidFill>
              </a:rPr>
              <a:t>Металлы</a:t>
            </a:r>
          </a:p>
        </p:txBody>
      </p:sp>
      <p:sp>
        <p:nvSpPr>
          <p:cNvPr id="6" name="Овал 5">
            <a:extLst>
              <a:ext uri="{FF2B5EF4-FFF2-40B4-BE49-F238E27FC236}">
                <a16:creationId xmlns:a16="http://schemas.microsoft.com/office/drawing/2014/main" id="{11044B97-21ED-450B-8A20-013C24B9D708}"/>
              </a:ext>
            </a:extLst>
          </p:cNvPr>
          <p:cNvSpPr/>
          <p:nvPr/>
        </p:nvSpPr>
        <p:spPr>
          <a:xfrm>
            <a:off x="6782765" y="4896091"/>
            <a:ext cx="1238491" cy="1238491"/>
          </a:xfrm>
          <a:prstGeom prst="ellipse">
            <a:avLst/>
          </a:prstGeom>
          <a:solidFill>
            <a:srgbClr val="645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B769F9FB-D399-4FA9-9FE2-6725ED8CE205}"/>
              </a:ext>
            </a:extLst>
          </p:cNvPr>
          <p:cNvSpPr/>
          <p:nvPr/>
        </p:nvSpPr>
        <p:spPr>
          <a:xfrm>
            <a:off x="8326056" y="4896090"/>
            <a:ext cx="1238491" cy="1238491"/>
          </a:xfrm>
          <a:prstGeom prst="ellipse">
            <a:avLst/>
          </a:prstGeom>
          <a:solidFill>
            <a:srgbClr val="645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id="{455E9F5A-AF97-4287-8C74-785F9C289073}"/>
              </a:ext>
            </a:extLst>
          </p:cNvPr>
          <p:cNvSpPr/>
          <p:nvPr/>
        </p:nvSpPr>
        <p:spPr>
          <a:xfrm>
            <a:off x="9869347" y="4896090"/>
            <a:ext cx="1238491" cy="1238491"/>
          </a:xfrm>
          <a:prstGeom prst="ellipse">
            <a:avLst/>
          </a:prstGeom>
          <a:solidFill>
            <a:srgbClr val="645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Пипетка контур">
            <a:extLst>
              <a:ext uri="{FF2B5EF4-FFF2-40B4-BE49-F238E27FC236}">
                <a16:creationId xmlns:a16="http://schemas.microsoft.com/office/drawing/2014/main" id="{B5A0D7C6-2621-4AF3-B172-F1588251F7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925519" y="5058135"/>
            <a:ext cx="914400" cy="914400"/>
          </a:xfrm>
          <a:prstGeom prst="rect">
            <a:avLst/>
          </a:prstGeom>
        </p:spPr>
      </p:pic>
      <p:pic>
        <p:nvPicPr>
          <p:cNvPr id="12" name="Рисунок 11" descr="Мензурка контур">
            <a:extLst>
              <a:ext uri="{FF2B5EF4-FFF2-40B4-BE49-F238E27FC236}">
                <a16:creationId xmlns:a16="http://schemas.microsoft.com/office/drawing/2014/main" id="{9AC41E35-5D2D-4AD3-93AF-712DC41CA0C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488101" y="4962644"/>
            <a:ext cx="914400" cy="914400"/>
          </a:xfrm>
          <a:prstGeom prst="rect">
            <a:avLst/>
          </a:prstGeom>
        </p:spPr>
      </p:pic>
      <p:pic>
        <p:nvPicPr>
          <p:cNvPr id="14" name="Рисунок 13" descr="Пробирки контур">
            <a:extLst>
              <a:ext uri="{FF2B5EF4-FFF2-40B4-BE49-F238E27FC236}">
                <a16:creationId xmlns:a16="http://schemas.microsoft.com/office/drawing/2014/main" id="{DAA25176-0470-4F30-BD46-8E4A8188D39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031392" y="5058135"/>
            <a:ext cx="914400" cy="9144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F9A8F22-50D2-509C-0C87-D4DB8B84E6BB}"/>
              </a:ext>
            </a:extLst>
          </p:cNvPr>
          <p:cNvSpPr txBox="1"/>
          <p:nvPr/>
        </p:nvSpPr>
        <p:spPr>
          <a:xfrm>
            <a:off x="7042245" y="3429000"/>
            <a:ext cx="43809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i="1" dirty="0"/>
              <a:t>Преподаватель: Меркулова Елена Михайловна</a:t>
            </a:r>
          </a:p>
        </p:txBody>
      </p:sp>
    </p:spTree>
    <p:extLst>
      <p:ext uri="{BB962C8B-B14F-4D97-AF65-F5344CB8AC3E}">
        <p14:creationId xmlns:p14="http://schemas.microsoft.com/office/powerpoint/2010/main" val="4258672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8A01CA-CCD9-4B82-A179-DF576443D6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Металлы - 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002E401D-4967-493A-858A-35C51E0A9A3B}"/>
              </a:ext>
            </a:extLst>
          </p:cNvPr>
          <p:cNvSpPr txBox="1"/>
          <p:nvPr/>
        </p:nvSpPr>
        <p:spPr>
          <a:xfrm>
            <a:off x="1023396" y="1411486"/>
            <a:ext cx="7574693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645BCA"/>
                </a:solidFill>
              </a:rPr>
              <a:t>это химические элементы, атомы которых отдают электроны внешнего электронного слоя, превращаясь в положительные ионы</a:t>
            </a:r>
          </a:p>
          <a:p>
            <a:endParaRPr lang="ru-RU" sz="2400" dirty="0">
              <a:solidFill>
                <a:srgbClr val="645BCA"/>
              </a:solidFill>
            </a:endParaRPr>
          </a:p>
        </p:txBody>
      </p:sp>
      <p:graphicFrame>
        <p:nvGraphicFramePr>
          <p:cNvPr id="10" name="Схема 9">
            <a:extLst>
              <a:ext uri="{FF2B5EF4-FFF2-40B4-BE49-F238E27FC236}">
                <a16:creationId xmlns:a16="http://schemas.microsoft.com/office/drawing/2014/main" id="{E845A63A-4756-31D8-1136-07A99BD8DAB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10090797"/>
              </p:ext>
            </p:extLst>
          </p:nvPr>
        </p:nvGraphicFramePr>
        <p:xfrm>
          <a:off x="1980031" y="2737049"/>
          <a:ext cx="6693469" cy="39001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C0B36EA9-077E-51D8-80BB-6B4D576647E5}"/>
              </a:ext>
            </a:extLst>
          </p:cNvPr>
          <p:cNvSpPr txBox="1"/>
          <p:nvPr/>
        </p:nvSpPr>
        <p:spPr>
          <a:xfrm>
            <a:off x="2279175" y="3226302"/>
            <a:ext cx="6414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rgbClr val="EA625C"/>
                </a:solidFill>
              </a:rPr>
              <a:t>92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894EC2E-59ED-C463-C8F3-CF076626A3D4}"/>
              </a:ext>
            </a:extLst>
          </p:cNvPr>
          <p:cNvSpPr txBox="1"/>
          <p:nvPr/>
        </p:nvSpPr>
        <p:spPr>
          <a:xfrm>
            <a:off x="2279174" y="5589640"/>
            <a:ext cx="6414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rgbClr val="EA625C"/>
                </a:solidFill>
              </a:rPr>
              <a:t>6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84165D6-938C-5CE6-2211-9FAD55A3244F}"/>
              </a:ext>
            </a:extLst>
          </p:cNvPr>
          <p:cNvSpPr txBox="1"/>
          <p:nvPr/>
        </p:nvSpPr>
        <p:spPr>
          <a:xfrm>
            <a:off x="2472518" y="4357962"/>
            <a:ext cx="6414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rgbClr val="EA625C"/>
                </a:solidFill>
              </a:rPr>
              <a:t>16</a:t>
            </a:r>
          </a:p>
        </p:txBody>
      </p:sp>
      <p:pic>
        <p:nvPicPr>
          <p:cNvPr id="23" name="Рисунок 22" descr="Колба со сплошной заливкой">
            <a:extLst>
              <a:ext uri="{FF2B5EF4-FFF2-40B4-BE49-F238E27FC236}">
                <a16:creationId xmlns:a16="http://schemas.microsoft.com/office/drawing/2014/main" id="{5F6C3BFB-1D86-B220-0B03-52A400BEEFB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08996" y="365125"/>
            <a:ext cx="914400" cy="914400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E3416ACC-B81E-9B21-F05A-4E8261372755}"/>
              </a:ext>
            </a:extLst>
          </p:cNvPr>
          <p:cNvSpPr txBox="1"/>
          <p:nvPr/>
        </p:nvSpPr>
        <p:spPr>
          <a:xfrm>
            <a:off x="709684" y="3429000"/>
            <a:ext cx="109182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>
                <a:solidFill>
                  <a:srgbClr val="7030A0"/>
                </a:solidFill>
              </a:rPr>
              <a:t>Из 114 </a:t>
            </a:r>
            <a:r>
              <a:rPr lang="ru-RU" sz="4400" dirty="0" err="1">
                <a:solidFill>
                  <a:srgbClr val="7030A0"/>
                </a:solidFill>
              </a:rPr>
              <a:t>х.э</a:t>
            </a:r>
            <a:r>
              <a:rPr lang="ru-RU" sz="4400" dirty="0">
                <a:solidFill>
                  <a:srgbClr val="7030A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79353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5A20EFC-F39E-4707-AB31-46889B9837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Особенности элементов металлов:</a:t>
            </a:r>
          </a:p>
        </p:txBody>
      </p:sp>
      <p:graphicFrame>
        <p:nvGraphicFramePr>
          <p:cNvPr id="5" name="Объект 4">
            <a:extLst>
              <a:ext uri="{FF2B5EF4-FFF2-40B4-BE49-F238E27FC236}">
                <a16:creationId xmlns:a16="http://schemas.microsoft.com/office/drawing/2014/main" id="{F5D03438-21F3-AC02-5894-C415EBB6B7C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14255138"/>
              </p:ext>
            </p:extLst>
          </p:nvPr>
        </p:nvGraphicFramePr>
        <p:xfrm>
          <a:off x="469711" y="1825625"/>
          <a:ext cx="8977132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03890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8694454-D938-4EF0-BDC8-F8D72537EA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904" y="71182"/>
            <a:ext cx="8977132" cy="1325563"/>
          </a:xfrm>
        </p:spPr>
        <p:txBody>
          <a:bodyPr/>
          <a:lstStyle/>
          <a:p>
            <a:r>
              <a:rPr lang="ru-RU" dirty="0"/>
              <a:t>Химическая металлическая связь</a:t>
            </a:r>
          </a:p>
        </p:txBody>
      </p:sp>
      <p:sp>
        <p:nvSpPr>
          <p:cNvPr id="4" name="Нижний колонтитул 4">
            <a:extLst>
              <a:ext uri="{FF2B5EF4-FFF2-40B4-BE49-F238E27FC236}">
                <a16:creationId xmlns:a16="http://schemas.microsoft.com/office/drawing/2014/main" id="{95A7DB88-A91D-4B4C-9CAE-E2A0AE25B358}"/>
              </a:ext>
            </a:extLst>
          </p:cNvPr>
          <p:cNvSpPr txBox="1">
            <a:spLocks/>
          </p:cNvSpPr>
          <p:nvPr/>
        </p:nvSpPr>
        <p:spPr>
          <a:xfrm>
            <a:off x="3907785" y="6492352"/>
            <a:ext cx="4267200" cy="365126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Шаблоны презентаций с сайта </a:t>
            </a:r>
            <a:r>
              <a:rPr lang="en-US" sz="1200" dirty="0">
                <a:solidFill>
                  <a:schemeClr val="accent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presentation-creation.ru</a:t>
            </a:r>
            <a:endParaRPr lang="ru-RU" sz="1200" dirty="0">
              <a:solidFill>
                <a:schemeClr val="accent1"/>
              </a:solidFill>
            </a:endParaRP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518EB633-EF61-CD91-D334-9A0228D7C9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7656" y="1396745"/>
            <a:ext cx="8853945" cy="5095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6724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C3BF6FD-0809-4A30-B143-9F01718B1D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307" y="201352"/>
            <a:ext cx="9294126" cy="1325563"/>
          </a:xfrm>
        </p:spPr>
        <p:txBody>
          <a:bodyPr>
            <a:normAutofit fontScale="90000"/>
          </a:bodyPr>
          <a:lstStyle/>
          <a:p>
            <a:r>
              <a:rPr lang="ru-RU" sz="3600" dirty="0"/>
              <a:t>Задание: </a:t>
            </a:r>
            <a:br>
              <a:rPr lang="ru-RU" sz="3600" dirty="0"/>
            </a:br>
            <a:r>
              <a:rPr lang="ru-RU" sz="3600" dirty="0"/>
              <a:t>Заполните таблицу: «Физические свойства металлов»</a:t>
            </a:r>
          </a:p>
        </p:txBody>
      </p:sp>
      <p:graphicFrame>
        <p:nvGraphicFramePr>
          <p:cNvPr id="4" name="Таблица 10">
            <a:extLst>
              <a:ext uri="{FF2B5EF4-FFF2-40B4-BE49-F238E27FC236}">
                <a16:creationId xmlns:a16="http://schemas.microsoft.com/office/drawing/2014/main" id="{1B26DCFF-0948-459C-96EB-DC711475AE7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5392408"/>
              </p:ext>
            </p:extLst>
          </p:nvPr>
        </p:nvGraphicFramePr>
        <p:xfrm>
          <a:off x="838199" y="1976288"/>
          <a:ext cx="8328952" cy="3817086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936010">
                  <a:extLst>
                    <a:ext uri="{9D8B030D-6E8A-4147-A177-3AD203B41FA5}">
                      <a16:colId xmlns:a16="http://schemas.microsoft.com/office/drawing/2014/main" val="1060721299"/>
                    </a:ext>
                  </a:extLst>
                </a:gridCol>
                <a:gridCol w="1978925">
                  <a:extLst>
                    <a:ext uri="{9D8B030D-6E8A-4147-A177-3AD203B41FA5}">
                      <a16:colId xmlns:a16="http://schemas.microsoft.com/office/drawing/2014/main" val="3730294796"/>
                    </a:ext>
                  </a:extLst>
                </a:gridCol>
                <a:gridCol w="2797791">
                  <a:extLst>
                    <a:ext uri="{9D8B030D-6E8A-4147-A177-3AD203B41FA5}">
                      <a16:colId xmlns:a16="http://schemas.microsoft.com/office/drawing/2014/main" val="2835790685"/>
                    </a:ext>
                  </a:extLst>
                </a:gridCol>
                <a:gridCol w="2616226">
                  <a:extLst>
                    <a:ext uri="{9D8B030D-6E8A-4147-A177-3AD203B41FA5}">
                      <a16:colId xmlns:a16="http://schemas.microsoft.com/office/drawing/2014/main" val="3241802405"/>
                    </a:ext>
                  </a:extLst>
                </a:gridCol>
              </a:tblGrid>
              <a:tr h="545298"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chemeClr val="bg2"/>
                          </a:solidFill>
                        </a:rPr>
                        <a:t>№ п/п</a:t>
                      </a:r>
                    </a:p>
                  </a:txBody>
                  <a:tcPr marL="102921" marR="102921" marT="51460" marB="51460">
                    <a:solidFill>
                      <a:srgbClr val="645BC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err="1">
                          <a:solidFill>
                            <a:schemeClr val="bg2"/>
                          </a:solidFill>
                        </a:rPr>
                        <a:t>Своиство</a:t>
                      </a:r>
                      <a:endParaRPr lang="ru-RU" sz="2000" dirty="0">
                        <a:solidFill>
                          <a:schemeClr val="bg2"/>
                        </a:solidFill>
                      </a:endParaRPr>
                    </a:p>
                  </a:txBody>
                  <a:tcPr marL="102921" marR="102921" marT="51460" marB="51460">
                    <a:solidFill>
                      <a:srgbClr val="645BC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>
                          <a:solidFill>
                            <a:schemeClr val="bg2"/>
                          </a:solidFill>
                        </a:rPr>
                        <a:t>Пояснение</a:t>
                      </a:r>
                    </a:p>
                  </a:txBody>
                  <a:tcPr marL="102921" marR="102921" marT="51460" marB="51460">
                    <a:solidFill>
                      <a:srgbClr val="645BC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>
                          <a:solidFill>
                            <a:schemeClr val="bg2"/>
                          </a:solidFill>
                        </a:rPr>
                        <a:t>Пример</a:t>
                      </a:r>
                    </a:p>
                  </a:txBody>
                  <a:tcPr marL="102921" marR="102921" marT="51460" marB="51460">
                    <a:solidFill>
                      <a:srgbClr val="645B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4826020"/>
                  </a:ext>
                </a:extLst>
              </a:tr>
              <a:tr h="545298"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chemeClr val="tx1"/>
                          </a:solidFill>
                        </a:rPr>
                        <a:t>1.</a:t>
                      </a:r>
                    </a:p>
                  </a:txBody>
                  <a:tcPr marL="102921" marR="102921" marT="51460" marB="51460"/>
                </a:tc>
                <a:tc>
                  <a:txBody>
                    <a:bodyPr/>
                    <a:lstStyle/>
                    <a:p>
                      <a:endParaRPr lang="ru-RU" sz="2000" dirty="0">
                        <a:solidFill>
                          <a:schemeClr val="tx1"/>
                        </a:solidFill>
                      </a:endParaRPr>
                    </a:p>
                  </a:txBody>
                  <a:tcPr marL="102921" marR="102921" marT="51460" marB="51460"/>
                </a:tc>
                <a:tc>
                  <a:txBody>
                    <a:bodyPr/>
                    <a:lstStyle/>
                    <a:p>
                      <a:endParaRPr lang="ru-RU" sz="2000" dirty="0">
                        <a:solidFill>
                          <a:schemeClr val="tx1"/>
                        </a:solidFill>
                      </a:endParaRPr>
                    </a:p>
                  </a:txBody>
                  <a:tcPr marL="102921" marR="102921" marT="51460" marB="51460"/>
                </a:tc>
                <a:tc>
                  <a:txBody>
                    <a:bodyPr/>
                    <a:lstStyle/>
                    <a:p>
                      <a:endParaRPr lang="ru-RU" sz="2000" dirty="0">
                        <a:solidFill>
                          <a:schemeClr val="tx1"/>
                        </a:solidFill>
                      </a:endParaRPr>
                    </a:p>
                  </a:txBody>
                  <a:tcPr marL="102921" marR="102921" marT="51460" marB="51460"/>
                </a:tc>
                <a:extLst>
                  <a:ext uri="{0D108BD9-81ED-4DB2-BD59-A6C34878D82A}">
                    <a16:rowId xmlns:a16="http://schemas.microsoft.com/office/drawing/2014/main" val="3869297412"/>
                  </a:ext>
                </a:extLst>
              </a:tr>
              <a:tr h="545298"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chemeClr val="tx1"/>
                          </a:solidFill>
                        </a:rPr>
                        <a:t>2.</a:t>
                      </a:r>
                    </a:p>
                  </a:txBody>
                  <a:tcPr marL="102921" marR="102921" marT="51460" marB="51460"/>
                </a:tc>
                <a:tc>
                  <a:txBody>
                    <a:bodyPr/>
                    <a:lstStyle/>
                    <a:p>
                      <a:endParaRPr lang="ru-RU" sz="2000" dirty="0">
                        <a:solidFill>
                          <a:schemeClr val="tx1"/>
                        </a:solidFill>
                      </a:endParaRPr>
                    </a:p>
                  </a:txBody>
                  <a:tcPr marL="102921" marR="102921" marT="51460" marB="51460"/>
                </a:tc>
                <a:tc>
                  <a:txBody>
                    <a:bodyPr/>
                    <a:lstStyle/>
                    <a:p>
                      <a:endParaRPr lang="ru-RU" sz="2000" dirty="0">
                        <a:solidFill>
                          <a:schemeClr val="tx1"/>
                        </a:solidFill>
                      </a:endParaRPr>
                    </a:p>
                  </a:txBody>
                  <a:tcPr marL="102921" marR="102921" marT="51460" marB="51460"/>
                </a:tc>
                <a:tc>
                  <a:txBody>
                    <a:bodyPr/>
                    <a:lstStyle/>
                    <a:p>
                      <a:endParaRPr lang="ru-RU" sz="2000" dirty="0">
                        <a:solidFill>
                          <a:schemeClr val="tx1"/>
                        </a:solidFill>
                      </a:endParaRPr>
                    </a:p>
                  </a:txBody>
                  <a:tcPr marL="102921" marR="102921" marT="51460" marB="51460"/>
                </a:tc>
                <a:extLst>
                  <a:ext uri="{0D108BD9-81ED-4DB2-BD59-A6C34878D82A}">
                    <a16:rowId xmlns:a16="http://schemas.microsoft.com/office/drawing/2014/main" val="575992689"/>
                  </a:ext>
                </a:extLst>
              </a:tr>
              <a:tr h="545298"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chemeClr val="tx1"/>
                          </a:solidFill>
                        </a:rPr>
                        <a:t>3.</a:t>
                      </a:r>
                    </a:p>
                  </a:txBody>
                  <a:tcPr marL="102921" marR="102921" marT="51460" marB="51460"/>
                </a:tc>
                <a:tc>
                  <a:txBody>
                    <a:bodyPr/>
                    <a:lstStyle/>
                    <a:p>
                      <a:endParaRPr lang="ru-RU" sz="2000" dirty="0">
                        <a:solidFill>
                          <a:schemeClr val="tx1"/>
                        </a:solidFill>
                      </a:endParaRPr>
                    </a:p>
                  </a:txBody>
                  <a:tcPr marL="102921" marR="102921" marT="51460" marB="51460"/>
                </a:tc>
                <a:tc>
                  <a:txBody>
                    <a:bodyPr/>
                    <a:lstStyle/>
                    <a:p>
                      <a:endParaRPr lang="ru-RU" sz="2000" dirty="0">
                        <a:solidFill>
                          <a:schemeClr val="tx1"/>
                        </a:solidFill>
                      </a:endParaRPr>
                    </a:p>
                  </a:txBody>
                  <a:tcPr marL="102921" marR="102921" marT="51460" marB="51460"/>
                </a:tc>
                <a:tc>
                  <a:txBody>
                    <a:bodyPr/>
                    <a:lstStyle/>
                    <a:p>
                      <a:endParaRPr lang="ru-RU" sz="2000" dirty="0">
                        <a:solidFill>
                          <a:schemeClr val="tx1"/>
                        </a:solidFill>
                      </a:endParaRPr>
                    </a:p>
                  </a:txBody>
                  <a:tcPr marL="102921" marR="102921" marT="51460" marB="51460"/>
                </a:tc>
                <a:extLst>
                  <a:ext uri="{0D108BD9-81ED-4DB2-BD59-A6C34878D82A}">
                    <a16:rowId xmlns:a16="http://schemas.microsoft.com/office/drawing/2014/main" val="3001803528"/>
                  </a:ext>
                </a:extLst>
              </a:tr>
              <a:tr h="545298"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chemeClr val="tx1"/>
                          </a:solidFill>
                        </a:rPr>
                        <a:t>4.</a:t>
                      </a:r>
                    </a:p>
                  </a:txBody>
                  <a:tcPr marL="102921" marR="102921" marT="51460" marB="51460"/>
                </a:tc>
                <a:tc>
                  <a:txBody>
                    <a:bodyPr/>
                    <a:lstStyle/>
                    <a:p>
                      <a:endParaRPr lang="ru-RU" sz="2000" dirty="0">
                        <a:solidFill>
                          <a:schemeClr val="tx1"/>
                        </a:solidFill>
                      </a:endParaRPr>
                    </a:p>
                  </a:txBody>
                  <a:tcPr marL="102921" marR="102921" marT="51460" marB="51460"/>
                </a:tc>
                <a:tc>
                  <a:txBody>
                    <a:bodyPr/>
                    <a:lstStyle/>
                    <a:p>
                      <a:endParaRPr lang="ru-RU" sz="2000" dirty="0">
                        <a:solidFill>
                          <a:schemeClr val="tx1"/>
                        </a:solidFill>
                      </a:endParaRPr>
                    </a:p>
                  </a:txBody>
                  <a:tcPr marL="102921" marR="102921" marT="51460" marB="51460"/>
                </a:tc>
                <a:tc>
                  <a:txBody>
                    <a:bodyPr/>
                    <a:lstStyle/>
                    <a:p>
                      <a:endParaRPr lang="ru-RU" sz="2000" dirty="0">
                        <a:solidFill>
                          <a:schemeClr val="tx1"/>
                        </a:solidFill>
                      </a:endParaRPr>
                    </a:p>
                  </a:txBody>
                  <a:tcPr marL="102921" marR="102921" marT="51460" marB="51460"/>
                </a:tc>
                <a:extLst>
                  <a:ext uri="{0D108BD9-81ED-4DB2-BD59-A6C34878D82A}">
                    <a16:rowId xmlns:a16="http://schemas.microsoft.com/office/drawing/2014/main" val="794233698"/>
                  </a:ext>
                </a:extLst>
              </a:tr>
              <a:tr h="545298"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chemeClr val="tx1"/>
                          </a:solidFill>
                        </a:rPr>
                        <a:t>5.</a:t>
                      </a:r>
                    </a:p>
                  </a:txBody>
                  <a:tcPr marL="102921" marR="102921" marT="51460" marB="51460"/>
                </a:tc>
                <a:tc>
                  <a:txBody>
                    <a:bodyPr/>
                    <a:lstStyle/>
                    <a:p>
                      <a:endParaRPr lang="ru-RU" sz="2000">
                        <a:solidFill>
                          <a:schemeClr val="tx1"/>
                        </a:solidFill>
                      </a:endParaRPr>
                    </a:p>
                  </a:txBody>
                  <a:tcPr marL="102921" marR="102921" marT="51460" marB="51460"/>
                </a:tc>
                <a:tc>
                  <a:txBody>
                    <a:bodyPr/>
                    <a:lstStyle/>
                    <a:p>
                      <a:endParaRPr lang="ru-RU" sz="2000" dirty="0">
                        <a:solidFill>
                          <a:schemeClr val="tx1"/>
                        </a:solidFill>
                      </a:endParaRPr>
                    </a:p>
                  </a:txBody>
                  <a:tcPr marL="102921" marR="102921" marT="51460" marB="51460"/>
                </a:tc>
                <a:tc>
                  <a:txBody>
                    <a:bodyPr/>
                    <a:lstStyle/>
                    <a:p>
                      <a:endParaRPr lang="ru-RU" sz="2000" dirty="0">
                        <a:solidFill>
                          <a:schemeClr val="tx1"/>
                        </a:solidFill>
                      </a:endParaRPr>
                    </a:p>
                  </a:txBody>
                  <a:tcPr marL="102921" marR="102921" marT="51460" marB="51460"/>
                </a:tc>
                <a:extLst>
                  <a:ext uri="{0D108BD9-81ED-4DB2-BD59-A6C34878D82A}">
                    <a16:rowId xmlns:a16="http://schemas.microsoft.com/office/drawing/2014/main" val="2090167924"/>
                  </a:ext>
                </a:extLst>
              </a:tr>
              <a:tr h="545298"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chemeClr val="tx1"/>
                          </a:solidFill>
                        </a:rPr>
                        <a:t>6.</a:t>
                      </a:r>
                    </a:p>
                  </a:txBody>
                  <a:tcPr marL="102921" marR="102921" marT="51460" marB="51460"/>
                </a:tc>
                <a:tc>
                  <a:txBody>
                    <a:bodyPr/>
                    <a:lstStyle/>
                    <a:p>
                      <a:endParaRPr lang="ru-RU" sz="2000" dirty="0">
                        <a:solidFill>
                          <a:schemeClr val="tx1"/>
                        </a:solidFill>
                      </a:endParaRPr>
                    </a:p>
                  </a:txBody>
                  <a:tcPr marL="102921" marR="102921" marT="51460" marB="51460"/>
                </a:tc>
                <a:tc>
                  <a:txBody>
                    <a:bodyPr/>
                    <a:lstStyle/>
                    <a:p>
                      <a:endParaRPr lang="ru-RU" sz="2000" dirty="0">
                        <a:solidFill>
                          <a:schemeClr val="tx1"/>
                        </a:solidFill>
                      </a:endParaRPr>
                    </a:p>
                  </a:txBody>
                  <a:tcPr marL="102921" marR="102921" marT="51460" marB="51460"/>
                </a:tc>
                <a:tc>
                  <a:txBody>
                    <a:bodyPr/>
                    <a:lstStyle/>
                    <a:p>
                      <a:endParaRPr lang="ru-RU" sz="2000" dirty="0">
                        <a:solidFill>
                          <a:schemeClr val="tx1"/>
                        </a:solidFill>
                      </a:endParaRPr>
                    </a:p>
                  </a:txBody>
                  <a:tcPr marL="102921" marR="102921" marT="51460" marB="51460"/>
                </a:tc>
                <a:extLst>
                  <a:ext uri="{0D108BD9-81ED-4DB2-BD59-A6C34878D82A}">
                    <a16:rowId xmlns:a16="http://schemas.microsoft.com/office/drawing/2014/main" val="17169626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93004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F32617A-30B9-471B-8023-ACED7EBDF6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67005"/>
            <a:ext cx="8977132" cy="1325563"/>
          </a:xfrm>
        </p:spPr>
        <p:txBody>
          <a:bodyPr/>
          <a:lstStyle/>
          <a:p>
            <a:r>
              <a:rPr lang="ru-RU" dirty="0"/>
              <a:t>Нахождение металлов в природе</a:t>
            </a:r>
          </a:p>
        </p:txBody>
      </p:sp>
      <p:graphicFrame>
        <p:nvGraphicFramePr>
          <p:cNvPr id="6" name="Объект 5">
            <a:extLst>
              <a:ext uri="{FF2B5EF4-FFF2-40B4-BE49-F238E27FC236}">
                <a16:creationId xmlns:a16="http://schemas.microsoft.com/office/drawing/2014/main" id="{FDC8E699-14FA-4ED4-8628-8C9BA68A91C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80215251"/>
              </p:ext>
            </p:extLst>
          </p:nvPr>
        </p:nvGraphicFramePr>
        <p:xfrm>
          <a:off x="609601" y="1371600"/>
          <a:ext cx="8290560" cy="51212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231658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46864A2-5694-414B-8A6B-368A690A74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3920" y="0"/>
            <a:ext cx="8977132" cy="1325563"/>
          </a:xfrm>
        </p:spPr>
        <p:txBody>
          <a:bodyPr/>
          <a:lstStyle/>
          <a:p>
            <a:r>
              <a:rPr lang="ru-RU" dirty="0"/>
              <a:t>Химические свойства металлов</a:t>
            </a:r>
          </a:p>
        </p:txBody>
      </p:sp>
      <p:graphicFrame>
        <p:nvGraphicFramePr>
          <p:cNvPr id="3" name="Схема 2">
            <a:extLst>
              <a:ext uri="{FF2B5EF4-FFF2-40B4-BE49-F238E27FC236}">
                <a16:creationId xmlns:a16="http://schemas.microsoft.com/office/drawing/2014/main" id="{F8B91A46-D3D5-AB7F-BEDF-33F16C255EA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80377446"/>
              </p:ext>
            </p:extLst>
          </p:nvPr>
        </p:nvGraphicFramePr>
        <p:xfrm>
          <a:off x="1186180" y="1280160"/>
          <a:ext cx="7553960" cy="52121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98818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E7CC903-056B-E1B1-B95D-75E15C8C4B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440" y="600075"/>
            <a:ext cx="8473440" cy="6023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3553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2BCD750-F525-E0FB-DFDA-2BC31E3B47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080" y="346710"/>
            <a:ext cx="8915400" cy="6183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8276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99ACF5A-9727-EB08-91EC-CABF5BC4A7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320" y="289560"/>
            <a:ext cx="8839200" cy="6263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354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80F0670-3095-9CC5-F789-7AEDA70E2F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0964" y="971718"/>
            <a:ext cx="6845490" cy="5735227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4DB4909F-DE6E-5E07-D1E8-32FC877EAB5C}"/>
              </a:ext>
            </a:extLst>
          </p:cNvPr>
          <p:cNvSpPr/>
          <p:nvPr/>
        </p:nvSpPr>
        <p:spPr>
          <a:xfrm>
            <a:off x="150126" y="-72703"/>
            <a:ext cx="756870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Задание на закрепление</a:t>
            </a:r>
          </a:p>
        </p:txBody>
      </p:sp>
    </p:spTree>
    <p:extLst>
      <p:ext uri="{BB962C8B-B14F-4D97-AF65-F5344CB8AC3E}">
        <p14:creationId xmlns:p14="http://schemas.microsoft.com/office/powerpoint/2010/main" val="1677932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CF63517E-1026-4362-9383-E67345C0E711}"/>
              </a:ext>
            </a:extLst>
          </p:cNvPr>
          <p:cNvSpPr txBox="1"/>
          <p:nvPr/>
        </p:nvSpPr>
        <p:spPr>
          <a:xfrm>
            <a:off x="6446522" y="1147613"/>
            <a:ext cx="6096000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6600" b="1" dirty="0"/>
              <a:t>СПАСИБО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DB3C875-C85C-3D26-9382-AFD0EC9869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879" y="218338"/>
            <a:ext cx="6629401" cy="636289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C461535-5C6C-6EDF-8760-0F29028F4DF7}"/>
              </a:ext>
            </a:extLst>
          </p:cNvPr>
          <p:cNvSpPr txBox="1"/>
          <p:nvPr/>
        </p:nvSpPr>
        <p:spPr>
          <a:xfrm>
            <a:off x="7513321" y="3017520"/>
            <a:ext cx="4008119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accent5">
                    <a:lumMod val="75000"/>
                  </a:schemeClr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ВИДЕО-УРОК:</a:t>
            </a:r>
          </a:p>
          <a:p>
            <a:r>
              <a:rPr lang="en-US" dirty="0">
                <a:solidFill>
                  <a:srgbClr val="6EAC1C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https://yandex.ru/video/preview/4922585930453281656?from=tabbar&amp;parent-reqid=&amp;text=</a:t>
            </a:r>
            <a:r>
              <a:rPr lang="ru-RU" dirty="0" err="1">
                <a:solidFill>
                  <a:srgbClr val="6EAC1C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металлы+видеоурок</a:t>
            </a:r>
            <a:r>
              <a:rPr lang="ru-RU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954606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иний II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342</TotalTime>
  <Words>146</Words>
  <Application>Microsoft Office PowerPoint</Application>
  <PresentationFormat>Широкоэкранный</PresentationFormat>
  <Paragraphs>41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Тема Office</vt:lpstr>
      <vt:lpstr>Урок по теме: Металлы</vt:lpstr>
      <vt:lpstr>Металлы - </vt:lpstr>
      <vt:lpstr>Особенности элементов металлов:</vt:lpstr>
      <vt:lpstr>Химическая металлическая связь</vt:lpstr>
      <vt:lpstr>Задание:  Заполните таблицу: «Физические свойства металлов»</vt:lpstr>
      <vt:lpstr>Нахождение металлов в природе</vt:lpstr>
      <vt:lpstr>Химические свойства металлов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 Obstinate</dc:creator>
  <cp:lastModifiedBy>admin</cp:lastModifiedBy>
  <cp:revision>8</cp:revision>
  <dcterms:created xsi:type="dcterms:W3CDTF">2021-11-30T05:07:27Z</dcterms:created>
  <dcterms:modified xsi:type="dcterms:W3CDTF">2025-03-19T05:23:24Z</dcterms:modified>
</cp:coreProperties>
</file>