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71" r:id="rId3"/>
    <p:sldId id="272" r:id="rId4"/>
    <p:sldId id="258" r:id="rId5"/>
    <p:sldId id="259" r:id="rId6"/>
    <p:sldId id="257" r:id="rId7"/>
    <p:sldId id="260" r:id="rId8"/>
    <p:sldId id="268" r:id="rId9"/>
    <p:sldId id="267" r:id="rId10"/>
    <p:sldId id="261" r:id="rId11"/>
    <p:sldId id="265" r:id="rId12"/>
    <p:sldId id="269" r:id="rId13"/>
    <p:sldId id="273" r:id="rId14"/>
    <p:sldId id="270" r:id="rId15"/>
    <p:sldId id="277" r:id="rId16"/>
    <p:sldId id="275" r:id="rId17"/>
    <p:sldId id="279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CC99"/>
    <a:srgbClr val="E78D0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-121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19340-C614-4310-A579-CFE4FF9546DB}" type="datetimeFigureOut">
              <a:rPr lang="ru-RU" smtClean="0"/>
              <a:pPr/>
              <a:t>13.02.2025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57B46-E872-4BBB-974D-2B0A4622727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E:\&#1088;&#1072;&#1079;&#1075;&#1086;&#1074;&#1086;&#1088;&#1099;%20&#1086;%20&#1074;&#1072;&#1078;&#1085;&#1086;&#1084;\&#1045;&#1089;&#1090;&#1100;%20&#1090;&#1072;&#1082;&#1072;&#1103;%20&#1087;&#1088;&#1086;&#1092;&#1077;&#1089;&#1089;&#1080;&#1103;%20&#8722;%20&#1056;&#1086;&#1076;&#1080;&#1085;&#1091;%20&#1079;&#1072;&#1097;&#1080;&#1097;&#1072;&#1090;&#1100;!.mp4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620688"/>
            <a:ext cx="6979479" cy="1224135"/>
          </a:xfrm>
        </p:spPr>
        <p:txBody>
          <a:bodyPr>
            <a:normAutofit/>
          </a:bodyPr>
          <a:lstStyle/>
          <a:p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этап Всероссийского конкурса </a:t>
            </a:r>
            <a:r>
              <a:rPr lang="ru-RU" alt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«Учитель года России – 2025»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789" y="1700808"/>
            <a:ext cx="2786063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G:\KSnXSlgiT2Q -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76793"/>
            <a:ext cx="2312352" cy="3007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2929378" y="2033742"/>
            <a:ext cx="59711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alt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общеобразовательное </a:t>
            </a:r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</a:t>
            </a:r>
          </a:p>
          <a:p>
            <a:pPr algn="ctr"/>
            <a:r>
              <a:rPr lang="ru-RU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«СОШ № 14» г. Воркуты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91880" y="2921412"/>
            <a:ext cx="3840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Номинация: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«Мастер»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622544" y="480346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Сидоренко Владимир </a:t>
            </a:r>
          </a:p>
          <a:p>
            <a:pPr lvl="0"/>
            <a:r>
              <a:rPr lang="ru-RU" sz="28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Александрович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57985" y="5845398"/>
            <a:ext cx="4270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altLang="ru-RU" b="1" i="1" dirty="0">
                <a:latin typeface="Georgia" panose="02040502050405020303" pitchFamily="18" charset="0"/>
              </a:rPr>
              <a:t>учитель физической культуры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11" y="1853208"/>
            <a:ext cx="2786063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874260" y="3750131"/>
            <a:ext cx="36334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Конкурсное испытание</a:t>
            </a:r>
          </a:p>
          <a:p>
            <a:pPr>
              <a:defRPr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«Разговоры о важном» 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93345" y="6258592"/>
            <a:ext cx="697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t="-2000" r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0"/>
            <a:ext cx="8085915" cy="180020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Отрывок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фильма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«Офицеры»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Есть такая профессия − Родину защищать!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67544" y="1196752"/>
            <a:ext cx="8352928" cy="549127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8249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684584" y="260648"/>
            <a:ext cx="7128792" cy="180020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Герои спортсмены – солдаты Победы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Домашний\Desktop\урок Володя\3ddc3332e2dd2b9d981c7acb5490cb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6552728" cy="43514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51388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785794"/>
            <a:ext cx="6858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Важное место в жизни советского общества занимал спорт и физическая культура. Он активно пропагандировался с помощью плакатов, телевидения, а также в советской прессе.</a:t>
            </a:r>
          </a:p>
        </p:txBody>
      </p:sp>
      <p:pic>
        <p:nvPicPr>
          <p:cNvPr id="3" name="Рисунок 2" descr="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538" y="2500306"/>
            <a:ext cx="2571768" cy="3731708"/>
          </a:xfrm>
          <a:prstGeom prst="rect">
            <a:avLst/>
          </a:prstGeom>
        </p:spPr>
      </p:pic>
      <p:pic>
        <p:nvPicPr>
          <p:cNvPr id="4" name="Рисунок 3" descr="regnum_picture_1488833068340510_norm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643182"/>
            <a:ext cx="4866067" cy="335758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615" y="620688"/>
            <a:ext cx="814581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11 марта 1931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года был официально утвержден спортивный комплекс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«Готов к труду и обороне!»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Единая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унифицированная программа физкультурной подготовки населения внедренная сразу во всех общеобразовательных, профессиональных и спортивных организациях.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Спорт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физические упражнения были как военная подготовка для улучшения тела и духа.</a:t>
            </a:r>
          </a:p>
          <a:p>
            <a:pPr algn="just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_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3300225"/>
            <a:ext cx="3647898" cy="2571768"/>
          </a:xfrm>
          <a:prstGeom prst="rect">
            <a:avLst/>
          </a:prstGeom>
        </p:spPr>
      </p:pic>
      <p:pic>
        <p:nvPicPr>
          <p:cNvPr id="4" name="Рисунок 3" descr="_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3300225"/>
            <a:ext cx="3445536" cy="2508630"/>
          </a:xfrm>
          <a:prstGeom prst="rect">
            <a:avLst/>
          </a:prstGeom>
        </p:spPr>
      </p:pic>
      <p:pic>
        <p:nvPicPr>
          <p:cNvPr id="5" name="Рисунок 4" descr="__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26180" y="4465733"/>
            <a:ext cx="3578679" cy="23574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000108"/>
            <a:ext cx="7715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«Каждый спортсмен стоит в бою нескольких рядовых бойцов, а взвод спортсменов – надежнее батальона, если предстоит сложная боевая операция» – так сказал Герой Советского Союза генерал армии И.Е.Петров, оценивая вклад воинов-спортсменов в победу в Великой Отечественной войне.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van_Yefimovich_Petro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9058" y="3071810"/>
            <a:ext cx="2530096" cy="35719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642918"/>
            <a:ext cx="378621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Жители Советского Союза, услышав новость о начале войны, отправились в военкоматы. Физкультура и спорт помогали многим преодолевать тяготы и невзгоды, преодолевать себя, учили мужеству и стойкости, закаляли волю и характер, помогали воевать и побеждать. Самые важные операции, требующие выносливости и физической силы, смелости и волевых качеств, командиры возлагали на спортсменов.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yfxfkj_22_byz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785794"/>
            <a:ext cx="3741923" cy="514353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6248" y="1643051"/>
            <a:ext cx="435771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Заслуженный мастер спорта СССР, абсолютный чемпион Олимпийских игр по гимнастике, чемпион мира Виктор Иванович Чукарин. В начале Великой Отечественной войны Чукарин ушёл на фронт добровольцем. Воевал в артиллерийской части. Попав в плен возле Полтавы, прошёл через 17 концентрационных лагерей, в том числе Бухенвальд.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5786" y="857232"/>
            <a:ext cx="51980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Виктор Иванович Чукарин 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(9 ноября 1921 г. - 25 августа 1984 г.)</a:t>
            </a:r>
          </a:p>
        </p:txBody>
      </p:sp>
      <p:pic>
        <p:nvPicPr>
          <p:cNvPr id="4" name="Рисунок 3" descr="255px-Viktor_Chukarin_cro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785926"/>
            <a:ext cx="3214710" cy="4135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00562" y="1500174"/>
            <a:ext cx="364333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Заслуженный мастер спорта, абсолютный чемпион СССР по боксу Николай Королев. Во время Великой Отечественной войны Н. Ф. Королёв служил в отряде Героя Советского Союза полковника Д. Н. Медведева. Он дважды выносил раненого Д. Н. Медведева с поля боя.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85786" y="428604"/>
            <a:ext cx="499329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Николай Фёдорович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Королёв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14 марта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1917 г. -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12 марта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1974 г.)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423795388_boks_korolev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299516"/>
            <a:ext cx="3400967" cy="47726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707904" y="1233041"/>
            <a:ext cx="45365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Советский борец классического стиля, заслуженный мастер спорта СССР (1955), двукратный чемпион СССР, заслуженный тренер СССР (1976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Ему не было еще и 17 лет, когда в октябре 1942 года его в составе 69-й гвардейской стрелковой дивизии отправили на фронт. А через год он совершил подвиг, за который позже был представлен к ордену Ленина.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1956 году стал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олимпийским чемпионом.</a:t>
            </a:r>
          </a:p>
        </p:txBody>
      </p:sp>
      <p:sp>
        <p:nvSpPr>
          <p:cNvPr id="2052" name="AutoShape 4" descr="C:\Users\Masha\Desktop\744461332_0_0_1782_2048_1440x900_80_1_1_8e414b720c3b4bed8a32b94402a980a6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4" name="AutoShape 6" descr="C:\Users\Masha\Desktop\744461332_0_0_1782_2048_1440x900_80_1_1_8e414b720c3b4bed8a32b94402a980a6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6" name="AutoShape 8" descr="C:\Users\Masha\Desktop\744461332_0_0_1782_2048_1440x900_80_1_1_8e414b720c3b4bed8a32b94402a980a6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02212" y="298857"/>
            <a:ext cx="53063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Анатолий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Иванович Парфенов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(17 ноября 1922 г. - 28 января 1993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Домашний\Desktop\урок Володя\Парфенов-Анатолий-200x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41" y="1628800"/>
            <a:ext cx="2688298" cy="40324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9912" y="1457233"/>
            <a:ext cx="467254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Заслуженный мастер спорта СССР, мировой рекордсмен по плаванию Леонид Мешков, Леонид Мешков добровольно ушел в действующую армию и был направлен в подразделение разведки одной из частей Ленинградского фронта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1941 году, сам будучи раненым в руку, Мешков спас своего раненого товарища, проплыв с ним через реку Луга (Ленинградская область).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642918"/>
            <a:ext cx="6500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Леонид Карпович Мешков 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 (14) января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1916 г. - 4 марта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1986 г.)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pic>
        <p:nvPicPr>
          <p:cNvPr id="4" name="Рисунок 3" descr="209px-Meshkov_Leoni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662" y="1571612"/>
            <a:ext cx="2428892" cy="464859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0072" y="3643314"/>
            <a:ext cx="4071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Заслуженный мастер спорта, бронзовый призер XV Олимпиады в Хельсинки (1952), неоднократный чемпион и рекордсмен мира, Европы и СССР, штангист Аркадий Воробьев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Участник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Великой Отечественной войны, служил на Черноморском флоте.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089" y="433547"/>
            <a:ext cx="73389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августа 1942 года в оккупированном 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Киеве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состоялся легендарный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«Матч смерти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дулами немецких автоматов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сборная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команда Киева «Старт»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играла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командой «</a:t>
            </a:r>
            <a:r>
              <a:rPr lang="ru-RU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Флакельф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собранной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 немецких зенитчиков.</a:t>
            </a:r>
          </a:p>
        </p:txBody>
      </p:sp>
      <p:pic>
        <p:nvPicPr>
          <p:cNvPr id="5" name="Рисунок 4" descr="&amp;Vcy;&amp;iecy;&amp;lcy;&amp;icy;&amp;kcy;&amp;acy;&amp;yacy; &amp;Ocy;&amp;tcy;&amp;iecy;&amp;chcy;&amp;iecy;&amp;scy;&amp;tcy;&amp;vcy;&amp;iecy;&amp;ncy;&amp;ncy;&amp;acy;&amp;yacy; &amp;Vcy;&amp;ocy;&amp;jcy;&amp;ncy;&amp;acy; &amp;Fcy;&amp;ucy;&amp;tcy;&amp;bcy;&amp;ocy;&amp;lcy; &amp;vcy;&amp;ocy; &amp;vcy;&amp;rcy;&amp;iecy;&amp;mcy;&amp;yacy; &amp;vcy;&amp;ocy;&amp;jcy;&amp;ncy;&amp;ycy;: &quot;&amp;mcy;&amp;acy;&amp;tcy;&amp;chcy; &amp;scy;&amp;mcy;&amp;iecy;…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3428999"/>
            <a:ext cx="3816424" cy="2668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76672"/>
            <a:ext cx="60121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ходу встречи киевляне проигрывали, однако сумели переломить ход матча и победить — 5:3. Часть состава в итоге была расстреляна, еще несколько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игроков «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Старта» позже попали в концлагеря. </a:t>
            </a: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Один из выживших вспоминал:</a:t>
            </a: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«Мы знали, когда решили выиграть у фашистов, что нас ждет расправа, но это не остановило нас…</a:t>
            </a:r>
          </a:p>
        </p:txBody>
      </p:sp>
      <p:pic>
        <p:nvPicPr>
          <p:cNvPr id="3" name="Рисунок 2" descr="&amp;Gcy;&amp;lcy;&amp;acy;&amp;vcy;&amp;ncy;&amp;acy;&amp;yacy; - &amp;Rcy;&amp;ucy;&amp;scy;&amp;scy;&amp;kcy;&amp;icy;&amp;jcy; &amp;tcy;&amp;ocy;&amp;rcy;&amp;rcy;&amp;iecy;&amp;ncy;&amp;tcy; &amp;tcy;&amp;rcy;&amp;iecy;&amp;kcy;&amp;iecy;&amp;rcy; Tracker-Rus.ru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88640"/>
            <a:ext cx="2664296" cy="3960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115616" y="4452670"/>
            <a:ext cx="748065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Были расстреляны наши товарищи Николай      </a:t>
            </a:r>
            <a:r>
              <a:rPr lang="ru-RU" sz="2400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Трусевич</a:t>
            </a:r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Иван Кузьменко, Николай Коротких,    Алексей Клименко. Обречены были и остальные. </a:t>
            </a:r>
          </a:p>
          <a:p>
            <a:pPr lvl="0" algn="ctr"/>
            <a:r>
              <a:rPr lang="ru-RU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Нас спасло быстрое наступление Советской армии».</a:t>
            </a:r>
          </a:p>
        </p:txBody>
      </p:sp>
    </p:spTree>
    <p:extLst>
      <p:ext uri="{BB962C8B-B14F-4D97-AF65-F5344CB8AC3E}">
        <p14:creationId xmlns="" xmlns:p14="http://schemas.microsoft.com/office/powerpoint/2010/main" val="1404202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16632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Герои нашего времени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Домашний\Desktop\урок Володя\Александр Александрович Власенков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2227"/>
            <a:ext cx="3150027" cy="43766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29146" y="1470707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военнослужащий, разведчик-снайпер 200-й отдельной мотострелковой бригады 14-го армейского корпуса Береговых войск Северного флота, ефрейтор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Победитель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первенства России и мира по рукопашному бою среди юниоров, мастер спорта России по рукопашному бою.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 (2022 г., посмертно).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055209"/>
            <a:ext cx="39277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Александрович Власенков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(1998−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Домашний\Desktop\урок Володя\photo_2025-02-12_22-13-3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46" t="4810" r="4493"/>
          <a:stretch/>
        </p:blipFill>
        <p:spPr bwMode="auto">
          <a:xfrm>
            <a:off x="1254335" y="1479369"/>
            <a:ext cx="3750047" cy="50463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08520" y="620688"/>
            <a:ext cx="6012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Махсудов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Шукерхон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Авазович</a:t>
            </a:r>
            <a:endParaRPr lang="ru-RU" sz="24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Младший сержант</a:t>
            </a:r>
            <a:endParaRPr lang="ru-RU" sz="24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027067"/>
            <a:ext cx="2592288" cy="3682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99067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230"/>
          <a:stretch/>
        </p:blipFill>
        <p:spPr bwMode="auto">
          <a:xfrm>
            <a:off x="615175" y="179329"/>
            <a:ext cx="2948713" cy="63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C:\Users\Домашний\Desktop\урок Володя\photo_2025-02-12_22-13-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437112"/>
            <a:ext cx="4896544" cy="2251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7428471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08520" y="384242"/>
            <a:ext cx="6012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Коньков Денис Алексеевич</a:t>
            </a:r>
          </a:p>
        </p:txBody>
      </p:sp>
      <p:pic>
        <p:nvPicPr>
          <p:cNvPr id="10242" name="Picture 2" descr="C:\Users\Домашний\Desktop\урок Володя\photo_2025-02-12_22-26-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379" b="15804"/>
          <a:stretch/>
        </p:blipFill>
        <p:spPr bwMode="auto">
          <a:xfrm>
            <a:off x="4757255" y="3573016"/>
            <a:ext cx="4203609" cy="31844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Домашний\Desktop\урок Володя\photo_2025-02-12_22-26-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49" t="15053" r="11467"/>
          <a:stretch/>
        </p:blipFill>
        <p:spPr bwMode="auto">
          <a:xfrm>
            <a:off x="611560" y="980727"/>
            <a:ext cx="3888432" cy="54383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727235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40768"/>
            <a:ext cx="1497448" cy="2593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08520" y="389855"/>
            <a:ext cx="6012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Карпенко Евгений Александрович</a:t>
            </a:r>
            <a:endParaRPr lang="ru-RU" sz="2400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C:\Users\Домашний\Desktop\урок Володя\photo_2025-02-12_22-26-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51520"/>
            <a:ext cx="4032448" cy="53765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Домашний\Desktop\урок Володя\photo_2025-02-12_22-26-1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1737" b="59493"/>
          <a:stretch/>
        </p:blipFill>
        <p:spPr bwMode="auto">
          <a:xfrm>
            <a:off x="3838011" y="4581129"/>
            <a:ext cx="5305989" cy="21603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788926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307</TotalTime>
  <Words>685</Words>
  <Application>Microsoft Office PowerPoint</Application>
  <PresentationFormat>Экран (4:3)</PresentationFormat>
  <Paragraphs>49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Муниципальный этап Всероссийского конкурса «Учитель года России – 2025»</vt:lpstr>
      <vt:lpstr>Отрывок из фильма «Офицеры»</vt:lpstr>
      <vt:lpstr>Герои спортсмены – солдаты Победы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Спортсмены-герои Великой Отечественной войны</dc:title>
  <dc:creator>Пользователь Windows</dc:creator>
  <cp:lastModifiedBy>user</cp:lastModifiedBy>
  <cp:revision>34</cp:revision>
  <dcterms:created xsi:type="dcterms:W3CDTF">2020-04-28T17:28:06Z</dcterms:created>
  <dcterms:modified xsi:type="dcterms:W3CDTF">2025-02-12T22:26:57Z</dcterms:modified>
</cp:coreProperties>
</file>