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9" r:id="rId5"/>
    <p:sldId id="258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139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694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32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443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421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29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00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016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635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49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9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FE44F-5896-41B0-A3B6-0F67BE0B314B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C0B22-F87C-49D1-92F2-A545B3B1F2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34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Дидактическая игра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«СОСЧИТАЙ-КА»</a:t>
            </a:r>
            <a:endParaRPr lang="ru-RU" sz="6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0462" y="137803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354614" y="3144838"/>
            <a:ext cx="914400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/>
              <a:t>2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44958" y="4903296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/>
              <a:t>1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84124" y="461381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29200" y="5349875"/>
            <a:ext cx="914400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/>
              <a:t>5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489583" y="5349875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/>
              <a:t>4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354614" y="573088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220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79617" y="386366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9617" y="1607713"/>
            <a:ext cx="9144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79617" y="282906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9617" y="403001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79617" y="5381223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411" y="0"/>
            <a:ext cx="7866529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256493" y="584082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95645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4" grpId="0" animBg="1"/>
      <p:bldP spid="5" grpId="0" animBg="1"/>
      <p:bldP spid="5" grpId="1" animBg="1"/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" action="ppaction://noaction">
              <a:snd r:embed="rId2" name="applause.wav"/>
            </a:hlinkClick>
          </p:cNvPr>
          <p:cNvSpPr/>
          <p:nvPr/>
        </p:nvSpPr>
        <p:spPr>
          <a:xfrm>
            <a:off x="10779617" y="386366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9617" y="1607713"/>
            <a:ext cx="9144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79617" y="282906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9617" y="403001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79617" y="5381223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623" y="386366"/>
            <a:ext cx="7745506" cy="603210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798852" y="5381223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9806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79617" y="386366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9617" y="1607713"/>
            <a:ext cx="9144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79617" y="282906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9617" y="403001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79617" y="5381223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012" y="0"/>
            <a:ext cx="7679865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540477" y="5594357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15670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79617" y="386366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9617" y="1607713"/>
            <a:ext cx="9144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79617" y="282906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9617" y="403001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Прямоугольник 5">
            <a:hlinkClick r:id="" action="ppaction://noaction">
              <a:snd r:embed="rId2" name="applause.wav"/>
            </a:hlinkClick>
          </p:cNvPr>
          <p:cNvSpPr/>
          <p:nvPr/>
        </p:nvSpPr>
        <p:spPr>
          <a:xfrm>
            <a:off x="10779617" y="5381223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8" y="0"/>
            <a:ext cx="9090212" cy="652182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619123" y="5607424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93856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5" grpId="1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79617" y="386366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9617" y="1607713"/>
            <a:ext cx="9144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" name="Прямоугольник 3">
            <a:hlinkClick r:id="" action="ppaction://noaction">
              <a:snd r:embed="rId2" name="applause.wav"/>
            </a:hlinkClick>
          </p:cNvPr>
          <p:cNvSpPr/>
          <p:nvPr/>
        </p:nvSpPr>
        <p:spPr>
          <a:xfrm>
            <a:off x="10779617" y="282906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9617" y="403001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79617" y="5381223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471" y="0"/>
            <a:ext cx="8552329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269500" y="5617084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19444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8" grpId="0" animBg="1"/>
      <p:bldP spid="8" grpId="1" animBg="1"/>
      <p:bldP spid="8" grpId="2" animBg="1"/>
      <p:bldP spid="8" grpId="3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42</Words>
  <Application>Microsoft Office PowerPoint</Application>
  <PresentationFormat>Широкоэкранный</PresentationFormat>
  <Paragraphs>39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Дидактическая игра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Михайлова</dc:creator>
  <cp:lastModifiedBy>Ольга Михайлова</cp:lastModifiedBy>
  <cp:revision>10</cp:revision>
  <dcterms:created xsi:type="dcterms:W3CDTF">2020-05-14T09:23:17Z</dcterms:created>
  <dcterms:modified xsi:type="dcterms:W3CDTF">2020-05-14T10:46:34Z</dcterms:modified>
</cp:coreProperties>
</file>