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7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6533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598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039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482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298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95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017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538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62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595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247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12745E0-5A90-43EC-9881-1FFDC514E981}" type="datetimeFigureOut">
              <a:rPr lang="ru-RU" smtClean="0"/>
              <a:t>30.05.2022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43FFA63-D2E3-41C1-87E0-C84006DAC2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99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/>
              <a:t>Послоговое</a:t>
            </a:r>
            <a:r>
              <a:rPr lang="ru-RU" dirty="0"/>
              <a:t> чтение</a:t>
            </a:r>
            <a:br>
              <a:rPr lang="ru-RU" dirty="0"/>
            </a:br>
            <a:r>
              <a:rPr lang="ru-RU" dirty="0"/>
              <a:t>«Музыкальные инструменты»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011621"/>
          </a:xfrm>
        </p:spPr>
        <p:txBody>
          <a:bodyPr>
            <a:normAutofit lnSpcReduction="10000"/>
          </a:bodyPr>
          <a:lstStyle/>
          <a:p>
            <a:r>
              <a:rPr lang="ru-RU" sz="4000" dirty="0"/>
              <a:t>Выполнила </a:t>
            </a:r>
            <a:endParaRPr lang="ru-RU" sz="4000" dirty="0" smtClean="0"/>
          </a:p>
          <a:p>
            <a:r>
              <a:rPr lang="ru-RU" sz="4000" dirty="0" smtClean="0"/>
              <a:t>учитель-логопед</a:t>
            </a:r>
            <a:endParaRPr lang="ru-RU" sz="4000" dirty="0"/>
          </a:p>
          <a:p>
            <a:r>
              <a:rPr lang="ru-RU" sz="4000" dirty="0"/>
              <a:t>Паскаль М.В.</a:t>
            </a:r>
          </a:p>
        </p:txBody>
      </p:sp>
    </p:spTree>
    <p:extLst>
      <p:ext uri="{BB962C8B-B14F-4D97-AF65-F5344CB8AC3E}">
        <p14:creationId xmlns:p14="http://schemas.microsoft.com/office/powerpoint/2010/main" val="200446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198715"/>
              </p:ext>
            </p:extLst>
          </p:nvPr>
        </p:nvGraphicFramePr>
        <p:xfrm>
          <a:off x="759655" y="604911"/>
          <a:ext cx="10719584" cy="5641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896">
                  <a:extLst>
                    <a:ext uri="{9D8B030D-6E8A-4147-A177-3AD203B41FA5}">
                      <a16:colId xmlns:a16="http://schemas.microsoft.com/office/drawing/2014/main" val="1627496552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269787150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3251421269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990075905"/>
                    </a:ext>
                  </a:extLst>
                </a:gridCol>
              </a:tblGrid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>
                          <a:solidFill>
                            <a:schemeClr val="tx1"/>
                          </a:solidFill>
                        </a:rPr>
                        <a:t>ги</a:t>
                      </a:r>
                      <a:endParaRPr lang="ru-RU" sz="7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тру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но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ни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900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4407224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ян</a:t>
                      </a:r>
                      <a:endParaRPr lang="ru-RU" sz="7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пи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94557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скрип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92101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86964">
            <a:off x="508198" y="485885"/>
            <a:ext cx="1509707" cy="163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94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49 0.03426 L 0.01549 0.03426 C 0.01328 0.03033 0.00664 0.01968 0.00481 0.0132 C 0.00403 0.01065 0.00416 0.00741 0.00364 0.00463 C 0.00299 0.00163 0.00195 -0.00092 0.00117 -0.0037 C 0.00026 -0.0081 -0.00053 -0.01435 -0.00118 -0.01851 C -0.00079 -0.02777 -0.00131 -0.03726 4.375E-6 -0.04606 C 0.00156 -0.05671 0.00664 -0.06087 0.0108 -0.06736 C 0.0125 -0.0699 0.01367 -0.07337 0.01549 -0.07569 C 0.01653 -0.07708 0.01796 -0.07685 0.01914 -0.07777 C 0.04101 -0.09745 0.00781 -0.07106 0.03216 -0.08842 C 0.03385 -0.08958 0.03528 -0.09189 0.03697 -0.09259 C 0.0401 -0.09398 0.04336 -0.09398 0.04648 -0.09467 C 0.05117 -0.09398 0.05612 -0.09421 0.0608 -0.09259 C 0.06445 -0.09143 0.06783 -0.08773 0.07148 -0.08634 C 0.08151 -0.08263 0.07369 -0.08587 0.0858 -0.07986 C 0.08854 -0.0787 0.0914 -0.07777 0.09414 -0.07569 C 0.10872 -0.06458 0.09049 -0.078 0.10247 -0.06736 C 0.10351 -0.0662 0.10481 -0.06597 0.10599 -0.06504 C 0.11666 -0.05092 0.11328 -0.05833 0.11783 -0.04606 C 0.11822 -0.04398 0.11888 -0.04189 0.11914 -0.03981 C 0.12161 -0.01759 0.1207 0.00579 0.11914 0.02801 C 0.11875 0.03195 0.11653 0.03496 0.11549 0.03866 C 0.11458 0.0419 0.11406 0.04584 0.11315 0.04908 C 0.11106 0.05672 0.10885 0.05857 0.10481 0.06389 C 0.10364 0.06551 0.10247 0.06713 0.10117 0.06829 C 0.09388 0.07408 0.09101 0.07292 0.08216 0.07454 C 0.01523 0.07107 0.05937 0.07663 0.0345 0.07038 C 0.02161 0.0669 0.02903 0.06991 0.02031 0.06598 C 0.01875 0.06389 0.01692 0.06227 0.01549 0.05973 C 0.01367 0.05649 0.01224 0.05278 0.0108 0.04908 C 0.00781 0.0419 0.00559 0.03588 0.00364 0.02801 C 0.00312 0.02593 0.00286 0.02385 0.00247 0.02153 C 0.00286 0.00811 0.00247 -0.00532 0.00364 -0.01851 C 0.00416 -0.02453 0.00572 -0.03009 0.00716 -0.03541 C 0.00924 -0.04259 0.01302 -0.05162 0.01666 -0.05671 C 0.02057 -0.06203 0.02461 -0.06666 0.02864 -0.07152 C 0.02981 -0.07291 0.03072 -0.07523 0.03216 -0.07569 L 0.03932 -0.07777 C 0.04531 -0.07708 0.0513 -0.07685 0.05716 -0.07569 C 0.05924 -0.07546 0.06119 -0.0743 0.06315 -0.07361 C 0.06588 -0.07291 0.06875 -0.07222 0.07148 -0.07152 C 0.07539 -0.06736 0.07929 -0.0625 0.08333 -0.05879 C 0.08502 -0.0574 0.08658 -0.05625 0.08815 -0.05462 C 0.09466 -0.04791 0.08867 -0.05208 0.09531 -0.04814 C 0.10481 -0.03125 0.10013 -0.03657 0.10833 -0.02916 C 0.10911 -0.02708 0.10989 -0.02476 0.1108 -0.02291 C 0.11836 -0.00648 0.1108 -0.02592 0.11666 -0.01018 L 0.11914 0.00255 L 0.12031 0.00903 C 0.11809 0.04306 0.12135 0.0176 0.11666 0.03426 C 0.11614 0.03635 0.11627 0.03889 0.11549 0.04075 C 0.11341 0.04538 0.10833 0.05348 0.10833 0.05348 C 0.10794 0.05556 0.10677 0.05764 0.10716 0.05973 C 0.10807 0.06343 0.11276 0.06459 0.11432 0.06598 C 0.11562 0.06713 0.11666 0.06922 0.11783 0.07038 C 0.11901 0.0713 0.12031 0.07153 0.12148 0.07246 C 0.12304 0.07362 0.12447 0.0757 0.12617 0.07663 C 0.12851 0.07778 0.13099 0.07801 0.13333 0.07871 C 0.13502 0.0794 0.13645 0.08033 0.13815 0.08079 C 0.14322 0.08241 0.14843 0.0838 0.15364 0.08519 C 0.15898 0.08889 0.16458 0.09306 0.17031 0.09561 C 0.17187 0.0963 0.17343 0.097 0.175 0.09792 C 0.18268 0.10163 0.17434 0.09908 0.18697 0.10417 C 0.18932 0.1051 0.19166 0.10533 0.19414 0.10625 C 0.19726 0.10741 0.20039 0.1095 0.20364 0.11042 C 0.20599 0.11112 0.20833 0.11181 0.2108 0.11274 C 0.21237 0.1132 0.21393 0.11413 0.21549 0.11482 C 0.21953 0.11621 0.22356 0.11667 0.22747 0.11899 C 0.22864 0.11968 0.22968 0.12084 0.23099 0.12107 C 0.23906 0.12292 0.25325 0.12362 0.26315 0.12755 C 0.26627 0.12871 0.26953 0.12987 0.27265 0.13172 C 0.27382 0.13241 0.275 0.13334 0.27617 0.1338 C 0.28099 0.13542 0.28567 0.13727 0.29049 0.13797 L 0.31432 0.14237 C 0.31744 0.14375 0.32057 0.14538 0.32382 0.14653 C 0.32656 0.14746 0.32942 0.14746 0.33216 0.14862 C 0.33463 0.14954 0.33932 0.15278 0.33932 0.15278 C 0.34088 0.15487 0.34283 0.15649 0.34414 0.15926 C 0.34518 0.16158 0.34557 0.16482 0.34648 0.1676 C 0.34713 0.16991 0.34804 0.172 0.34882 0.17408 C 0.35247 0.19352 0.35091 0.18218 0.35247 0.20788 C 0.35195 0.22061 0.3526 0.23357 0.35117 0.24607 C 0.35091 0.24838 0.34882 0.24862 0.34765 0.25024 C 0.34088 0.2588 0.34531 0.25579 0.33697 0.25857 C 0.33489 0.26088 0.33307 0.2632 0.33099 0.26505 C 0.32981 0.26598 0.32851 0.26621 0.32747 0.26713 C 0.32356 0.27061 0.32252 0.275 0.31783 0.27778 C 0.31523 0.27917 0.31237 0.27917 0.3095 0.27987 C 0.30833 0.28125 0.30729 0.28311 0.30599 0.28403 C 0.30234 0.28635 0.28971 0.28797 0.28815 0.2882 C 0.27825 0.28681 0.26822 0.28635 0.25833 0.28403 C 0.25572 0.28334 0.24713 0.27477 0.24531 0.27338 C 0.23854 0.26852 0.23828 0.27038 0.23216 0.26505 C 0.23086 0.26389 0.22968 0.26227 0.22864 0.26088 C 0.22578 0.25695 0.22148 0.25116 0.21914 0.24607 C 0.21406 0.23542 0.21966 0.24306 0.21315 0.23542 C 0.21276 0.23264 0.21237 0.22963 0.21197 0.22686 C 0.21158 0.22477 0.2108 0.22269 0.2108 0.22061 C 0.2108 0.21343 0.21067 0.20602 0.21197 0.19931 C 0.21445 0.18612 0.22226 0.17477 0.22747 0.16551 C 0.22864 0.16343 0.22942 0.16019 0.23099 0.15926 C 0.23294 0.15788 0.23502 0.15649 0.23697 0.15487 C 0.2401 0.15232 0.24296 0.14723 0.24648 0.14653 L 0.25716 0.14445 C 0.26744 0.14653 0.27786 0.14746 0.28815 0.1507 C 0.29114 0.15163 0.29375 0.15487 0.29648 0.15718 C 0.3013 0.16112 0.30651 0.16413 0.3108 0.16968 C 0.31237 0.172 0.3138 0.17431 0.31549 0.17616 C 0.31888 0.17987 0.32031 0.18033 0.32382 0.18241 C 0.325 0.1845 0.32604 0.18704 0.32747 0.18889 C 0.32851 0.19005 0.32994 0.18982 0.33099 0.19098 C 0.33268 0.1926 0.33424 0.19491 0.3358 0.19723 C 0.34804 0.21644 0.3332 0.19607 0.34531 0.21204 C 0.34492 0.222 0.34492 0.23195 0.34414 0.24167 C 0.34283 0.2551 0.34179 0.24954 0.33815 0.25857 C 0.33593 0.26413 0.33554 0.27153 0.33216 0.2757 C 0.33007 0.27801 0.32747 0.27848 0.325 0.27987 C 0.32343 0.28195 0.32213 0.28473 0.32031 0.28612 C 0.31718 0.28843 0.31393 0.28889 0.3108 0.29051 C 0.29895 0.29561 0.31276 0.28982 0.28932 0.29676 C 0.28776 0.29723 0.28619 0.29862 0.2845 0.29885 C 0.27981 0.3 0.275 0.30024 0.27031 0.30093 C 0.26783 0.30163 0.26549 0.30209 0.26315 0.30301 C 0.2595 0.30487 0.25612 0.3088 0.25247 0.3095 L 0.24166 0.31158 C 0.23854 0.31366 0.23541 0.31621 0.23216 0.31783 C 0.22903 0.31968 0.22578 0.32014 0.22265 0.32223 C 0.21901 0.32454 0.21562 0.32825 0.21197 0.33056 C 0.20924 0.33241 0.20638 0.33311 0.20364 0.33496 C 0.20078 0.33658 0.19804 0.33936 0.19531 0.34121 C 0.17877 0.35232 0.18984 0.34283 0.17981 0.35186 C 0.17864 0.35394 0.1776 0.35649 0.17617 0.35811 C 0.17513 0.35926 0.17382 0.35926 0.17265 0.36019 C 0.17096 0.36158 0.1694 0.36274 0.16783 0.36459 C 0.16653 0.36621 0.16562 0.36875 0.16432 0.37084 C 0.16237 0.37385 0.16028 0.37639 0.15833 0.3794 C 0.14166 0.40556 0.16432 0.37084 0.15 0.3963 C 0.14908 0.39792 0.14765 0.39908 0.14648 0.40047 C 0.14479 0.40255 0.14322 0.4044 0.14166 0.40672 C 0.14036 0.4088 0.13945 0.41112 0.13815 0.4132 C 0.13658 0.41551 0.13502 0.4176 0.13333 0.41945 C 0.11992 0.43519 0.10781 0.45556 0.09283 0.46598 C 0.06783 0.4838 0.08958 0.46945 0.07617 0.47663 C 0.07109 0.4794 0.06927 0.48125 0.06432 0.48311 C 0.05963 0.4845 0.05 0.48727 0.05 0.48727 L 0.02617 0.48311 C 0.02382 0.48241 0.02135 0.48241 0.01914 0.48079 C 0.01692 0.4794 0.0151 0.47663 0.01315 0.47454 C 0.00885 0.47038 0.00716 0.46945 0.00247 0.46598 C 0.00117 0.46389 0.00026 0.46135 -0.00118 0.45973 C -0.00222 0.45857 -0.00378 0.45903 -0.00469 0.45764 C -0.00586 0.45602 -0.00625 0.45325 -0.00717 0.45116 C -0.00821 0.44838 -0.00951 0.44561 -0.01068 0.44283 C -0.01107 0.43936 -0.01211 0.43565 -0.01185 0.43218 C -0.01094 0.422 -0.01003 0.41135 -0.00717 0.40255 C -0.00352 0.39144 0.00533 0.37987 0.01197 0.37292 C 0.01341 0.3713 0.01523 0.37038 0.01666 0.36875 C 0.01914 0.36598 0.02135 0.36274 0.02382 0.36019 C 0.025 0.35926 0.0263 0.35903 0.02747 0.35811 C 0.03541 0.35116 0.03072 0.35278 0.03697 0.34977 C 0.03854 0.34885 0.0401 0.34838 0.04166 0.34746 C 0.04869 0.34399 0.04166 0.34653 0.05 0.34329 C 0.05872 0.33982 0.05312 0.34283 0.0595 0.33913 C 0.06627 0.33982 0.07304 0.33959 0.07981 0.34121 C 0.08385 0.34213 0.09127 0.35163 0.09414 0.35394 C 0.09557 0.3551 0.09726 0.35533 0.09882 0.35602 C 0.10208 0.36019 0.10612 0.36274 0.10833 0.36875 C 0.10911 0.37084 0.10963 0.37338 0.1108 0.375 C 0.11211 0.37709 0.11406 0.37732 0.11549 0.3794 C 0.11731 0.38172 0.11862 0.38519 0.12031 0.38774 C 0.12174 0.39005 0.12343 0.3919 0.125 0.39422 C 0.13072 0.40926 0.12916 0.40186 0.13099 0.41528 C 0.12981 0.42524 0.12929 0.43542 0.12747 0.44491 C 0.12513 0.45672 0.11849 0.46389 0.11315 0.47038 C 0.10638 0.47825 0.08958 0.49237 0.0845 0.49352 C 0.07343 0.49607 0.07812 0.49422 0.07031 0.49792 C 0.0608 0.497 0.05117 0.49746 0.04166 0.49561 C 0.03997 0.49538 0.03867 0.4926 0.03697 0.49144 C 0.03541 0.49051 0.03372 0.49005 0.03216 0.48936 C 0.03099 0.48797 0.02981 0.48635 0.02864 0.48519 C 0.02474 0.48079 0.02057 0.47709 0.01666 0.47246 C 0.01211 0.4669 0.01445 0.46899 0.0095 0.46598 C -0.00183 0.44584 0.01276 0.46991 0.00247 0.45764 C -0.00144 0.45301 -0.00144 0.44862 -0.00469 0.44283 C -0.00573 0.44098 -0.00717 0.44005 -0.00834 0.43866 C -0.00951 0.43218 -0.01185 0.42014 -0.01185 0.41528 L -0.01185 0.41112 L -0.00951 0.42801 " pathEditMode="relative" ptsTypes="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135622"/>
              </p:ext>
            </p:extLst>
          </p:nvPr>
        </p:nvGraphicFramePr>
        <p:xfrm>
          <a:off x="759655" y="604911"/>
          <a:ext cx="10719584" cy="5641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896">
                  <a:extLst>
                    <a:ext uri="{9D8B030D-6E8A-4147-A177-3AD203B41FA5}">
                      <a16:colId xmlns:a16="http://schemas.microsoft.com/office/drawing/2014/main" val="1627496552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269787150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3251421269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990075905"/>
                    </a:ext>
                  </a:extLst>
                </a:gridCol>
              </a:tblGrid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ги</a:t>
                      </a:r>
                      <a:endParaRPr lang="ru-RU" sz="7200" b="0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тру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но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ни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900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та</a:t>
                      </a: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4407224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>
                          <a:solidFill>
                            <a:schemeClr val="bg1"/>
                          </a:solidFill>
                        </a:rPr>
                        <a:t>ра</a:t>
                      </a:r>
                      <a:endParaRPr lang="ru-RU" sz="7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ян</a:t>
                      </a:r>
                      <a:endParaRPr lang="ru-RU" sz="7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пи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94557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скрип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92101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86964">
            <a:off x="508198" y="1676056"/>
            <a:ext cx="1509707" cy="1633793"/>
          </a:xfrm>
          <a:prstGeom prst="rect">
            <a:avLst/>
          </a:prstGeom>
        </p:spPr>
      </p:pic>
      <p:pic>
        <p:nvPicPr>
          <p:cNvPr id="4" name="Гитара (mp3cut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98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7 0.02176 C 0.01224 0.01551 0.01211 0.00185 0.01432 -0.00579 C 0.01497 -0.00811 0.01588 -0.01019 0.01666 -0.01227 C 0.01705 -0.01436 0.01705 -0.0169 0.01783 -0.01852 C 0.02265 -0.02686 0.02434 -0.02686 0.02981 -0.02917 C 0.04544 -0.04769 0.0302 -0.03149 0.06197 -0.05024 C 0.06666 -0.05324 0.07135 -0.05625 0.07617 -0.0588 C 0.10612 -0.075 0.08072 -0.05996 0.09283 -0.06713 C 0.09804 -0.06644 0.10325 -0.06621 0.10833 -0.06505 C 0.10963 -0.06482 0.11093 -0.06436 0.11197 -0.06297 C 0.1138 -0.06065 0.11497 -0.05718 0.11666 -0.05463 C 0.11862 -0.05162 0.12083 -0.04931 0.12265 -0.04607 C 0.12343 -0.04468 0.12773 -0.0338 0.12864 -0.03125 C 0.13033 -0.0257 0.13151 -0.01968 0.13333 -0.01436 C 0.1345 -0.01088 0.13841 0.00023 0.13932 0.00463 C 0.14036 0.01018 0.14166 0.02176 0.14166 0.02176 C 0.14127 0.03356 0.14153 0.04583 0.14049 0.05763 C 0.14023 0.06134 0.13567 0.06805 0.1345 0.07037 C 0.1332 0.07291 0.13242 0.07638 0.13099 0.0787 C 0.12903 0.08217 0.125 0.08634 0.12265 0.08935 C 0.12187 0.09027 0.11575 0.09884 0.11432 0.1 C 0.11197 0.10185 0.10937 0.10208 0.10716 0.10416 C 0.10091 0.10972 0.10416 0.10763 0.09765 0.11064 C 0.08411 0.10972 0.07057 0.11018 0.05716 0.10833 C 0.05468 0.1081 0.05247 0.10532 0.05 0.10416 C 0.04687 0.10277 0.04362 0.10185 0.04049 0.1 C 0.03177 0.0949 0.0358 0.09676 0.02864 0.09351 C 0.02434 0.08865 0.02356 0.08796 0.01914 0.08101 C 0.01171 0.06944 0.01927 0.07893 0.01197 0.07037 L 0.00716 0.05763 C 0.00638 0.05555 0.0052 0.0537 0.00481 0.05138 L 0.00247 0.03865 C 0.00286 0.03009 0.0026 0.02152 0.00364 0.01319 C 0.00586 -0.00463 0.00599 0.00463 0.0108 -0.00371 C 0.01289 -0.00764 0.01458 -0.01227 0.01666 -0.01644 C 0.01901 -0.02107 0.02356 -0.02824 0.02617 -0.03125 C 0.02734 -0.03241 0.02864 -0.03264 0.02981 -0.03334 C 0.03216 -0.03612 0.03411 -0.04051 0.03697 -0.0419 L 0.04648 -0.04607 C 0.04804 -0.04676 0.04961 -0.04723 0.05117 -0.04815 C 0.05638 -0.05116 0.05351 -0.04977 0.0595 -0.05232 L 0.09765 -0.05024 C 0.10481 -0.04815 0.11093 -0.03959 0.11783 -0.03542 L 0.12864 -0.02917 C 0.12981 -0.02778 0.13112 -0.02662 0.13216 -0.025 C 0.13515 -0.02037 0.13919 -0.01181 0.14049 -0.00579 C 0.14127 -0.00232 0.14192 0.00138 0.14283 0.00463 C 0.14349 0.00694 0.14453 0.00879 0.14531 0.01111 C 0.14609 0.01388 0.14674 0.01689 0.14765 0.01944 C 0.14869 0.02245 0.15039 0.02476 0.15117 0.02801 C 0.15312 0.03472 0.15442 0.04213 0.15599 0.04907 C 0.15677 0.05277 0.15716 0.05648 0.15833 0.05972 L 0.1608 0.0662 C 0.16119 0.06898 0.16145 0.07176 0.16197 0.07453 C 0.1638 0.08449 0.1664 0.09259 0.16914 0.10208 C 0.17226 0.11319 0.17018 0.10833 0.175 0.11689 C 0.17877 0.13009 0.17578 0.12106 0.18099 0.13379 C 0.18177 0.13588 0.18242 0.13819 0.18333 0.14027 C 0.18554 0.14467 0.18815 0.14861 0.19049 0.15277 C 0.19166 0.15509 0.19257 0.15787 0.19414 0.15926 C 0.1957 0.16064 0.19726 0.1618 0.19882 0.16342 C 0.20013 0.16481 0.20104 0.16689 0.20247 0.16759 C 0.20546 0.16921 0.20872 0.16898 0.21197 0.1699 C 0.21666 0.17106 0.22617 0.17407 0.22617 0.17407 C 0.24283 0.17338 0.25963 0.17361 0.27617 0.17199 C 0.2802 0.17152 0.28815 0.16759 0.28815 0.16759 C 0.30247 0.16828 0.31679 0.16805 0.33099 0.1699 C 0.33346 0.17013 0.33606 0.17152 0.33815 0.17407 L 0.34531 0.1824 C 0.3457 0.18472 0.34596 0.1868 0.34648 0.18888 C 0.35247 0.21018 0.34492 0.17777 0.35117 0.2037 C 0.35169 0.20578 0.35169 0.2081 0.35247 0.20995 C 0.35338 0.2125 0.35494 0.21412 0.35599 0.21643 C 0.3569 0.21828 0.35755 0.2206 0.35833 0.22268 C 0.36067 0.24328 0.36015 0.2331 0.35716 0.26713 C 0.35677 0.27176 0.35533 0.27638 0.35364 0.27986 C 0.35143 0.28449 0.34843 0.28981 0.34531 0.29259 C 0.34414 0.29351 0.34283 0.29398 0.34166 0.29467 C 0.33971 0.29606 0.33776 0.29745 0.3358 0.29884 C 0.33463 0.29976 0.33333 0.30023 0.33216 0.30092 C 0.33059 0.30231 0.32916 0.30416 0.32747 0.30532 C 0.32552 0.30648 0.32343 0.30648 0.32148 0.3074 C 0.32031 0.30787 0.31914 0.30902 0.31783 0.30949 C 0.31549 0.31041 0.31315 0.31064 0.3108 0.31157 C 0.30911 0.31226 0.30755 0.31296 0.30599 0.31365 C 0.29739 0.31713 0.30286 0.31412 0.29648 0.31805 C 0.28255 0.31643 0.26862 0.31689 0.25481 0.31365 C 0.25052 0.31273 0.247 0.30763 0.24283 0.30532 C 0.23776 0.30231 0.24049 0.3037 0.2345 0.30092 C 0.22721 0.29236 0.23476 0.30185 0.22747 0.29051 C 0.22343 0.28426 0.22109 0.2824 0.21783 0.27569 C 0.21692 0.27361 0.2164 0.27129 0.21549 0.26921 C 0.21432 0.26643 0.21315 0.26365 0.21197 0.26088 C 0.21158 0.25879 0.21067 0.25671 0.2108 0.25439 C 0.21106 0.24236 0.21145 0.23009 0.21315 0.21851 C 0.21354 0.21551 0.21536 0.21412 0.21666 0.21203 C 0.22031 0.20671 0.22148 0.2074 0.22617 0.2037 C 0.23242 0.19884 0.2289 0.19953 0.23333 0.19953 " pathEditMode="relative" ptsTypes="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4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384916"/>
              </p:ext>
            </p:extLst>
          </p:nvPr>
        </p:nvGraphicFramePr>
        <p:xfrm>
          <a:off x="759655" y="604911"/>
          <a:ext cx="10719584" cy="5641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896">
                  <a:extLst>
                    <a:ext uri="{9D8B030D-6E8A-4147-A177-3AD203B41FA5}">
                      <a16:colId xmlns:a16="http://schemas.microsoft.com/office/drawing/2014/main" val="1627496552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269787150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3251421269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990075905"/>
                    </a:ext>
                  </a:extLst>
                </a:gridCol>
              </a:tblGrid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ги</a:t>
                      </a:r>
                      <a:endParaRPr lang="ru-RU" sz="7200" b="0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тру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но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ни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900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та</a:t>
                      </a: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4407224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>
                          <a:solidFill>
                            <a:schemeClr val="bg1"/>
                          </a:solidFill>
                        </a:rPr>
                        <a:t>ра</a:t>
                      </a:r>
                      <a:endParaRPr lang="ru-RU" sz="7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ян</a:t>
                      </a:r>
                      <a:endParaRPr lang="ru-RU" sz="7200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пи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94557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скрип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92101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86964">
            <a:off x="546068" y="4520857"/>
            <a:ext cx="1509707" cy="1633793"/>
          </a:xfrm>
          <a:prstGeom prst="rect">
            <a:avLst/>
          </a:prstGeom>
        </p:spPr>
      </p:pic>
      <p:pic>
        <p:nvPicPr>
          <p:cNvPr id="3" name="Баян (mp3cut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3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0.05764 C 0.01654 0.05509 0.01341 0.04259 0.01354 0.03866 C 0.01393 0.02801 0.01484 0.01736 0.01602 0.00695 C 0.01641 0.00324 0.01745 -0.00023 0.01836 -0.0037 C 0.0194 -0.0081 0.02383 -0.02338 0.02552 -0.02477 C 0.02708 -0.02616 0.02878 -0.02731 0.03021 -0.02917 C 0.0319 -0.03102 0.03333 -0.03356 0.03503 -0.03542 C 0.03607 -0.03657 0.03737 -0.03657 0.03854 -0.0375 C 0.04024 -0.03889 0.04167 -0.04074 0.04336 -0.04167 C 0.04531 -0.04282 0.0474 -0.04305 0.04935 -0.04398 C 0.06029 -0.04884 0.04037 -0.04329 0.06237 -0.04815 L 0.11471 -0.04606 C 0.11602 -0.04583 0.11719 -0.04491 0.11836 -0.04398 C 0.12214 -0.04051 0.12305 -0.03773 0.12552 -0.03125 C 0.1276 -0.02569 0.13021 -0.0206 0.13138 -0.01435 C 0.13294 -0.00625 0.13359 -0.00278 0.13503 0.00695 C 0.13555 0.01042 0.13568 0.01412 0.1362 0.01759 C 0.13685 0.02176 0.13789 0.02593 0.13854 0.03009 C 0.14284 0.05833 0.13737 0.02778 0.14102 0.04722 C 0.14024 0.05556 0.14024 0.06435 0.13854 0.07245 C 0.13815 0.075 0.1362 0.07523 0.13503 0.07685 C 0.13425 0.07778 0.12813 0.08611 0.12669 0.08727 C 0.12435 0.08912 0.11953 0.09167 0.11953 0.09167 C 0.11263 0.09977 0.1181 0.09468 0.10521 0.09792 C 0.10326 0.09838 0.1013 0.09931 0.09935 0.1 C 0.09766 0.1007 0.09609 0.10185 0.09453 0.10208 C 0.09063 0.10324 0.08659 0.10347 0.08268 0.10417 C 0.07708 0.10556 0.06602 0.10857 0.06602 0.10857 L 0.02305 0.10417 C 0.02109 0.10394 0.01901 0.10347 0.01719 0.10208 C 0.01484 0.10046 0.00846 0.09259 0.00638 0.08935 C 0.00391 0.08542 -0.00065 0.07685 -0.00065 0.07685 C -0.00104 0.07315 -0.00182 0.06968 -0.00182 0.0662 C -0.00182 0.05208 -0.00156 0.03796 -0.00065 0.02384 C -6.25E-7 0.01227 0.00143 0.01273 0.00404 0.00486 C 0.00612 -0.00185 0.00625 -0.0044 0.00885 -0.00995 C 0.0099 -0.01227 0.01133 -0.01412 0.01237 -0.01643 C 0.01367 -0.01898 0.01445 -0.02268 0.01602 -0.02477 C 0.01693 -0.02616 0.01836 -0.02593 0.01953 -0.02685 C 0.02162 -0.0287 0.02344 -0.03148 0.02552 -0.03333 C 0.02826 -0.03565 0.03229 -0.03634 0.03503 -0.0375 C 0.0362 -0.03819 0.03737 -0.03935 0.03854 -0.03958 C 0.0418 -0.04074 0.04492 -0.04074 0.04805 -0.04167 C 0.04974 -0.04236 0.0513 -0.04329 0.05287 -0.04398 C 0.0556 -0.04468 0.05846 -0.04537 0.0612 -0.04606 C 0.07031 -0.04537 0.07943 -0.04514 0.08854 -0.04398 C 0.09024 -0.04375 0.09167 -0.04213 0.09336 -0.04167 C 0.09727 -0.04074 0.1013 -0.04028 0.10521 -0.03958 C 0.1151 -0.03518 0.10625 -0.03866 0.12305 -0.03542 C 0.12591 -0.03495 0.12865 -0.03403 0.13138 -0.03333 L 0.27435 -0.03542 C 0.29232 -0.03588 0.29805 -0.03704 0.31354 -0.03958 C 0.32109 -0.03889 0.32865 -0.03866 0.3362 -0.0375 C 0.33828 -0.03727 0.34245 -0.03449 0.34453 -0.03333 C 0.3457 -0.03125 0.34675 -0.0287 0.34805 -0.02685 C 0.34961 -0.02523 0.35156 -0.02477 0.35287 -0.02268 C 0.35443 -0.02037 0.35508 -0.0169 0.35638 -0.01435 C 0.36445 0.00208 0.35846 -0.01296 0.36354 0.00046 C 0.36393 0.00417 0.36419 0.00764 0.36471 0.01111 C 0.36537 0.01551 0.36654 0.01945 0.36719 0.02384 C 0.36771 0.02801 0.36797 0.03241 0.36836 0.03657 C 0.36797 0.04421 0.3681 0.05232 0.36719 0.05972 C 0.36654 0.06528 0.36198 0.07014 0.36003 0.07245 C 0.35768 0.07546 0.35547 0.0787 0.35287 0.08102 C 0.35143 0.08241 0.34961 0.08241 0.34805 0.0831 C 0.34688 0.0838 0.3457 0.08426 0.34453 0.08519 C 0.34284 0.08657 0.34141 0.0882 0.33971 0.08935 C 0.33776 0.09097 0.33581 0.09213 0.33385 0.09375 C 0.33216 0.09491 0.33073 0.09699 0.32904 0.09792 C 0.3207 0.10301 0.32578 0.09745 0.31953 0.10208 C 0.3 0.11713 0.32604 0.09861 0.3112 0.10857 C 0.30925 0.10995 0.30729 0.11181 0.30521 0.11273 C 0.29961 0.11528 0.28333 0.11644 0.28021 0.1169 C 0.27591 0.11759 0.27149 0.11829 0.26719 0.11921 C 0.25365 0.11759 0.2401 0.1169 0.22669 0.11482 C 0.22539 0.11458 0.22409 0.11389 0.22305 0.11273 C 0.21419 0.10208 0.22448 0.10926 0.21602 0.10417 C 0.2151 0.10139 0.21458 0.09838 0.21354 0.09583 C 0.21263 0.09329 0.21094 0.0919 0.21003 0.08935 C 0.20899 0.08657 0.20729 0.07685 0.20638 0.07245 C 0.20729 0.06065 0.20755 0.04838 0.20885 0.03657 C 0.20964 0.02963 0.21641 0.02431 0.21836 0.02176 C 0.2194 0.02037 0.225 0.01273 0.22669 0.01111 C 0.22774 0.01019 0.22904 0.00995 0.23021 0.00903 C 0.2319 0.00787 0.23333 0.00602 0.23503 0.00486 C 0.2362 0.00394 0.23737 0.00347 0.23854 0.00278 C 0.24024 0.00139 0.24167 -0.00023 0.24336 -0.00162 C 0.24635 -0.00393 0.25534 -0.00741 0.25638 -0.00787 C 0.25846 -0.00856 0.26042 -0.00949 0.26237 -0.00995 C 0.26641 -0.01088 0.27031 -0.01111 0.27435 -0.01204 C 0.2763 -0.01273 0.27826 -0.01366 0.28021 -0.01435 C 0.28659 -0.01597 0.29935 -0.01852 0.29935 -0.01852 C 0.30664 -0.02731 0.3 -0.02083 0.31471 -0.02477 C 0.31602 -0.02523 0.31706 -0.02639 0.31836 -0.02685 C 0.32135 -0.02824 0.33112 -0.03055 0.33385 -0.03125 C 0.3362 -0.03264 0.33854 -0.03426 0.34102 -0.03542 C 0.34596 -0.03773 0.34961 -0.03889 0.35404 -0.04167 C 0.35599 -0.04305 0.35807 -0.04421 0.36003 -0.04606 C 0.36133 -0.04722 0.36224 -0.0493 0.36354 -0.05023 C 0.3668 -0.05278 0.3724 -0.0544 0.37552 -0.0588 C 0.37813 -0.0625 0.38021 -0.06713 0.38268 -0.07153 C 0.38425 -0.0743 0.38607 -0.07662 0.38737 -0.07986 C 0.39193 -0.09074 0.38958 -0.08588 0.39453 -0.09468 C 0.39492 -0.09676 0.39518 -0.09907 0.3957 -0.10116 C 0.39635 -0.10324 0.3974 -0.10509 0.39805 -0.10741 C 0.39935 -0.11157 0.40065 -0.11574 0.40169 -0.12014 C 0.40221 -0.12222 0.40247 -0.1243 0.40287 -0.12639 C 0.40365 -0.13009 0.40443 -0.13356 0.40521 -0.13704 C 0.40729 -0.14514 0.40742 -0.14514 0.41003 -0.15185 C 0.41289 -0.16713 0.40872 -0.14745 0.41471 -0.16667 C 0.41992 -0.18333 0.41393 -0.17176 0.4207 -0.18565 C 0.42188 -0.18796 0.42331 -0.18958 0.42435 -0.19213 C 0.42526 -0.19468 0.42565 -0.19792 0.42669 -0.20046 C 0.428 -0.2037 0.42995 -0.20602 0.43138 -0.20903 C 0.43268 -0.21157 0.43359 -0.21505 0.43503 -0.21736 C 0.43698 -0.22106 0.44427 -0.22662 0.4457 -0.22801 C 0.44701 -0.2294 0.44805 -0.23102 0.44935 -0.23218 C 0.45078 -0.2338 0.45247 -0.23495 0.45404 -0.23657 C 0.45612 -0.23843 0.45781 -0.24143 0.46003 -0.24282 C 0.46628 -0.24699 0.47279 -0.24977 0.47904 -0.25347 C 0.48138 -0.25486 0.48372 -0.25671 0.4862 -0.25764 C 0.49336 -0.26018 0.49024 -0.25856 0.4957 -0.2618 C 0.50443 -0.26111 0.51315 -0.26088 0.52188 -0.25972 C 0.52435 -0.25949 0.52669 -0.25833 0.52904 -0.25764 C 0.53177 -0.25694 0.53464 -0.25625 0.53737 -0.25555 C 0.5444 -0.25139 0.53867 -0.2544 0.55052 -0.25139 C 0.55287 -0.25069 0.55521 -0.25 0.55768 -0.2493 C 0.55885 -0.24861 0.56003 -0.24768 0.5612 -0.24699 C 0.56276 -0.2463 0.56458 -0.24653 0.56602 -0.24491 C 0.5694 -0.24143 0.57214 -0.23611 0.57552 -0.23218 L 0.57904 -0.22801 C 0.58138 -0.22245 0.5849 -0.21782 0.5862 -0.21111 L 0.58971 -0.19213 L 0.59102 -0.18565 C 0.5905 -0.18009 0.59076 -0.17407 0.58971 -0.16875 C 0.58919 -0.16551 0.58711 -0.16343 0.5862 -0.16042 C 0.58555 -0.15833 0.58555 -0.15602 0.58503 -0.15393 C 0.58438 -0.15162 0.58333 -0.14977 0.58268 -0.14768 C 0.58008 -0.13981 0.5793 -0.13333 0.57552 -0.12639 C 0.57435 -0.1243 0.57292 -0.12245 0.57188 -0.12014 C 0.56667 -0.1088 0.57305 -0.11805 0.56471 -0.10532 C 0.56094 -0.0993 0.56029 -0.10139 0.55521 -0.09676 C 0.55391 -0.0956 0.55287 -0.09398 0.55169 -0.09259 C 0.55 -0.09051 0.5487 -0.08773 0.54688 -0.08634 C 0.54505 -0.08472 0.54297 -0.08472 0.54102 -0.08403 C 0.53971 -0.08264 0.53867 -0.08125 0.53737 -0.07986 C 0.52787 -0.07014 0.52969 -0.07593 0.51237 -0.07778 C 0.51003 -0.07986 0.50768 -0.08241 0.50521 -0.08403 C 0.50287 -0.08588 0.50039 -0.08634 0.49805 -0.08843 C 0.49479 -0.09143 0.49219 -0.09676 0.48854 -0.09884 C 0.4862 -0.10023 0.48359 -0.10093 0.48138 -0.10324 C 0.47865 -0.10602 0.47604 -0.10949 0.47305 -0.11157 C 0.47122 -0.11296 0.46914 -0.11296 0.46719 -0.11366 C 0.4655 -0.11597 0.46406 -0.11829 0.46237 -0.12014 C 0.46133 -0.1213 0.4599 -0.12106 0.45885 -0.12222 C 0.45664 -0.12454 0.45495 -0.12801 0.45287 -0.13079 C 0.44909 -0.13542 0.44609 -0.13773 0.44219 -0.1412 C 0.44102 -0.14398 0.4401 -0.14745 0.43854 -0.14977 C 0.43763 -0.15116 0.43594 -0.15023 0.43503 -0.15185 C 0.43294 -0.15555 0.43177 -0.16042 0.43021 -0.16458 L 0.42787 -0.17083 C 0.42747 -0.17523 0.42708 -0.1794 0.42669 -0.18356 C 0.42539 -0.19514 0.42552 -0.18866 0.42552 -0.19421 " pathEditMode="relative" ptsTypes="AAAAAAAAAAAAAAAAAAAAAAAAAAAAAAAAAAAAAAAAAAAAAAAAAAAAAAAAAAAAAAAAAAAAAAAAAAAAA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8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322862"/>
              </p:ext>
            </p:extLst>
          </p:nvPr>
        </p:nvGraphicFramePr>
        <p:xfrm>
          <a:off x="759655" y="604911"/>
          <a:ext cx="10719584" cy="5641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896">
                  <a:extLst>
                    <a:ext uri="{9D8B030D-6E8A-4147-A177-3AD203B41FA5}">
                      <a16:colId xmlns:a16="http://schemas.microsoft.com/office/drawing/2014/main" val="1627496552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269787150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3251421269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990075905"/>
                    </a:ext>
                  </a:extLst>
                </a:gridCol>
              </a:tblGrid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ги</a:t>
                      </a:r>
                      <a:endParaRPr lang="ru-RU" sz="7200" b="0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тру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но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ни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900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та</a:t>
                      </a: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4407224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>
                          <a:solidFill>
                            <a:schemeClr val="bg1"/>
                          </a:solidFill>
                        </a:rPr>
                        <a:t>ра</a:t>
                      </a:r>
                      <a:endParaRPr lang="ru-RU" sz="7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ян</a:t>
                      </a:r>
                      <a:endParaRPr lang="ru-RU" sz="7200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бан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пи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94557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скрип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92101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86964">
            <a:off x="5640584" y="4319806"/>
            <a:ext cx="1509707" cy="1633793"/>
          </a:xfrm>
          <a:prstGeom prst="rect">
            <a:avLst/>
          </a:prstGeom>
        </p:spPr>
      </p:pic>
      <p:pic>
        <p:nvPicPr>
          <p:cNvPr id="3" name="Барабан (mp3cut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2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0.10602 C -0.00768 0.10209 -0.01068 0.09097 -0.01146 0.08496 C -0.01198 0.08148 -0.01224 0.07778 -0.01263 0.07431 C -0.01302 0.07153 -0.01341 0.06875 -0.0138 0.06597 C -0.01341 0.05602 -0.01471 0.0456 -0.01263 0.03635 C -0.01146 0.03056 -0.00469 0.0213 -0.00078 0.01713 C 0.00391 0.01227 0.0082 0.00486 0.01354 0.00232 C 0.01901 -2.59259E-6 0.01849 0.0007 0.02422 -0.00393 C 0.02591 -0.00509 0.02734 -0.00694 0.02904 -0.0081 C 0.03047 -0.00926 0.03216 -0.00949 0.03372 -0.01018 C 0.0362 -0.01157 0.03841 -0.01365 0.04088 -0.01458 C 0.04531 -0.01574 0.05351 -0.01852 0.05755 -0.01875 C 0.07187 -0.0199 0.0862 -0.02014 0.10039 -0.02083 C 0.11588 -0.02014 0.13138 -0.0206 0.14687 -0.01875 C 0.14831 -0.01852 0.14922 -0.01574 0.15052 -0.01458 C 0.15195 -0.01296 0.15365 -0.0118 0.15521 -0.01018 C 0.15963 -0.00555 0.16276 -0.00231 0.16588 0.00463 C 0.17591 0.02593 0.16979 0.02084 0.17786 0.0257 C 0.18021 0.03125 0.18372 0.03588 0.18503 0.0426 C 0.18542 0.04468 0.18581 0.04676 0.1862 0.04908 C 0.18919 0.0676 0.18568 0.04861 0.18854 0.06389 C 0.18815 0.07084 0.18789 0.07801 0.18737 0.08496 C 0.18711 0.08912 0.18711 0.09375 0.1862 0.09769 C 0.18503 0.10232 0.18268 0.10579 0.18138 0.11042 C 0.1806 0.1132 0.17995 0.11597 0.17904 0.11875 C 0.17838 0.12107 0.17773 0.12361 0.17669 0.12523 C 0.17487 0.12778 0.17266 0.1294 0.1707 0.13148 C 0.16992 0.13357 0.1694 0.13635 0.16836 0.13797 C 0.16732 0.13935 0.16588 0.13889 0.16471 0.14005 C 0.15482 0.14885 0.16992 0.14005 0.15404 0.1463 C 0.15286 0.14676 0.15169 0.14815 0.15052 0.14838 C 0.14687 0.14954 0.14336 0.14977 0.13971 0.15047 C 0.13737 0.15116 0.13503 0.15185 0.13255 0.15278 C 0.13034 0.15255 0.07266 0.15093 0.05872 0.14838 C 0.04935 0.14676 0.04531 0.14236 0.0362 0.14005 C 0.03138 0.13866 0.02656 0.13866 0.02187 0.13797 C 0.00651 0.1301 0.02031 0.13635 0.00638 0.13148 C 0.00013 0.1294 0.00338 0.12986 -0.00195 0.12732 C -0.00352 0.12639 -0.00508 0.12593 -0.00677 0.12523 C -0.00833 0.12084 -0.01159 0.1176 -0.01146 0.1125 C -0.01107 0.0926 -0.01133 0.07292 -0.01029 0.05324 C -0.01016 0.05 -0.00885 0.04746 -0.00794 0.04468 C -0.00599 0.03935 -0.00234 0.03172 0.00039 0.02778 C 0.00924 0.01528 0.00495 0.02269 0.01354 0.01505 C 0.01484 0.01389 0.01575 0.01181 0.01706 0.01088 C 0.0194 0.00949 0.02187 0.00972 0.02422 0.0088 C 0.04088 0.00278 0.00716 0.00857 0.05286 0.00463 C 0.0612 0.00232 0.07266 -0.00069 0.08021 -0.00185 C 0.0845 -0.00254 0.08893 -0.00347 0.09336 -0.00393 C 0.10325 -0.00486 0.11315 -0.00532 0.12305 -0.00602 C 0.1263 -0.00671 0.12943 -0.00717 0.13255 -0.0081 C 0.13424 -0.00856 0.13568 -0.01018 0.13737 -0.01018 C 0.14935 -0.01018 0.1918 -0.00717 0.20638 -0.00602 L 0.26836 -0.0125 C 0.27266 -0.01296 0.27708 -0.01342 0.28138 -0.01458 C 0.30391 -0.01944 0.26797 -0.01296 0.29453 -0.02083 C 0.29687 -0.02153 0.29922 -0.02245 0.30169 -0.02291 C 0.30768 -0.02407 0.32734 -0.02662 0.33268 -0.02708 C 0.33893 -0.02569 0.34531 -0.02477 0.35169 -0.02291 C 0.35534 -0.02199 0.35885 -0.0199 0.36237 -0.01875 C 0.36471 -0.01782 0.36719 -0.01736 0.36953 -0.01666 C 0.3776 -0.00694 0.36771 -0.01898 0.37904 -0.00393 C 0.38021 -0.00231 0.38151 -0.00115 0.38268 0.00023 C 0.38646 0.02084 0.38034 -0.01111 0.3862 0.01505 C 0.38711 0.01922 0.38867 0.02778 0.38867 0.02778 C 0.38815 0.04329 0.38802 0.0588 0.38737 0.07431 C 0.38724 0.07871 0.38672 0.08287 0.3862 0.08704 C 0.38594 0.08935 0.38594 0.0919 0.38503 0.09352 C 0.38411 0.09491 0.38268 0.09491 0.38151 0.0956 C 0.37904 0.09977 0.37747 0.10625 0.37435 0.10834 C 0.36797 0.11204 0.36771 0.11158 0.36237 0.11667 C 0.35482 0.12431 0.35846 0.12222 0.35052 0.12732 C 0.347 0.12963 0.34349 0.1331 0.33984 0.13357 C 0.31914 0.13635 0.32865 0.13472 0.3112 0.13797 C 0.30716 0.13727 0.29349 0.13519 0.28854 0.13357 C 0.28099 0.13102 0.27565 0.12732 0.26836 0.12315 C 0.26719 0.12222 0.26601 0.1213 0.26471 0.12084 L 0.25286 0.11667 C 0.24206 0.10718 0.24622 0.11181 0.23971 0.10394 C 0.23802 0.09931 0.23607 0.09445 0.23503 0.08912 C 0.23398 0.08357 0.23268 0.07222 0.23268 0.07222 C 0.23359 0.05047 0.23307 0.05209 0.23503 0.03635 C 0.23542 0.03334 0.23529 0.0301 0.2362 0.02778 C 0.24049 0.0169 0.24154 0.01574 0.24687 0.01297 C 0.24844 0.01227 0.25 0.01135 0.25169 0.01088 C 0.25247 0.01065 0.25325 0.01088 0.25404 0.01088 " pathEditMode="relative" ptsTypes="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2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377855"/>
              </p:ext>
            </p:extLst>
          </p:nvPr>
        </p:nvGraphicFramePr>
        <p:xfrm>
          <a:off x="759655" y="604911"/>
          <a:ext cx="10719584" cy="5641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896">
                  <a:extLst>
                    <a:ext uri="{9D8B030D-6E8A-4147-A177-3AD203B41FA5}">
                      <a16:colId xmlns:a16="http://schemas.microsoft.com/office/drawing/2014/main" val="1627496552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269787150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3251421269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990075905"/>
                    </a:ext>
                  </a:extLst>
                </a:gridCol>
              </a:tblGrid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ги</a:t>
                      </a:r>
                      <a:endParaRPr lang="ru-RU" sz="7200" b="0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тру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но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ни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900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та</a:t>
                      </a: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4407224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>
                          <a:solidFill>
                            <a:schemeClr val="bg1"/>
                          </a:solidFill>
                        </a:rPr>
                        <a:t>ра</a:t>
                      </a:r>
                      <a:endParaRPr lang="ru-RU" sz="7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ян</a:t>
                      </a:r>
                      <a:endParaRPr lang="ru-RU" sz="7200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бан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пи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94557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скрип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ка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92101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86964">
            <a:off x="8572470" y="3202206"/>
            <a:ext cx="1509707" cy="1633793"/>
          </a:xfrm>
          <a:prstGeom prst="rect">
            <a:avLst/>
          </a:prstGeom>
        </p:spPr>
      </p:pic>
      <p:pic>
        <p:nvPicPr>
          <p:cNvPr id="3" name="Скрипки (mp3cut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20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54 0.05949 C 0.01784 0.05602 0.01498 0.05347 0.01472 0.04907 C 0.01381 0.03287 0.01524 0.01643 0.01589 0.00023 C 0.01602 -0.00185 0.01641 -0.00417 0.01706 -0.00602 C 0.01836 -0.00926 0.02032 -0.01157 0.02188 -0.01458 C 0.02318 -0.01713 0.02396 -0.0206 0.02539 -0.02292 C 0.02722 -0.02569 0.02943 -0.02708 0.03138 -0.0294 C 0.03542 -0.03426 0.0362 -0.03727 0.04089 -0.03982 C 0.04284 -0.04097 0.04493 -0.04144 0.04688 -0.04213 C 0.04844 -0.04352 0.04987 -0.04583 0.05157 -0.0463 C 0.07188 -0.05046 0.0948 -0.04745 0.11472 -0.0463 C 0.12019 -0.04028 0.1224 -0.03912 0.12657 -0.0294 C 0.12735 -0.02755 0.12722 -0.025 0.12774 -0.02292 C 0.12878 -0.01991 0.13034 -0.01759 0.13138 -0.01458 C 0.14401 0.02292 0.12891 -0.01782 0.13737 0.00463 C 0.13816 0.0088 0.14011 0.01296 0.13972 0.01736 C 0.13894 0.02569 0.13881 0.03449 0.13737 0.04259 C 0.13555 0.05208 0.13308 0.05532 0.12904 0.05949 C 0.12396 0.06505 0.11797 0.0713 0.11237 0.07431 C 0.10886 0.07639 0.10521 0.07731 0.10157 0.0787 C 0.1 0.08009 0.09857 0.08194 0.09688 0.08287 C 0.09388 0.08472 0.0849 0.08634 0.08256 0.08704 C 0.08099 0.08773 0.07943 0.08843 0.07774 0.08935 C 0.06276 0.08843 0.04766 0.08889 0.03256 0.08704 C 0.03008 0.08681 0.02539 0.08287 0.02539 0.08287 C 0.01472 0.06875 0.0181 0.07616 0.01355 0.06389 C 0.01289 0.05949 0.01211 0.05324 0.0112 0.04907 C 0.00743 0.03356 0.00977 0.04768 0.00756 0.03218 C 0.00717 0.01736 0.00691 0.00231 0.00638 -0.0125 C 0.00495 -0.05139 0.00612 -0.01736 0.00404 -0.03982 C 0.00352 -0.0456 0.00313 -0.05116 0.00287 -0.05694 C 0.00235 -0.06458 0.00222 -0.07245 0.00157 -0.08009 C 0.00079 -0.09005 -0.00104 -0.09977 -0.00195 -0.10972 C -0.00247 -0.11551 -0.00273 -0.12107 -0.00312 -0.12662 C -0.00351 -0.1331 -0.00364 -0.13958 -0.00429 -0.14583 C -0.00533 -0.15602 -0.00638 -0.16065 -0.00794 -0.16898 C -0.00755 -0.1831 -0.00768 -0.19745 -0.00677 -0.21134 C -0.00651 -0.21389 -0.00546 -0.21597 -0.00429 -0.21782 C 0.00066 -0.22569 0.00144 -0.22546 0.00638 -0.22824 C 0.00899 -0.2331 0.01016 -0.23588 0.01355 -0.23889 C 0.01459 -0.23982 0.01589 -0.24005 0.01706 -0.24097 C 0.01875 -0.24236 0.02019 -0.24398 0.02188 -0.24537 C 0.02305 -0.24607 0.02422 -0.24653 0.02539 -0.24745 C 0.02748 -0.24861 0.0293 -0.25069 0.03138 -0.25162 C 0.03412 -0.25278 0.03698 -0.25301 0.03972 -0.2537 C 0.04727 -0.25833 0.04128 -0.25556 0.05521 -0.2537 C 0.07904 -0.25046 0.07175 -0.25255 0.09805 -0.24954 C 0.10235 -0.24907 0.10677 -0.24815 0.11107 -0.24745 C 0.11276 -0.24676 0.11433 -0.24653 0.11589 -0.24537 C 0.12162 -0.24097 0.12344 -0.23032 0.12539 -0.21991 L 0.12904 -0.20093 C 0.12852 -0.1875 0.12865 -0.17384 0.12774 -0.16065 C 0.12748 -0.15625 0.12722 -0.15093 0.12539 -0.14792 C 0.12331 -0.14398 0.12123 -0.13958 0.11823 -0.13727 C 0.1168 -0.13611 0.11511 -0.13611 0.11355 -0.13519 C 0.11159 -0.13403 0.10651 -0.12986 0.10404 -0.12894 C 0.10157 -0.12801 0.09922 -0.12755 0.09688 -0.12662 C 0.09063 -0.12431 0.09584 -0.12477 0.08855 -0.12037 C 0.08659 -0.11921 0.08451 -0.11921 0.08256 -0.11829 C 0.07891 -0.11644 0.07552 -0.11343 0.07188 -0.11181 C 0.07032 -0.11111 0.06862 -0.11065 0.06706 -0.10972 C 0.06589 -0.10926 0.06472 -0.1081 0.06355 -0.10764 C 0.05951 -0.10648 0.0556 -0.10625 0.05157 -0.10556 C 0.04688 -0.10625 0.04193 -0.10532 0.03737 -0.10764 C 0.03451 -0.10903 0.03256 -0.11319 0.03021 -0.1162 C 0.02227 -0.12616 0.02696 -0.1213 0.01706 -0.13727 C 0.01524 -0.14028 0.01316 -0.14306 0.0112 -0.14583 C 0.00951 -0.15069 0.00795 -0.15556 0.00638 -0.16065 C 0.00547 -0.16343 0.00495 -0.16644 0.00404 -0.16898 C 0.003 -0.17199 0.00157 -0.17477 0.00039 -0.17755 C -0.00039 -0.17963 -0.00117 -0.18171 -0.00195 -0.1838 C -0.00325 -0.19097 -0.00312 -0.19144 -0.00546 -0.19861 C -0.00625 -0.20093 -0.00729 -0.20278 -0.00794 -0.20509 C -0.00898 -0.20903 -0.00911 -0.21366 -0.01028 -0.21782 L -0.01263 -0.22616 C -0.01302 -0.23194 -0.01328 -0.2375 -0.0138 -0.24306 C -0.01406 -0.24607 -0.01471 -0.24884 -0.0151 -0.25162 C -0.01549 -0.25509 -0.01575 -0.2588 -0.01627 -0.26227 C -0.01653 -0.26505 -0.01718 -0.26782 -0.01744 -0.2706 C -0.01796 -0.27569 -0.01809 -0.28056 -0.01862 -0.28542 C -0.01927 -0.2912 -0.02096 -0.30255 -0.02096 -0.30255 C -0.0233 -0.34259 -0.02291 -0.32755 -0.02096 -0.39144 C -0.02083 -0.39491 -0.02057 -0.39861 -0.01979 -0.40185 C -0.01927 -0.4044 -0.01809 -0.40602 -0.01744 -0.40833 C -0.01692 -0.41019 -0.01679 -0.41273 -0.01627 -0.41458 C -0.01406 -0.42222 -0.00989 -0.42801 -0.00677 -0.4338 L 0.00039 -0.4463 C 0.00157 -0.44861 0.00235 -0.45185 0.00404 -0.45278 C 0.00795 -0.45509 0.00821 -0.45486 0.01237 -0.45903 C 0.01355 -0.46042 0.01459 -0.4625 0.01589 -0.46343 C 0.02149 -0.46736 0.02461 -0.46736 0.03021 -0.46968 C 0.04558 -0.47593 0.03386 -0.47222 0.04688 -0.47593 C 0.05638 -0.47523 0.06589 -0.475 0.07539 -0.47384 C 0.07865 -0.47361 0.08177 -0.47245 0.0849 -0.47176 C 0.08933 -0.47107 0.09362 -0.4706 0.09805 -0.46968 C 0.12279 -0.46458 0.09206 -0.47037 0.1099 -0.46551 C 0.11355 -0.46458 0.11706 -0.46412 0.12071 -0.46343 C 0.12227 -0.46204 0.1237 -0.46019 0.12539 -0.45903 C 0.13138 -0.45486 0.13191 -0.45694 0.13607 -0.45069 C 0.13737 -0.44861 0.13868 -0.44676 0.13972 -0.44421 C 0.14115 -0.44051 0.14258 -0.43403 0.14323 -0.4294 C 0.14375 -0.42662 0.14401 -0.42384 0.14441 -0.42107 C 0.1448 -0.41875 0.14519 -0.41667 0.14571 -0.41458 C 0.14519 -0.40486 0.14545 -0.39468 0.14441 -0.38495 C 0.14414 -0.38241 0.14284 -0.38079 0.14206 -0.3787 C 0.13959 -0.37245 0.13816 -0.36875 0.1349 -0.36389 C 0.13347 -0.36157 0.13164 -0.35972 0.13021 -0.35741 C 0.12891 -0.35556 0.12787 -0.35301 0.12657 -0.35116 C 0.12552 -0.34954 0.12409 -0.34861 0.12305 -0.34699 C 0.12058 -0.34329 0.11901 -0.33843 0.11589 -0.33634 C 0.11276 -0.33426 0.10638 -0.33218 0.10638 -0.33218 C 0.09467 -0.32153 0.10808 -0.33218 0.08256 -0.32569 C 0.08047 -0.32523 0.07865 -0.32222 0.07657 -0.32153 C 0.07266 -0.32014 0.06862 -0.32014 0.06472 -0.31944 C 0.04532 -0.31574 0.06172 -0.31806 0.0349 -0.31505 C 0.02461 -0.31574 0.01433 -0.31551 0.00404 -0.31736 C 0.00157 -0.31759 -0.00065 -0.32107 -0.00312 -0.32153 L -0.01627 -0.32361 C -0.03893 -0.32662 -0.0457 -0.32639 -0.07213 -0.32778 C -0.08046 -0.32917 -0.097 -0.33218 -0.10429 -0.33218 C -0.12539 -0.33218 -0.14635 -0.33056 -0.16744 -0.32986 C -0.17851 -0.33056 -0.18958 -0.33102 -0.20078 -0.33218 C -0.20351 -0.33241 -0.20638 -0.33241 -0.20911 -0.33426 C -0.21171 -0.33611 -0.2138 -0.34005 -0.21614 -0.34259 C -0.2177 -0.34421 -0.2194 -0.34537 -0.22096 -0.34699 C -0.22291 -0.34884 -0.22487 -0.35116 -0.22695 -0.35324 C -0.22929 -0.3588 -0.23229 -0.36389 -0.23411 -0.37014 C -0.23489 -0.37292 -0.23567 -0.37569 -0.23645 -0.3787 C -0.23815 -0.38565 -0.23997 -0.39468 -0.24114 -0.40185 C -0.24166 -0.40463 -0.24192 -0.40764 -0.24231 -0.41042 C -0.24192 -0.42315 -0.24192 -0.43588 -0.24114 -0.44861 C -0.24101 -0.45069 -0.24088 -0.45324 -0.23997 -0.45486 C -0.23906 -0.45648 -0.2375 -0.45602 -0.23645 -0.45694 C -0.22708 -0.46528 -0.24114 -0.46065 -0.22096 -0.46343 C -0.21458 -0.46412 -0.2082 -0.46458 -0.20195 -0.46551 C -0.19362 -0.46667 -0.18528 -0.46852 -0.17695 -0.46968 L -0.14596 -0.47384 C -0.13164 -0.47315 -0.11731 -0.47431 -0.10312 -0.47176 C -0.10117 -0.47153 -0.09987 -0.46782 -0.0983 -0.46551 C -0.08671 -0.44676 -0.09544 -0.45787 -0.08763 -0.44861 C -0.08724 -0.4456 -0.08724 -0.44259 -0.08645 -0.44005 C -0.08567 -0.4375 -0.08385 -0.43611 -0.08294 -0.4338 C -0.08151 -0.43032 -0.0802 -0.42685 -0.07929 -0.42315 C -0.07786 -0.4169 -0.07669 -0.41065 -0.07578 -0.40417 L -0.0733 -0.38704 C -0.07421 -0.37732 -0.07382 -0.3669 -0.07578 -0.35741 C -0.07643 -0.35463 -0.0789 -0.3544 -0.08046 -0.35324 C -0.08906 -0.34722 -0.08567 -0.35046 -0.09362 -0.34699 C -0.10325 -0.34259 -0.08828 -0.34537 -0.10794 -0.34259 C -0.12682 -0.34005 -0.15104 -0.33866 -0.16862 -0.33843 C -0.19114 -0.33796 -0.2138 -0.33843 -0.23645 -0.33843 " pathEditMode="relative" ptsTypes="AAAAAAAAAAAAAAAAAAAAAAAAAAAAAAAAAAAAAAAAAAAAAAAAAAAAAAAAAAAAAAAAAAAAAAAAAAAAAAAAAAAAAAAAAAAAAAAAAAAAAAAAAAAAAAAAAAAAAAAAAAAAAAAAAAAAAAAAAAAAAAAAAAAAAAA">
                                      <p:cBhvr>
                                        <p:cTn id="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4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4483654"/>
              </p:ext>
            </p:extLst>
          </p:nvPr>
        </p:nvGraphicFramePr>
        <p:xfrm>
          <a:off x="759655" y="604911"/>
          <a:ext cx="10719584" cy="5641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896">
                  <a:extLst>
                    <a:ext uri="{9D8B030D-6E8A-4147-A177-3AD203B41FA5}">
                      <a16:colId xmlns:a16="http://schemas.microsoft.com/office/drawing/2014/main" val="1627496552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269787150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3251421269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990075905"/>
                    </a:ext>
                  </a:extLst>
                </a:gridCol>
              </a:tblGrid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ги</a:t>
                      </a:r>
                      <a:endParaRPr lang="ru-RU" sz="7200" b="0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тру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но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ни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900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та</a:t>
                      </a: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а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407224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>
                          <a:solidFill>
                            <a:schemeClr val="bg1"/>
                          </a:solidFill>
                        </a:rPr>
                        <a:t>ра</a:t>
                      </a:r>
                      <a:endParaRPr lang="ru-RU" sz="7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ян</a:t>
                      </a:r>
                      <a:endParaRPr lang="ru-RU" sz="7200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бан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пи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4557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скрип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ка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92101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86964">
            <a:off x="3086070" y="292455"/>
            <a:ext cx="1509707" cy="1633793"/>
          </a:xfrm>
          <a:prstGeom prst="rect">
            <a:avLst/>
          </a:prstGeom>
        </p:spPr>
      </p:pic>
      <p:pic>
        <p:nvPicPr>
          <p:cNvPr id="3" name="Пианино (mp3cut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41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2 0.07315 C 0.01316 0.06968 0.0112 0.06644 0.01003 0.0625 C 0.00873 0.05857 0.00821 0.05417 0.00756 0.04977 C 0.00612 0.03912 0.00691 0.04422 0.00521 0.03496 C 0.0056 0.02662 0.00547 0.01806 0.00638 0.00973 C 0.00677 0.00649 0.00769 0.00371 0.00873 0.00116 C 0.01211 -0.00671 0.01329 -0.00671 0.01706 -0.01157 C 0.01875 -0.01365 0.02019 -0.01597 0.02188 -0.01782 C 0.0237 -0.0199 0.02787 -0.02338 0.03021 -0.0243 C 0.03295 -0.02523 0.03581 -0.02569 0.03855 -0.02638 C 0.05235 -0.03449 0.04558 -0.03194 0.05873 -0.03472 C 0.06914 -0.03402 0.07943 -0.03379 0.08972 -0.03263 C 0.09245 -0.0324 0.10092 -0.02986 0.10404 -0.02847 C 0.10521 -0.02801 0.10638 -0.02685 0.10756 -0.02638 C 0.10951 -0.02546 0.11159 -0.025 0.11355 -0.0243 C 0.12839 -0.00671 0.11355 -0.02476 0.1267 -0.0074 C 0.13177 -0.00046 0.13073 -0.00463 0.1362 0.00741 C 0.13763 0.01065 0.13829 0.01482 0.13972 0.01806 C 0.14115 0.0213 0.1431 0.02338 0.14454 0.02662 C 0.14779 0.03403 0.14792 0.03588 0.14922 0.04352 C 0.14896 0.04954 0.14909 0.06343 0.14688 0.07107 C 0.1448 0.07848 0.14467 0.07686 0.14089 0.08149 C 0.13933 0.08357 0.13789 0.08612 0.1362 0.08797 C 0.13503 0.08912 0.13373 0.08912 0.13256 0.09005 C 0.1306 0.0919 0.12865 0.09422 0.1267 0.0963 C 0.12539 0.09769 0.12448 0.1 0.12305 0.1007 C 0.11954 0.10209 0.11589 0.10186 0.11237 0.10278 C 0.11003 0.10324 0.10756 0.10417 0.10521 0.10487 C 0.10326 0.10556 0.10118 0.10602 0.09922 0.10695 C 0.09688 0.10811 0.09454 0.11042 0.09219 0.11112 C 0.08816 0.1125 0.08425 0.11274 0.08021 0.11343 C 0.06706 0.11274 0.05404 0.1125 0.04089 0.11112 C 0.03972 0.11112 0.03855 0.10973 0.03737 0.10903 C 0.03581 0.10834 0.03412 0.10787 0.03256 0.10695 C 0.02292 0.10186 0.02787 0.10463 0.01954 0.0963 C 0.01797 0.09491 0.01628 0.09375 0.01472 0.09213 C 0.01224 0.08959 0.00847 0.08426 0.00638 0.08149 C 0.00144 0.06829 0.00677 0.08311 0.00039 0.0625 C -0.00065 0.05903 -0.00195 0.05556 -0.00312 0.05186 C -0.00416 0.03635 -0.00533 0.0294 -0.00312 0.01389 C -0.00221 0.00695 0.00404 0.00162 0.00638 -0.00092 C 0.00834 -0.00324 0.01042 -0.00509 0.01237 -0.0074 C 0.01355 -0.00879 0.01459 -0.01041 0.01589 -0.01157 C 0.01706 -0.0125 0.01836 -0.01273 0.01954 -0.01365 C 0.02279 -0.0162 0.02552 -0.0206 0.02904 -0.02222 C 0.04558 -0.02939 0.02006 -0.01828 0.03972 -0.02638 C 0.04297 -0.02777 0.0461 -0.02916 0.04922 -0.03055 C 0.05052 -0.03125 0.0517 -0.03194 0.05287 -0.03263 C 0.06628 -0.03194 0.07982 -0.03194 0.09336 -0.03055 C 0.09454 -0.03055 0.09571 -0.02893 0.09688 -0.02847 C 0.09883 -0.02754 0.10092 -0.02708 0.10287 -0.02638 C 0.1112 -0.01643 0.10079 -0.02893 0.1112 -0.01574 C 0.11355 -0.01273 0.11758 -0.00856 0.11954 -0.00509 C 0.12058 -0.00347 0.1211 -0.00092 0.12188 0.00116 C 0.12305 0.00394 0.12409 0.00695 0.12552 0.00973 C 0.12774 0.01412 0.13021 0.01806 0.13256 0.02223 C 0.13386 0.02454 0.13516 0.02616 0.1362 0.02871 C 0.13855 0.03426 0.14154 0.03936 0.14336 0.04561 C 0.14662 0.05718 0.14467 0.05162 0.14922 0.0625 C 0.15013 0.06667 0.14987 0.07199 0.1517 0.07524 C 0.1543 0.07987 0.15599 0.08195 0.15756 0.08797 C 0.16107 0.10024 0.1556 0.08866 0.16237 0.1007 C 0.16472 0.11297 0.16172 0.10162 0.16719 0.11112 C 0.17539 0.12593 0.16094 0.10834 0.17552 0.12385 C 0.1767 0.12686 0.17761 0.12987 0.17904 0.13241 C 0.18008 0.13426 0.18151 0.13519 0.18256 0.13658 C 0.18425 0.13866 0.18568 0.14121 0.18737 0.14306 C 0.19245 0.14838 0.19831 0.15301 0.20404 0.15579 C 0.2056 0.15649 0.2073 0.15695 0.20886 0.15787 C 0.21003 0.15834 0.21107 0.15973 0.21237 0.15996 C 0.21914 0.16112 0.22592 0.16181 0.23269 0.16204 L 0.31237 0.16412 C 0.31524 0.16482 0.31797 0.16551 0.32071 0.16621 C 0.32787 0.16829 0.325 0.16806 0.33151 0.17061 C 0.34506 0.17593 0.3306 0.16968 0.34219 0.17477 C 0.34375 0.17686 0.34519 0.1794 0.34688 0.18102 C 0.35118 0.18519 0.35456 0.18704 0.35886 0.18959 C 0.36042 0.19237 0.36172 0.19584 0.36355 0.19792 C 0.36498 0.19954 0.36719 0.19815 0.36836 0.20024 C 0.37097 0.20417 0.37383 0.21528 0.37552 0.2213 C 0.37761 0.23658 0.37774 0.23334 0.37552 0.25718 C 0.37513 0.26112 0.37422 0.26459 0.37318 0.26783 C 0.37227 0.27037 0.37071 0.27199 0.36954 0.27431 C 0.36433 0.28496 0.36836 0.28125 0.36237 0.28473 C 0.3612 0.28681 0.36029 0.28959 0.35886 0.29121 C 0.35157 0.29931 0.34948 0.29908 0.34219 0.30394 C 0.33894 0.30579 0.33568 0.30764 0.33269 0.31019 C 0.31993 0.32037 0.3375 0.30949 0.32552 0.31667 C 0.29974 0.31505 0.27383 0.31459 0.24805 0.31227 C 0.24323 0.31181 0.23386 0.30811 0.23386 0.30834 C 0.23269 0.30741 0.23151 0.30649 0.23021 0.30602 C 0.2198 0.3007 0.23047 0.30672 0.22188 0.30162 C 0.22032 0.29885 0.21849 0.29653 0.21719 0.29329 C 0.21602 0.29074 0.21563 0.2875 0.21472 0.28473 C 0.21407 0.28264 0.21316 0.28056 0.21237 0.27848 C 0.21316 0.24028 0.21016 0.23218 0.21602 0.20649 C 0.21667 0.20348 0.21758 0.20093 0.21836 0.19792 C 0.21888 0.19607 0.21875 0.19329 0.21954 0.19167 C 0.22045 0.18959 0.22188 0.18889 0.22305 0.1875 C 0.22995 0.16922 0.22084 0.19074 0.22904 0.17894 C 0.23021 0.17732 0.23034 0.17431 0.23138 0.17269 C 0.23321 0.16991 0.23542 0.16852 0.23737 0.16621 C 0.23789 0.16574 0.23816 0.16482 0.23855 0.16412 " pathEditMode="relative" rAng="0" ptsTypes="AAAAAAAAAAAAAAAAA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61" y="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6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076854"/>
              </p:ext>
            </p:extLst>
          </p:nvPr>
        </p:nvGraphicFramePr>
        <p:xfrm>
          <a:off x="759655" y="604911"/>
          <a:ext cx="10719584" cy="5641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896">
                  <a:extLst>
                    <a:ext uri="{9D8B030D-6E8A-4147-A177-3AD203B41FA5}">
                      <a16:colId xmlns:a16="http://schemas.microsoft.com/office/drawing/2014/main" val="1627496552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269787150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3251421269"/>
                    </a:ext>
                  </a:extLst>
                </a:gridCol>
                <a:gridCol w="2679896">
                  <a:extLst>
                    <a:ext uri="{9D8B030D-6E8A-4147-A177-3AD203B41FA5}">
                      <a16:colId xmlns:a16="http://schemas.microsoft.com/office/drawing/2014/main" val="2990075905"/>
                    </a:ext>
                  </a:extLst>
                </a:gridCol>
              </a:tblGrid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ги</a:t>
                      </a:r>
                      <a:endParaRPr lang="ru-RU" sz="7200" b="0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tx1"/>
                          </a:solidFill>
                        </a:rPr>
                        <a:t>тру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но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ни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90900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та</a:t>
                      </a: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а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407224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>
                          <a:solidFill>
                            <a:schemeClr val="bg1"/>
                          </a:solidFill>
                        </a:rPr>
                        <a:t>ра</a:t>
                      </a:r>
                      <a:endParaRPr lang="ru-RU" sz="7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ян</a:t>
                      </a:r>
                      <a:endParaRPr lang="ru-RU" sz="7200" b="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бан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>
                          <a:solidFill>
                            <a:schemeClr val="bg1"/>
                          </a:solidFill>
                        </a:rPr>
                        <a:t>пи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45575"/>
                  </a:ext>
                </a:extLst>
              </a:tr>
              <a:tr h="1410286"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ба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 err="1"/>
                        <a:t>ра</a:t>
                      </a:r>
                      <a:endParaRPr lang="ru-RU" sz="7200" b="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скрип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0" dirty="0"/>
                        <a:t>ка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92101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86964">
            <a:off x="-281244" y="-84917"/>
            <a:ext cx="1509707" cy="1633793"/>
          </a:xfrm>
          <a:prstGeom prst="rect">
            <a:avLst/>
          </a:prstGeom>
        </p:spPr>
      </p:pic>
      <p:pic>
        <p:nvPicPr>
          <p:cNvPr id="3" name="Труба (mp3cut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40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b="1" dirty="0"/>
              <a:t>Молодец!!!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115" y="1965960"/>
            <a:ext cx="5587999" cy="4190999"/>
          </a:xfrm>
          <a:prstGeom prst="rect">
            <a:avLst/>
          </a:prstGeom>
        </p:spPr>
      </p:pic>
      <p:pic>
        <p:nvPicPr>
          <p:cNvPr id="5" name="Апплодисменты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00331" y="27613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75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107</TotalTime>
  <Words>126</Words>
  <Application>Microsoft Office PowerPoint</Application>
  <PresentationFormat>Широкоэкранный</PresentationFormat>
  <Paragraphs>117</Paragraphs>
  <Slides>9</Slides>
  <Notes>0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Corbel</vt:lpstr>
      <vt:lpstr>Базис</vt:lpstr>
      <vt:lpstr>Послоговое чтение «Музыкальные инструменты»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Паскалль</dc:creator>
  <cp:lastModifiedBy>Maria</cp:lastModifiedBy>
  <cp:revision>10</cp:revision>
  <dcterms:created xsi:type="dcterms:W3CDTF">2017-03-29T16:25:23Z</dcterms:created>
  <dcterms:modified xsi:type="dcterms:W3CDTF">2022-05-30T10:13:11Z</dcterms:modified>
</cp:coreProperties>
</file>