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A%D0%B0%D1%80%D0%B0-%D0%A2%D1%8E%D0%B1%D0%B5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5"/>
          <p:cNvSpPr>
            <a:spLocks noGrp="1"/>
          </p:cNvSpPr>
          <p:nvPr>
            <p:ph type="title"/>
          </p:nvPr>
        </p:nvSpPr>
        <p:spPr>
          <a:xfrm>
            <a:off x="3000364" y="2071678"/>
            <a:ext cx="5943584" cy="2000264"/>
          </a:xfrm>
        </p:spPr>
        <p:txBody>
          <a:bodyPr>
            <a:normAutofit/>
          </a:bodyPr>
          <a:lstStyle/>
          <a:p>
            <a:r>
              <a:rPr lang="ru-RU" dirty="0" smtClean="0"/>
              <a:t>Николай Николаевич Каразин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3" name="Рисунок 12" descr="5bc5e34c12bb00116a3accc0-middle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57158" y="785794"/>
            <a:ext cx="2726484" cy="4525963"/>
          </a:xfrm>
        </p:spPr>
      </p:pic>
      <p:sp>
        <p:nvSpPr>
          <p:cNvPr id="12" name="Текст 11"/>
          <p:cNvSpPr>
            <a:spLocks noGrp="1"/>
          </p:cNvSpPr>
          <p:nvPr>
            <p:ph sz="half" idx="2"/>
          </p:nvPr>
        </p:nvSpPr>
        <p:spPr>
          <a:xfrm>
            <a:off x="3071802" y="5072074"/>
            <a:ext cx="5614998" cy="1357322"/>
          </a:xfrm>
        </p:spPr>
        <p:txBody>
          <a:bodyPr>
            <a:normAutofit fontScale="77500" lnSpcReduction="20000"/>
          </a:bodyPr>
          <a:lstStyle/>
          <a:p>
            <a:pPr algn="r">
              <a:buNone/>
            </a:pPr>
            <a:r>
              <a:rPr lang="ru-RU" dirty="0" smtClean="0"/>
              <a:t>МАУДО «Дворец творчества детей и молодежи» </a:t>
            </a:r>
            <a:endParaRPr lang="ru-RU" dirty="0" smtClean="0"/>
          </a:p>
          <a:p>
            <a:pPr algn="r">
              <a:buNone/>
            </a:pPr>
            <a:r>
              <a:rPr lang="ru-RU" dirty="0" smtClean="0"/>
              <a:t> </a:t>
            </a:r>
            <a:r>
              <a:rPr lang="ru-RU" dirty="0" smtClean="0"/>
              <a:t>ЦТК «Салют»</a:t>
            </a:r>
          </a:p>
          <a:p>
            <a:pPr algn="r">
              <a:buNone/>
            </a:pPr>
            <a:r>
              <a:rPr lang="ru-RU" dirty="0" smtClean="0"/>
              <a:t>П.Д.О. Леньшина Т.А.</a:t>
            </a:r>
          </a:p>
          <a:p>
            <a:pPr>
              <a:buNone/>
            </a:pPr>
            <a:r>
              <a:rPr lang="ru-RU" dirty="0" smtClean="0"/>
              <a:t>       Оренбург </a:t>
            </a:r>
            <a:r>
              <a:rPr lang="ru-RU" dirty="0" smtClean="0"/>
              <a:t>2021г.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ransition spd="slow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Николай Николаевич Каразин</a:t>
            </a:r>
            <a:br>
              <a:rPr lang="ru-RU" dirty="0" smtClean="0"/>
            </a:br>
            <a:r>
              <a:rPr lang="ru-RU" dirty="0" smtClean="0"/>
              <a:t>(1842-1909)</a:t>
            </a:r>
            <a:endParaRPr lang="ru-RU" dirty="0"/>
          </a:p>
        </p:txBody>
      </p:sp>
      <p:pic>
        <p:nvPicPr>
          <p:cNvPr id="10" name="Содержимое 9" descr="Nikolay_Nikolayevich_Karazin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4282" y="1500174"/>
            <a:ext cx="3402697" cy="4525963"/>
          </a:xfrm>
        </p:spPr>
      </p:pic>
      <p:sp>
        <p:nvSpPr>
          <p:cNvPr id="14" name="Содержимое 13"/>
          <p:cNvSpPr>
            <a:spLocks noGrp="1"/>
          </p:cNvSpPr>
          <p:nvPr>
            <p:ph sz="half" idx="2"/>
          </p:nvPr>
        </p:nvSpPr>
        <p:spPr>
          <a:xfrm>
            <a:off x="3857620" y="2714620"/>
            <a:ext cx="4829180" cy="3411543"/>
          </a:xfrm>
        </p:spPr>
        <p:txBody>
          <a:bodyPr>
            <a:normAutofit lnSpcReduction="10000"/>
          </a:bodyPr>
          <a:lstStyle/>
          <a:p>
            <a:pPr fontAlgn="t">
              <a:buNone/>
            </a:pPr>
            <a:r>
              <a:rPr lang="ru-RU" sz="36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Место рождения:</a:t>
            </a:r>
          </a:p>
          <a:p>
            <a:pPr fontAlgn="t">
              <a:buNone/>
            </a:pPr>
            <a:r>
              <a:rPr lang="ru-RU" sz="36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Ново Борисоглебская слобода </a:t>
            </a:r>
          </a:p>
          <a:p>
            <a:pPr fontAlgn="t">
              <a:buNone/>
            </a:pPr>
            <a:r>
              <a:rPr lang="ru-RU" sz="36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Богодуховского уезда</a:t>
            </a:r>
          </a:p>
          <a:p>
            <a:pPr fontAlgn="t">
              <a:buNone/>
            </a:pPr>
            <a:r>
              <a:rPr lang="ru-RU" sz="3600" b="1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Харьковской губернии </a:t>
            </a:r>
            <a:endParaRPr lang="ru-RU" sz="36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2370132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effectLst/>
                <a:latin typeface="+mn-lt"/>
              </a:rPr>
              <a:t>Внук общественного деятеля, основателя  Харьковского университета, Василия Назаровича Каразина  и известного русского историка, автора «Деяний Петра Великого» Ивана Ивановича Голикова. </a:t>
            </a:r>
            <a:endParaRPr lang="ru-RU" sz="2800" dirty="0"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571472" y="6072175"/>
            <a:ext cx="3997354" cy="78582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И. И. Голиков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half" idx="3"/>
          </p:nvPr>
        </p:nvSpPr>
        <p:spPr>
          <a:xfrm>
            <a:off x="4857752" y="6107113"/>
            <a:ext cx="4041775" cy="75088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В. Н. Каразин 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7" name="Содержимое 6" descr="414px-Голиков,_Иван_Иванович_(историк)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214413" y="2779973"/>
            <a:ext cx="2886089" cy="3346190"/>
          </a:xfrm>
        </p:spPr>
      </p:pic>
      <p:pic>
        <p:nvPicPr>
          <p:cNvPr id="5" name="Содержимое 4" descr="384px-Vasiliy_Nazarovich_Karazin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500693" y="2787659"/>
            <a:ext cx="2670803" cy="3338504"/>
          </a:xfr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Родился в декабре 1842 г.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214282" y="4357694"/>
            <a:ext cx="4040188" cy="1785950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Бабушка:  Александра Васильевна Каразина (Мухина, Бланкеннагель)</a:t>
            </a:r>
          </a:p>
          <a:p>
            <a:r>
              <a:rPr lang="ru-RU" b="1" dirty="0" smtClean="0"/>
              <a:t>Дедушка:  Василий Назар ович Каразин</a:t>
            </a:r>
            <a:endParaRPr lang="ru-RU" b="1" dirty="0"/>
          </a:p>
        </p:txBody>
      </p:sp>
      <p:pic>
        <p:nvPicPr>
          <p:cNvPr id="6" name="Содержимое 5" descr="480px-Vasilij_Karazin13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214282" y="1285860"/>
            <a:ext cx="4040188" cy="2945970"/>
          </a:xfrm>
        </p:spPr>
      </p:pic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>
          <a:xfrm>
            <a:off x="4645025" y="1357298"/>
            <a:ext cx="4041775" cy="4768865"/>
          </a:xfrm>
        </p:spPr>
        <p:txBody>
          <a:bodyPr>
            <a:noAutofit/>
          </a:bodyPr>
          <a:lstStyle/>
          <a:p>
            <a:r>
              <a:rPr lang="ru-RU" dirty="0" smtClean="0"/>
              <a:t>До десяти лет Николай воспитывался в подмосковном имении бабушки А. В. </a:t>
            </a:r>
            <a:r>
              <a:rPr lang="ru-RU" dirty="0" err="1" smtClean="0"/>
              <a:t>Каразиной</a:t>
            </a:r>
            <a:r>
              <a:rPr lang="ru-RU" dirty="0" smtClean="0"/>
              <a:t> (прабабушка П. И. Бланкеннагель) располагавшемся рядом с селом </a:t>
            </a:r>
            <a:r>
              <a:rPr lang="ru-RU" dirty="0" err="1" smtClean="0"/>
              <a:t>Анашкино</a:t>
            </a:r>
            <a:r>
              <a:rPr lang="ru-RU" dirty="0" smtClean="0"/>
              <a:t>  , </a:t>
            </a:r>
            <a:r>
              <a:rPr lang="ru-RU" dirty="0" err="1" smtClean="0"/>
              <a:t>Звенигородского</a:t>
            </a:r>
            <a:r>
              <a:rPr lang="ru-RU" dirty="0" smtClean="0"/>
              <a:t> уезда, Московской губернии.</a:t>
            </a:r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428604"/>
            <a:ext cx="5143536" cy="1428760"/>
          </a:xfrm>
        </p:spPr>
        <p:txBody>
          <a:bodyPr>
            <a:normAutofit/>
          </a:bodyPr>
          <a:lstStyle/>
          <a:p>
            <a:r>
              <a:rPr lang="ru-RU" dirty="0" smtClean="0"/>
              <a:t>затем был определён на учёбу во 2-й Московский кадетский корпус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14876" y="3714752"/>
            <a:ext cx="4041775" cy="278608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Был  награждён  Орденом Святой Анны  4-й степени </a:t>
            </a:r>
          </a:p>
          <a:p>
            <a:pPr algn="ctr"/>
            <a:r>
              <a:rPr lang="ru-RU" dirty="0" smtClean="0"/>
              <a:t>с надписью </a:t>
            </a:r>
          </a:p>
          <a:p>
            <a:pPr algn="ctr"/>
            <a:r>
              <a:rPr lang="ru-RU" dirty="0" smtClean="0"/>
              <a:t>«За храбрость».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85720" y="2285992"/>
            <a:ext cx="4500594" cy="41434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из которого в 1862 году был выпущен в офицеры в Казанский драгунский полк. С полком Каразин участвовал в усмирении  Польского мятежа 1863 - 1864 гг. и за отличие в делах близ </a:t>
            </a:r>
            <a:r>
              <a:rPr lang="ru-RU" dirty="0" err="1" smtClean="0"/>
              <a:t>Порицка</a:t>
            </a:r>
            <a:r>
              <a:rPr lang="ru-RU" dirty="0" smtClean="0"/>
              <a:t> и у Волчьего поста</a:t>
            </a:r>
            <a:endParaRPr lang="ru-RU" dirty="0"/>
          </a:p>
        </p:txBody>
      </p:sp>
      <p:pic>
        <p:nvPicPr>
          <p:cNvPr id="7" name="Содержимое 6" descr="Annenorden_2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786446" y="642918"/>
            <a:ext cx="2794683" cy="3012707"/>
          </a:xfr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642918"/>
            <a:ext cx="4040188" cy="242889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/>
              <a:t>С детства чувствуя большое влечение к живописи, Каразин в 1865 году вышел в отставку с чином штабс-капитана и поступил в Академию Художеств. 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785794"/>
            <a:ext cx="4041775" cy="200026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Где два года работал под руководством известного баталиста  Б. П. </a:t>
            </a:r>
            <a:r>
              <a:rPr lang="ru-RU" dirty="0" err="1" smtClean="0"/>
              <a:t>Виллевальде</a:t>
            </a:r>
            <a:endParaRPr lang="ru-RU" dirty="0"/>
          </a:p>
        </p:txBody>
      </p:sp>
      <p:pic>
        <p:nvPicPr>
          <p:cNvPr id="8" name="Содержимое 7" descr="345px-Willewalde_000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6143636" y="3214686"/>
            <a:ext cx="2372635" cy="3301058"/>
          </a:xfrm>
        </p:spPr>
      </p:pic>
      <p:pic>
        <p:nvPicPr>
          <p:cNvPr id="7" name="Содержимое 6" descr="480px-Imperial_Academy_of_Arts_1912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28596" y="3571876"/>
            <a:ext cx="4041775" cy="2534530"/>
          </a:xfr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type="body" sz="half" idx="4294967295"/>
          </p:nvPr>
        </p:nvSpPr>
        <p:spPr>
          <a:xfrm>
            <a:off x="928662" y="1285860"/>
            <a:ext cx="7429520" cy="35719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В 1867 году Каразин покинул Академию, чтобы принять участие в походе на Бухару, Определённый вновь на службу поручиком в 5-й Туркестанский линейный батальон, Каразин отправился в Туркестан  и, командуя ротой, отличился в боях при аулах </a:t>
            </a:r>
            <a:r>
              <a:rPr lang="ru-RU" dirty="0" err="1" smtClean="0"/>
              <a:t>Ухум</a:t>
            </a:r>
            <a:r>
              <a:rPr lang="ru-RU" dirty="0" smtClean="0"/>
              <a:t> и </a:t>
            </a:r>
            <a:r>
              <a:rPr lang="ru-RU" dirty="0" err="1" smtClean="0"/>
              <a:t>Хаят</a:t>
            </a:r>
            <a:r>
              <a:rPr lang="ru-RU" dirty="0" smtClean="0"/>
              <a:t>, при штурме </a:t>
            </a:r>
            <a:r>
              <a:rPr lang="ru-RU" dirty="0" err="1" smtClean="0"/>
              <a:t>Чапан-атинских</a:t>
            </a:r>
            <a:r>
              <a:rPr lang="ru-RU" dirty="0" smtClean="0"/>
              <a:t> высот под  Самаркандом, под Ургутом  и при Кара </a:t>
            </a:r>
            <a:r>
              <a:rPr lang="ru-RU" dirty="0" smtClean="0">
                <a:hlinkClick r:id="rId2" tooltip="Кара-Тюбе"/>
              </a:rPr>
              <a:t>–</a:t>
            </a:r>
            <a:r>
              <a:rPr lang="ru-RU" dirty="0" smtClean="0"/>
              <a:t> </a:t>
            </a:r>
            <a:r>
              <a:rPr lang="ru-RU" dirty="0" err="1" smtClean="0"/>
              <a:t>Тюбе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 smtClean="0"/>
              <a:t>За эти дела Каразин получил орден Святого Владимира 4-й степени с мечами и бантом, чин штабс-капитана  денежную награду.</a:t>
            </a:r>
            <a:endParaRPr lang="ru-RU" sz="24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071538" y="5357826"/>
            <a:ext cx="7215238" cy="1285884"/>
          </a:xfrm>
        </p:spPr>
        <p:txBody>
          <a:bodyPr>
            <a:normAutofit/>
          </a:bodyPr>
          <a:lstStyle/>
          <a:p>
            <a:r>
              <a:rPr lang="ru-RU" dirty="0" smtClean="0"/>
              <a:t>Но особое мужество он проявил в Но особое мужество он проявил в бою на </a:t>
            </a:r>
            <a:r>
              <a:rPr lang="ru-RU" dirty="0" err="1" smtClean="0"/>
              <a:t>Зерабулакских</a:t>
            </a:r>
            <a:r>
              <a:rPr lang="ru-RU" dirty="0" smtClean="0"/>
              <a:t> высотах</a:t>
            </a:r>
            <a:endParaRPr lang="ru-RU" dirty="0"/>
          </a:p>
        </p:txBody>
      </p:sp>
      <p:pic>
        <p:nvPicPr>
          <p:cNvPr id="8" name="Содержимое 7" descr="480px-Сражение_на_Зерабулакских_высотах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357290" y="2285992"/>
            <a:ext cx="5214974" cy="2944288"/>
          </a:xfrm>
        </p:spPr>
      </p:pic>
      <p:pic>
        <p:nvPicPr>
          <p:cNvPr id="5" name="Содержимое 4" descr="342px-Орден_Святого_Владимира_1_степени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786578" y="1000108"/>
            <a:ext cx="2110320" cy="2961852"/>
          </a:xfr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358px-Абрамов_Александр_Константинович,_1879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785786" y="928670"/>
            <a:ext cx="2813150" cy="3763963"/>
          </a:xfrm>
        </p:spPr>
      </p:pic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572000" y="1285860"/>
            <a:ext cx="4143404" cy="428628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      Во главе своего </a:t>
            </a:r>
            <a:r>
              <a:rPr lang="ru-RU" dirty="0" err="1" smtClean="0"/>
              <a:t>полубатальона</a:t>
            </a:r>
            <a:r>
              <a:rPr lang="ru-RU" dirty="0" smtClean="0"/>
              <a:t>, по приказу генерала  А. К. Абрамова, повёл наступление и стремительными атаками задержал главные силы бухарцев. 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285728"/>
            <a:ext cx="521497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этом упорном и трудном бою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Каразину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пришлось участвовать в рукопашной схватке, во время которой ударом приклада у него была сломана сабля. Когда, по окончании боя, генерал К. П. Кауфман  увидел у Каразина в руке только один эфес от сабли, то сказал ему: «Вы испортили своё оружие; хорошо, я пришлю вам другое». </a:t>
            </a:r>
          </a:p>
          <a:p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следующий день Каразин получил ЗОЛОТОЕ ОРУЖИЕ С НАДПИСЬЮ  «ЗА ХРАБРОСТЬ».</a:t>
            </a:r>
          </a:p>
          <a:p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1870 году Каразин был переведён в 4-й Туркестанский линейный батальон и в том же году вновь вышел в отставку с чином капитана и мундиром.</a:t>
            </a:r>
          </a:p>
          <a:p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 этого времени начинается литературная и художественная деятельность Каразина, которой он и посвятил затем всю свою жизнь.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319714" y="4357694"/>
            <a:ext cx="3824286" cy="596873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К. П. Кауфман</a:t>
            </a:r>
            <a:endParaRPr lang="ru-RU" dirty="0"/>
          </a:p>
        </p:txBody>
      </p:sp>
      <p:pic>
        <p:nvPicPr>
          <p:cNvPr id="6" name="Содержимое 5" descr="333px-Von_Kaufman_portrait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15074" y="571480"/>
            <a:ext cx="2520690" cy="3625857"/>
          </a:xfr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0" dirty="0" smtClean="0"/>
              <a:t>Каразин — художник</a:t>
            </a:r>
            <a:br>
              <a:rPr lang="ru-RU" b="0" dirty="0" smtClean="0"/>
            </a:br>
            <a:endParaRPr lang="ru-RU" dirty="0"/>
          </a:p>
        </p:txBody>
      </p:sp>
      <p:pic>
        <p:nvPicPr>
          <p:cNvPr id="11" name="Содержимое 10" descr="2c0df8091e76.jpg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571472" y="1000108"/>
            <a:ext cx="4571077" cy="3075491"/>
          </a:xfrm>
        </p:spPr>
      </p:pic>
      <p:pic>
        <p:nvPicPr>
          <p:cNvPr id="13" name="Содержимое 12" descr="e9f21bf8-7b0b-4db4-9f72-7f3ef2efa57a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3714744" y="3429000"/>
            <a:ext cx="5055280" cy="3206943"/>
          </a:xfr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1900 году в «Огоньке»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543428" cy="4614882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была опубликована заметка «</a:t>
            </a:r>
            <a:r>
              <a:rPr lang="ru-RU" sz="3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Новыя</a:t>
            </a:r>
            <a:r>
              <a:rPr lang="ru-RU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русскія</a:t>
            </a:r>
            <a:r>
              <a:rPr lang="ru-RU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карты» с изображением игральных карт, выпущенных Карточной фабрикой Императорского Воспитательного Дома. </a:t>
            </a:r>
          </a:p>
          <a:p>
            <a:pPr algn="ctr"/>
            <a:endParaRPr lang="ru-RU" sz="3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ru-RU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Данная колода была нарисована </a:t>
            </a:r>
            <a:r>
              <a:rPr lang="ru-RU" sz="3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Н.Каразиным</a:t>
            </a:r>
            <a:r>
              <a:rPr lang="ru-RU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продавалась в России под названием «</a:t>
            </a:r>
            <a:r>
              <a:rPr lang="ru-RU" sz="3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Высшій</a:t>
            </a:r>
            <a:r>
              <a:rPr lang="ru-RU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сортъ</a:t>
            </a:r>
            <a:r>
              <a:rPr lang="ru-RU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</a:t>
            </a:r>
          </a:p>
          <a:p>
            <a:pPr algn="ctr"/>
            <a:endParaRPr lang="ru-RU" sz="3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ru-RU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1907 году Н. Н. Каразин был избран членом Академии Художеств</a:t>
            </a:r>
          </a:p>
          <a:p>
            <a:endParaRPr lang="ru-RU" dirty="0"/>
          </a:p>
        </p:txBody>
      </p:sp>
      <p:pic>
        <p:nvPicPr>
          <p:cNvPr id="9" name="Содержимое 8" descr="444px-Ogoniok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284952" y="1680154"/>
            <a:ext cx="3401847" cy="3677672"/>
          </a:xfr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b="0" dirty="0" smtClean="0"/>
              <a:t>Литературная деятельность</a:t>
            </a:r>
            <a:br>
              <a:rPr lang="ru-RU" b="0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14282" y="928670"/>
            <a:ext cx="8715436" cy="571504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Литературные произведения Каразина составляют 25 томов, многие из них сначала появились в журнале «Дело» 1880-х годов.</a:t>
            </a:r>
          </a:p>
          <a:p>
            <a:r>
              <a:rPr lang="ru-RU" dirty="0" smtClean="0"/>
              <a:t> Лучшими и наиболее известными из повестей считаются: «На далеких окраинах», </a:t>
            </a:r>
          </a:p>
          <a:p>
            <a:r>
              <a:rPr lang="ru-RU" dirty="0" smtClean="0"/>
              <a:t>«Погоня за наживой»,</a:t>
            </a:r>
          </a:p>
          <a:p>
            <a:r>
              <a:rPr lang="ru-RU" dirty="0" smtClean="0"/>
              <a:t> «Двуногий волк»,</a:t>
            </a:r>
          </a:p>
          <a:p>
            <a:r>
              <a:rPr lang="ru-RU" dirty="0" smtClean="0"/>
              <a:t> «В камышах» и другие.</a:t>
            </a:r>
          </a:p>
          <a:p>
            <a:r>
              <a:rPr lang="ru-RU" dirty="0" smtClean="0"/>
              <a:t>В 1886 г. Путевой очерк. От Оренбурга до Ташкента. </a:t>
            </a:r>
          </a:p>
          <a:p>
            <a:r>
              <a:rPr lang="ru-RU" dirty="0" smtClean="0"/>
              <a:t> В них много места уделено и военным событиям из эпохи завоевания Туркестанского края (например, в романе «</a:t>
            </a:r>
            <a:r>
              <a:rPr lang="ru-RU" dirty="0" err="1" smtClean="0"/>
              <a:t>Наль</a:t>
            </a:r>
            <a:r>
              <a:rPr lang="ru-RU" dirty="0" smtClean="0"/>
              <a:t>»). Один из крупнейших романов Каразина — «В пороховом дыму» — посвящён войне за независимость Сербии</a:t>
            </a:r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52356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Под редакцией Каразина и с его иллюстрациями появились два издания «</a:t>
            </a:r>
            <a:r>
              <a:rPr lang="ru-RU" dirty="0" err="1" smtClean="0"/>
              <a:t>Ченслера</a:t>
            </a:r>
            <a:r>
              <a:rPr lang="ru-RU" dirty="0" smtClean="0"/>
              <a:t>» </a:t>
            </a:r>
            <a:r>
              <a:rPr lang="ru-RU" dirty="0" err="1" smtClean="0"/>
              <a:t>Жюля</a:t>
            </a:r>
            <a:r>
              <a:rPr lang="ru-RU" dirty="0" smtClean="0"/>
              <a:t> Верна  (1875 и 1876); </a:t>
            </a:r>
          </a:p>
          <a:p>
            <a:pPr>
              <a:buNone/>
            </a:pPr>
            <a:r>
              <a:rPr lang="ru-RU" dirty="0" smtClean="0"/>
              <a:t>он оформлял книги:</a:t>
            </a:r>
          </a:p>
          <a:p>
            <a:pPr>
              <a:buNone/>
            </a:pPr>
            <a:r>
              <a:rPr lang="ru-RU" dirty="0" smtClean="0"/>
              <a:t> Н. В. Гоголя, Ф. М. Достоевского, Н. А. Некрасова, А. С. Пушкина, Л. Н. Толстого, И. С. Тургенева </a:t>
            </a:r>
          </a:p>
          <a:p>
            <a:pPr algn="ctr">
              <a:buNone/>
            </a:pPr>
            <a:r>
              <a:rPr lang="ru-RU" dirty="0" smtClean="0"/>
              <a:t>и многих других.</a:t>
            </a:r>
          </a:p>
          <a:p>
            <a:pPr>
              <a:buNone/>
            </a:pPr>
            <a:r>
              <a:rPr lang="ru-RU" dirty="0" smtClean="0"/>
              <a:t> В 1904—1905 годы П. П. Сойкин  издал полное собрание литературных сочинений Н. Н. Каразина.</a:t>
            </a:r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2"/>
          </p:nvPr>
        </p:nvSpPr>
        <p:spPr>
          <a:xfrm>
            <a:off x="571472" y="500042"/>
            <a:ext cx="4114800" cy="5768997"/>
          </a:xfrm>
        </p:spPr>
        <p:txBody>
          <a:bodyPr>
            <a:normAutofit fontScale="92500" lnSpcReduction="10000"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конца жизни Каразин не порывал связи с военными кругами, с особой любовью вспоминал свою боевую и походную жизнь и, хотя не носил военного мундира, никогда не расставался со знаками своих боевых отличий.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Умер 1 января 1909 года в Гатчине, похоронен на Никольском кладбище Александро-Невской лавры .</a:t>
            </a:r>
          </a:p>
          <a:p>
            <a:endParaRPr lang="ru-RU" dirty="0"/>
          </a:p>
        </p:txBody>
      </p:sp>
      <p:pic>
        <p:nvPicPr>
          <p:cNvPr id="11" name="Содержимое 10" descr="220px-Nikolay_Karazin_grave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083174" y="757626"/>
            <a:ext cx="3703668" cy="4932612"/>
          </a:xfr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184</TotalTime>
  <Words>411</Words>
  <PresentationFormat>Экран (4:3)</PresentationFormat>
  <Paragraphs>58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Апекс</vt:lpstr>
      <vt:lpstr>Николай Николаевич Каразин </vt:lpstr>
      <vt:lpstr>Николай Николаевич Каразин (1842-1909)</vt:lpstr>
      <vt:lpstr>Внук общественного деятеля, основателя  Харьковского университета, Василия Назаровича Каразина  и известного русского историка, автора «Деяний Петра Великого» Ивана Ивановича Голикова. </vt:lpstr>
      <vt:lpstr>Родился в декабре 1842 г.</vt:lpstr>
      <vt:lpstr>Слайд 5</vt:lpstr>
      <vt:lpstr>Слайд 6</vt:lpstr>
      <vt:lpstr>Слайд 7</vt:lpstr>
      <vt:lpstr>За эти дела Каразин получил орден Святого Владимира 4-й степени с мечами и бантом, чин штабс-капитана  денежную награду.</vt:lpstr>
      <vt:lpstr>Слайд 9</vt:lpstr>
      <vt:lpstr>Слайд 10</vt:lpstr>
      <vt:lpstr>Каразин — художник </vt:lpstr>
      <vt:lpstr>В 1900 году в «Огоньке»</vt:lpstr>
      <vt:lpstr>Литературная деятельность 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Николай Николаевич Каразин (1842-1909)</dc:title>
  <dc:creator>Админ</dc:creator>
  <cp:lastModifiedBy>Админ</cp:lastModifiedBy>
  <cp:revision>28</cp:revision>
  <dcterms:created xsi:type="dcterms:W3CDTF">2021-09-30T20:35:29Z</dcterms:created>
  <dcterms:modified xsi:type="dcterms:W3CDTF">2021-10-05T11:06:37Z</dcterms:modified>
</cp:coreProperties>
</file>