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6" r:id="rId6"/>
    <p:sldId id="264" r:id="rId7"/>
    <p:sldId id="263" r:id="rId8"/>
    <p:sldId id="261" r:id="rId9"/>
    <p:sldId id="267" r:id="rId10"/>
    <p:sldId id="268" r:id="rId11"/>
    <p:sldId id="262" r:id="rId12"/>
    <p:sldId id="265" r:id="rId13"/>
    <p:sldId id="269" r:id="rId14"/>
    <p:sldId id="270" r:id="rId15"/>
    <p:sldId id="271" r:id="rId16"/>
    <p:sldId id="273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solidFill>
                  <a:srgbClr val="FFFF00"/>
                </a:solidFill>
              </a:rPr>
              <a:t>UK Souvenirs</a:t>
            </a:r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r"/>
            <a:r>
              <a:rPr lang="ru-RU" dirty="0" smtClean="0"/>
              <a:t>Васильева С.О.</a:t>
            </a:r>
          </a:p>
          <a:p>
            <a:pPr algn="r"/>
            <a:r>
              <a:rPr lang="ru-RU" dirty="0"/>
              <a:t>у</a:t>
            </a:r>
            <a:r>
              <a:rPr lang="ru-RU" dirty="0" smtClean="0"/>
              <a:t>читель английского языка</a:t>
            </a:r>
          </a:p>
          <a:p>
            <a:pPr algn="r"/>
            <a:r>
              <a:rPr lang="ru-RU" dirty="0" smtClean="0"/>
              <a:t>МБОУ «Ново-Ямская СОШ»</a:t>
            </a:r>
          </a:p>
          <a:p>
            <a:pPr algn="r"/>
            <a:r>
              <a:rPr lang="ru-RU" dirty="0" smtClean="0"/>
              <a:t>Старицкий р-он, Тверская обл.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Кирилл\Pictures\14587_victoriadaineko_kogda_ya_ne_znayu_kuda_ya_14011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850356" y="2674938"/>
            <a:ext cx="3451225" cy="34512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UK?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1714488"/>
            <a:ext cx="250033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What countries does the UK consist of?</a:t>
            </a:r>
          </a:p>
          <a:p>
            <a:r>
              <a:rPr lang="en-US" sz="2800" dirty="0" smtClean="0"/>
              <a:t>Name the countries.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There are a lot of souvenirs you can buy in the UK.</a:t>
            </a:r>
            <a:endParaRPr lang="ru-RU" dirty="0"/>
          </a:p>
        </p:txBody>
      </p:sp>
      <p:pic>
        <p:nvPicPr>
          <p:cNvPr id="14339" name="Picture 3" descr="I:\презентации по UK\презентации\сувениры\$T2eC16NHJIQFHH)3BrNBBS!SNq!76!--60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1142984"/>
            <a:ext cx="2432050" cy="2540000"/>
          </a:xfrm>
          <a:prstGeom prst="rect">
            <a:avLst/>
          </a:prstGeom>
          <a:noFill/>
        </p:spPr>
      </p:pic>
      <p:pic>
        <p:nvPicPr>
          <p:cNvPr id="14340" name="Picture 4" descr="I:\презентации по UK\презентации\сувениры\1d37634c594c160f44c490cded9f816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3857628"/>
            <a:ext cx="3762402" cy="2821802"/>
          </a:xfrm>
          <a:prstGeom prst="rect">
            <a:avLst/>
          </a:prstGeom>
          <a:noFill/>
        </p:spPr>
      </p:pic>
      <p:pic>
        <p:nvPicPr>
          <p:cNvPr id="14342" name="Picture 6" descr="I:\презентации по UK\презентации\сувениры\chto-privezti-iz-anglii-v-kachestve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071546"/>
            <a:ext cx="2500330" cy="2365762"/>
          </a:xfrm>
          <a:prstGeom prst="rect">
            <a:avLst/>
          </a:prstGeom>
          <a:noFill/>
        </p:spPr>
      </p:pic>
      <p:pic>
        <p:nvPicPr>
          <p:cNvPr id="14343" name="Picture 7" descr="I:\презентации по UK\презентации\сувениры\P014-412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5" y="3714752"/>
            <a:ext cx="3378991" cy="3143248"/>
          </a:xfrm>
          <a:prstGeom prst="rect">
            <a:avLst/>
          </a:prstGeom>
          <a:noFill/>
        </p:spPr>
      </p:pic>
      <p:pic>
        <p:nvPicPr>
          <p:cNvPr id="14344" name="Picture 8" descr="I:\презентации по UK\презентации\сувениры\18267big(0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03286" y="1428736"/>
            <a:ext cx="2997465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This is a tartan scarf from Scotland.</a:t>
            </a:r>
            <a:br>
              <a:rPr lang="en-US" sz="3600" dirty="0" smtClean="0"/>
            </a:br>
            <a:endParaRPr lang="ru-RU" sz="3600" dirty="0"/>
          </a:p>
        </p:txBody>
      </p:sp>
      <p:pic>
        <p:nvPicPr>
          <p:cNvPr id="2050" name="Picture 2" descr="C:\Users\Кирилл\Pictures\Безымянный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000108"/>
            <a:ext cx="3643338" cy="4982512"/>
          </a:xfrm>
          <a:prstGeom prst="rect">
            <a:avLst/>
          </a:prstGeom>
          <a:noFill/>
        </p:spPr>
      </p:pic>
      <p:pic>
        <p:nvPicPr>
          <p:cNvPr id="2054" name="Picture 6" descr="I:\презентации по UK\презентации\сувениры\134617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857364"/>
            <a:ext cx="3580622" cy="2643206"/>
          </a:xfrm>
          <a:prstGeom prst="rect">
            <a:avLst/>
          </a:prstGeom>
          <a:noFill/>
        </p:spPr>
      </p:pic>
      <p:cxnSp>
        <p:nvCxnSpPr>
          <p:cNvPr id="11" name="Прямая со стрелкой 10"/>
          <p:cNvCxnSpPr/>
          <p:nvPr/>
        </p:nvCxnSpPr>
        <p:spPr>
          <a:xfrm>
            <a:off x="4214810" y="3143248"/>
            <a:ext cx="2428892" cy="8572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Tartan clothes is very popular in Scotland.</a:t>
            </a:r>
            <a:endParaRPr lang="ru-RU" dirty="0"/>
          </a:p>
        </p:txBody>
      </p:sp>
      <p:pic>
        <p:nvPicPr>
          <p:cNvPr id="3" name="Picture 4" descr="I:\презентации по UK\презентации\сувениры\2. кил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08"/>
            <a:ext cx="3071834" cy="5098391"/>
          </a:xfrm>
          <a:prstGeom prst="rect">
            <a:avLst/>
          </a:prstGeom>
          <a:noFill/>
        </p:spPr>
      </p:pic>
      <p:pic>
        <p:nvPicPr>
          <p:cNvPr id="9218" name="Picture 2" descr="I:\презентации по UK\презентации\сувениры\1004082611225581378620666_source_968d5ff4812569c2f4304ff9609bd23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5302" y="2071678"/>
            <a:ext cx="6098698" cy="45672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This is a stuffed toy. It looks like a cow.</a:t>
            </a:r>
            <a:endParaRPr lang="ru-RU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714488"/>
            <a:ext cx="5072098" cy="3722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There are a lot of cows in Scotland</a:t>
            </a:r>
            <a:endParaRPr lang="ru-RU" dirty="0"/>
          </a:p>
        </p:txBody>
      </p:sp>
      <p:pic>
        <p:nvPicPr>
          <p:cNvPr id="6146" name="Picture 2" descr="I:\презентации по UK\презентации\сувениры\depositphotos_17840795-herd-of-cows-Scotla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476361"/>
            <a:ext cx="7143800" cy="47625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These are toy buses. They are double-decker buses.</a:t>
            </a:r>
            <a:endParaRPr lang="ru-RU" dirty="0"/>
          </a:p>
        </p:txBody>
      </p:sp>
      <p:pic>
        <p:nvPicPr>
          <p:cNvPr id="4098" name="Picture 2" descr="C:\Users\Кирилл\Pictures\Безымянный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1357298"/>
            <a:ext cx="4110273" cy="5000660"/>
          </a:xfrm>
          <a:prstGeom prst="rect">
            <a:avLst/>
          </a:prstGeom>
          <a:noFill/>
        </p:spPr>
      </p:pic>
      <p:pic>
        <p:nvPicPr>
          <p:cNvPr id="4102" name="Picture 6" descr="C:\Users\Кирилл\Pictures\1275409_автобус-красный-белый-фон-ретро-vint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785926"/>
            <a:ext cx="4143404" cy="3604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 can see them in London.</a:t>
            </a:r>
            <a:endParaRPr lang="ru-RU" dirty="0"/>
          </a:p>
        </p:txBody>
      </p:sp>
      <p:pic>
        <p:nvPicPr>
          <p:cNvPr id="10242" name="Picture 2" descr="I:\презентации по UK\презентации\сувениры\071915_049457783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381108"/>
            <a:ext cx="8215338" cy="54768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This is a pin. It has got a Union Jack on it. The Union Jack is the flag of the UK. </a:t>
            </a:r>
            <a:endParaRPr lang="ru-RU" dirty="0"/>
          </a:p>
        </p:txBody>
      </p:sp>
      <p:pic>
        <p:nvPicPr>
          <p:cNvPr id="11267" name="Picture 3" descr="I:\презентации по UK\презентации\сувениры\RAZ027_en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071678"/>
            <a:ext cx="4210068" cy="403025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072198" y="4071942"/>
            <a:ext cx="2643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The Union Jack</a:t>
            </a:r>
            <a:endParaRPr lang="ru-RU" sz="2800" b="1" dirty="0">
              <a:solidFill>
                <a:srgbClr val="FF0000"/>
              </a:solidFill>
            </a:endParaRPr>
          </a:p>
        </p:txBody>
      </p:sp>
      <p:cxnSp>
        <p:nvCxnSpPr>
          <p:cNvPr id="7" name="Прямая со стрелкой 6"/>
          <p:cNvCxnSpPr>
            <a:stCxn id="5" idx="1"/>
          </p:cNvCxnSpPr>
          <p:nvPr/>
        </p:nvCxnSpPr>
        <p:spPr>
          <a:xfrm rot="10800000">
            <a:off x="5214942" y="4214818"/>
            <a:ext cx="857256" cy="11873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This is a hat. It has got shamrock on it.</a:t>
            </a:r>
            <a:endParaRPr lang="ru-RU" dirty="0"/>
          </a:p>
        </p:txBody>
      </p:sp>
      <p:pic>
        <p:nvPicPr>
          <p:cNvPr id="5126" name="Picture 6" descr="I:\презентации по UK\презентации\сувениры\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428736"/>
            <a:ext cx="4476760" cy="4476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shamrock is the symbol of Northern Ireland.</a:t>
            </a:r>
            <a:endParaRPr lang="ru-RU" dirty="0"/>
          </a:p>
        </p:txBody>
      </p:sp>
      <p:pic>
        <p:nvPicPr>
          <p:cNvPr id="8194" name="Picture 2" descr="I:\презентации по UK\презентации\сувениры\6. трилистник, клевер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643050"/>
            <a:ext cx="3590942" cy="3279219"/>
          </a:xfrm>
          <a:prstGeom prst="rect">
            <a:avLst/>
          </a:prstGeom>
          <a:noFill/>
        </p:spPr>
      </p:pic>
      <p:pic>
        <p:nvPicPr>
          <p:cNvPr id="4" name="Picture 2" descr="C:\Users\Кирилл\Pictures\Безымянный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3071810"/>
            <a:ext cx="3571900" cy="3436259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>
            <a:off x="3786182" y="4143380"/>
            <a:ext cx="2071702" cy="6429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This is a mug. It has got a Welsh dragon on it.</a:t>
            </a:r>
            <a:endParaRPr lang="ru-RU" dirty="0"/>
          </a:p>
        </p:txBody>
      </p:sp>
      <p:pic>
        <p:nvPicPr>
          <p:cNvPr id="12291" name="Picture 3" descr="C:\Users\Кирилл\Pictures\Безымянный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00174"/>
            <a:ext cx="4743306" cy="4532180"/>
          </a:xfrm>
          <a:prstGeom prst="rect">
            <a:avLst/>
          </a:prstGeom>
          <a:noFill/>
        </p:spPr>
      </p:pic>
      <p:pic>
        <p:nvPicPr>
          <p:cNvPr id="1026" name="Picture 2" descr="I:\презентации по UK\презентации\сувениры\Безымянный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1857364"/>
            <a:ext cx="3714744" cy="4414905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>
            <a:off x="4714876" y="4286256"/>
            <a:ext cx="1571636" cy="64294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Welsh dragon is on the flag of Wales.</a:t>
            </a:r>
            <a:endParaRPr lang="ru-RU" dirty="0"/>
          </a:p>
        </p:txBody>
      </p:sp>
      <p:pic>
        <p:nvPicPr>
          <p:cNvPr id="13315" name="Picture 3" descr="I:\презентации по UK\презентации\сувениры\wales-nylon-deluxe-quality-5-x-3-flag-3718-p[ekm]1000x617[ek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714488"/>
            <a:ext cx="7772854" cy="4795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Find the countries of the UK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42910" y="1357298"/>
          <a:ext cx="7786740" cy="471491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19116"/>
                <a:gridCol w="519116"/>
                <a:gridCol w="519116"/>
                <a:gridCol w="519116"/>
                <a:gridCol w="519116"/>
                <a:gridCol w="519116"/>
                <a:gridCol w="519116"/>
                <a:gridCol w="519116"/>
                <a:gridCol w="519116"/>
                <a:gridCol w="519116"/>
                <a:gridCol w="519116"/>
                <a:gridCol w="519116"/>
                <a:gridCol w="519116"/>
                <a:gridCol w="519116"/>
                <a:gridCol w="519116"/>
              </a:tblGrid>
              <a:tr h="471491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U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W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F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F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G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G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D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D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W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Q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D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I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G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F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G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G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Y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I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C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C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U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Z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C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G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D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I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U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F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D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W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F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D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I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Z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V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G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P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Q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D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D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Y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Match the country and the nationality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14348" y="1857364"/>
          <a:ext cx="7715304" cy="35052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43470"/>
                <a:gridCol w="3071834"/>
              </a:tblGrid>
              <a:tr h="350205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The UK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Welsh</a:t>
                      </a:r>
                      <a:endParaRPr lang="ru-RU" sz="4000" dirty="0"/>
                    </a:p>
                  </a:txBody>
                  <a:tcPr/>
                </a:tc>
              </a:tr>
              <a:tr h="350205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Northern Ireland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Scottish</a:t>
                      </a:r>
                      <a:endParaRPr lang="ru-RU" sz="4000" dirty="0"/>
                    </a:p>
                  </a:txBody>
                  <a:tcPr/>
                </a:tc>
              </a:tr>
              <a:tr h="350205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England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British</a:t>
                      </a:r>
                      <a:endParaRPr lang="ru-RU" sz="4000" dirty="0"/>
                    </a:p>
                  </a:txBody>
                  <a:tcPr/>
                </a:tc>
              </a:tr>
              <a:tr h="350205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Scotland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Irish</a:t>
                      </a:r>
                      <a:endParaRPr lang="ru-RU" sz="4000" dirty="0"/>
                    </a:p>
                  </a:txBody>
                  <a:tcPr/>
                </a:tc>
              </a:tr>
              <a:tr h="350205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Wales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English</a:t>
                      </a:r>
                      <a:endParaRPr lang="ru-RU" sz="4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Match the country and the souvenir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572264" y="2857496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MUG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1714488"/>
            <a:ext cx="3286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Northern Ireland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4348" y="3071810"/>
            <a:ext cx="21431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</a:rPr>
              <a:t>STUFFED TOYS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00562" y="1571612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3">
                    <a:lumMod val="50000"/>
                  </a:schemeClr>
                </a:solidFill>
              </a:rPr>
              <a:t>HAT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14678" y="4000504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</a:rPr>
              <a:t>England</a:t>
            </a:r>
            <a:endParaRPr lang="ru-RU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00430" y="2786058"/>
            <a:ext cx="2143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</a:rPr>
              <a:t>Scotland</a:t>
            </a:r>
            <a:endParaRPr lang="ru-RU" sz="3600" b="1" dirty="0">
              <a:solidFill>
                <a:srgbClr val="00B0F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86578" y="1643050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B050"/>
                </a:solidFill>
              </a:rPr>
              <a:t>PIN</a:t>
            </a:r>
            <a:endParaRPr lang="ru-RU" sz="3600" b="1" dirty="0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1538" y="4643446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</a:rPr>
              <a:t>Wales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72198" y="4214818"/>
            <a:ext cx="2857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Double-decker bus</a:t>
            </a:r>
            <a:endParaRPr lang="ru-RU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00430" y="5429264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7030A0"/>
                </a:solidFill>
              </a:rPr>
              <a:t>TARTAN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311</TotalTime>
  <Words>367</Words>
  <Application>Microsoft Office PowerPoint</Application>
  <PresentationFormat>Экран (4:3)</PresentationFormat>
  <Paragraphs>194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Волна</vt:lpstr>
      <vt:lpstr>UK Souvenirs</vt:lpstr>
      <vt:lpstr>What is the UK?</vt:lpstr>
      <vt:lpstr>There are a lot of souvenirs you can buy in the UK.</vt:lpstr>
      <vt:lpstr>This is a tartan scarf from Scotland. </vt:lpstr>
      <vt:lpstr>Tartan clothes is very popular in Scotland.</vt:lpstr>
      <vt:lpstr>This is a stuffed toy. It looks like a cow.</vt:lpstr>
      <vt:lpstr>There are a lot of cows in Scotland</vt:lpstr>
      <vt:lpstr>These are toy buses. They are double-decker buses.</vt:lpstr>
      <vt:lpstr>You can see them in London.</vt:lpstr>
      <vt:lpstr>This is a pin. It has got a Union Jack on it. The Union Jack is the flag of the UK. </vt:lpstr>
      <vt:lpstr>This is a hat. It has got shamrock on it.</vt:lpstr>
      <vt:lpstr>The shamrock is the symbol of Northern Ireland.</vt:lpstr>
      <vt:lpstr>This is a mug. It has got a Welsh dragon on it.</vt:lpstr>
      <vt:lpstr>The Welsh dragon is on the flag of Wales.</vt:lpstr>
      <vt:lpstr>Find the countries of the UK</vt:lpstr>
      <vt:lpstr>Match the country and the nationality</vt:lpstr>
      <vt:lpstr>Match the country and the souvenir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UK Souvenirs</dc:title>
  <dc:creator>Кирилл</dc:creator>
  <cp:lastModifiedBy>Надежда</cp:lastModifiedBy>
  <cp:revision>33</cp:revision>
  <dcterms:created xsi:type="dcterms:W3CDTF">2015-10-13T19:45:25Z</dcterms:created>
  <dcterms:modified xsi:type="dcterms:W3CDTF">2022-03-28T07:16:30Z</dcterms:modified>
  <cp:contentStatus/>
</cp:coreProperties>
</file>