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6" y="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677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351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797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384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378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139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388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957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200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488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674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CF659-F21C-4981-A036-E2F515469955}" type="datetimeFigureOut">
              <a:rPr lang="ru-RU" smtClean="0"/>
              <a:t>15.12.2021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3E9D5-3BDB-4955-BAD0-8597327792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810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28.xml"/><Relationship Id="rId3" Type="http://schemas.openxmlformats.org/officeDocument/2006/relationships/slide" Target="slide5.xml"/><Relationship Id="rId7" Type="http://schemas.openxmlformats.org/officeDocument/2006/relationships/slide" Target="slide19.xml"/><Relationship Id="rId12" Type="http://schemas.openxmlformats.org/officeDocument/2006/relationships/slide" Target="slide26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6" Type="http://schemas.openxmlformats.org/officeDocument/2006/relationships/slide" Target="slide14.xml"/><Relationship Id="rId11" Type="http://schemas.openxmlformats.org/officeDocument/2006/relationships/slide" Target="slide23.xml"/><Relationship Id="rId5" Type="http://schemas.openxmlformats.org/officeDocument/2006/relationships/slide" Target="slide12.xml"/><Relationship Id="rId10" Type="http://schemas.openxmlformats.org/officeDocument/2006/relationships/slide" Target="slide16.xml"/><Relationship Id="rId4" Type="http://schemas.openxmlformats.org/officeDocument/2006/relationships/slide" Target="slide7.xml"/><Relationship Id="rId9" Type="http://schemas.openxmlformats.org/officeDocument/2006/relationships/slide" Target="slide2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slide" Target="slide17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slide" Target="slide24.xml"/><Relationship Id="rId4" Type="http://schemas.openxmlformats.org/officeDocument/2006/relationships/image" Target="../media/image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6314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Игровая презентация «Все профессии нужны – все профессии важны»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b="1" dirty="0" smtClean="0"/>
              <a:t>Автор: воспитатель Ельцова</a:t>
            </a:r>
          </a:p>
          <a:p>
            <a:pPr algn="r"/>
            <a:r>
              <a:rPr lang="ru-RU" b="1" dirty="0" smtClean="0"/>
              <a:t> Анастасия Ивановна, </a:t>
            </a:r>
          </a:p>
          <a:p>
            <a:pPr algn="r"/>
            <a:r>
              <a:rPr lang="ru-RU" b="1" dirty="0" smtClean="0"/>
              <a:t>МБДОУ «Детский сад №15 г. Можги»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57917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4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35935"/>
            <a:ext cx="10515600" cy="5741028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/>
              <a:t>Цель:</a:t>
            </a:r>
            <a:r>
              <a:rPr lang="ru-RU" dirty="0"/>
              <a:t> закрепление знаний детей о профессиях, о значении и содержании их труда, месте работы, предметах труда. </a:t>
            </a:r>
            <a:endParaRPr lang="ru-RU" dirty="0" smtClean="0"/>
          </a:p>
          <a:p>
            <a:pPr marL="0" indent="0" algn="just">
              <a:buNone/>
            </a:pPr>
            <a:r>
              <a:rPr lang="ru-RU" b="1" dirty="0"/>
              <a:t>Задачи: </a:t>
            </a:r>
            <a:endParaRPr lang="ru-RU" dirty="0"/>
          </a:p>
          <a:p>
            <a:pPr algn="just"/>
            <a:r>
              <a:rPr lang="ru-RU" dirty="0" smtClean="0"/>
              <a:t>развивать </a:t>
            </a:r>
            <a:r>
              <a:rPr lang="ru-RU" dirty="0"/>
              <a:t>речевую активность, познавательные интересы, сообразительность;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активизировать речь детей, обогатить словарный запас новыми словами помощниками; </a:t>
            </a:r>
          </a:p>
          <a:p>
            <a:pPr algn="just"/>
            <a:r>
              <a:rPr lang="ru-RU" dirty="0" smtClean="0"/>
              <a:t>воспитывать </a:t>
            </a:r>
            <a:r>
              <a:rPr lang="ru-RU" dirty="0"/>
              <a:t>интерес и уважение к людям различных профессий;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114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Правила игры: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i="1" dirty="0" smtClean="0"/>
              <a:t>Возраст: </a:t>
            </a:r>
            <a:r>
              <a:rPr lang="ru-RU" dirty="0" smtClean="0"/>
              <a:t>Младшая и средняя группа</a:t>
            </a:r>
          </a:p>
          <a:p>
            <a:pPr algn="ctr"/>
            <a:r>
              <a:rPr lang="ru-RU" i="1" dirty="0" smtClean="0"/>
              <a:t>Цель: </a:t>
            </a:r>
            <a:r>
              <a:rPr lang="ru-RU" dirty="0" smtClean="0"/>
              <a:t>Расширить представления детей о профессиях</a:t>
            </a:r>
          </a:p>
          <a:p>
            <a:pPr algn="ctr"/>
            <a:r>
              <a:rPr lang="ru-RU" i="1" dirty="0" smtClean="0"/>
              <a:t>Правила игры: </a:t>
            </a:r>
            <a:r>
              <a:rPr lang="ru-RU" dirty="0" smtClean="0"/>
              <a:t>Игроки выбирают любую понравившуюся фигуру независимо от цифр, отвечают на заданный вопрос.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303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Выбери понравившуюся фигуру:</a:t>
            </a:r>
            <a:endParaRPr lang="ru-RU" b="1" dirty="0"/>
          </a:p>
        </p:txBody>
      </p:sp>
      <p:sp>
        <p:nvSpPr>
          <p:cNvPr id="3" name="Прямоугольник 2">
            <a:hlinkClick r:id="rId3" action="ppaction://hlinksldjump"/>
          </p:cNvPr>
          <p:cNvSpPr/>
          <p:nvPr/>
        </p:nvSpPr>
        <p:spPr>
          <a:xfrm>
            <a:off x="411124" y="1854133"/>
            <a:ext cx="1738423" cy="10804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2891172" y="1678696"/>
            <a:ext cx="1478810" cy="138348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2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5" name="5-конечная звезда 4">
            <a:hlinkClick r:id="rId5" action="ppaction://hlinksldjump"/>
          </p:cNvPr>
          <p:cNvSpPr/>
          <p:nvPr/>
        </p:nvSpPr>
        <p:spPr>
          <a:xfrm>
            <a:off x="4809909" y="1468653"/>
            <a:ext cx="1805760" cy="1465933"/>
          </a:xfrm>
          <a:prstGeom prst="star5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3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6" name="Равнобедренный треугольник 5">
            <a:hlinkClick r:id="rId6" action="ppaction://hlinksldjump"/>
          </p:cNvPr>
          <p:cNvSpPr/>
          <p:nvPr/>
        </p:nvSpPr>
        <p:spPr>
          <a:xfrm>
            <a:off x="7055596" y="1551103"/>
            <a:ext cx="1403491" cy="1383483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4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7" name="Сердце 6">
            <a:hlinkClick r:id="rId7" action="ppaction://hlinksldjump"/>
          </p:cNvPr>
          <p:cNvSpPr/>
          <p:nvPr/>
        </p:nvSpPr>
        <p:spPr>
          <a:xfrm>
            <a:off x="411124" y="3960625"/>
            <a:ext cx="1662225" cy="1382231"/>
          </a:xfrm>
          <a:prstGeom prst="hear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6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8" name="Ромб 7">
            <a:hlinkClick r:id="rId8" action="ppaction://hlinksldjump"/>
          </p:cNvPr>
          <p:cNvSpPr/>
          <p:nvPr/>
        </p:nvSpPr>
        <p:spPr>
          <a:xfrm>
            <a:off x="2528335" y="3912781"/>
            <a:ext cx="1735322" cy="1552350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7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9" name="Стрелка вправо 8">
            <a:hlinkClick r:id="rId9" action="ppaction://hlinksldjump"/>
          </p:cNvPr>
          <p:cNvSpPr/>
          <p:nvPr/>
        </p:nvSpPr>
        <p:spPr>
          <a:xfrm>
            <a:off x="4809909" y="3838349"/>
            <a:ext cx="1773862" cy="1626782"/>
          </a:xfrm>
          <a:prstGeom prst="rightArrow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8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10" name="Правильный пятиугольник 9">
            <a:hlinkClick r:id="rId10" action="ppaction://hlinksldjump"/>
          </p:cNvPr>
          <p:cNvSpPr/>
          <p:nvPr/>
        </p:nvSpPr>
        <p:spPr>
          <a:xfrm>
            <a:off x="9012001" y="1487308"/>
            <a:ext cx="1519564" cy="1447278"/>
          </a:xfrm>
          <a:prstGeom prst="pentagon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5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11" name="Шестиугольник 10">
            <a:hlinkClick r:id="rId11" action="ppaction://hlinksldjump"/>
          </p:cNvPr>
          <p:cNvSpPr/>
          <p:nvPr/>
        </p:nvSpPr>
        <p:spPr>
          <a:xfrm>
            <a:off x="6795980" y="4011127"/>
            <a:ext cx="1553235" cy="1281226"/>
          </a:xfrm>
          <a:prstGeom prst="hexagon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9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>
            <a:hlinkClick r:id="rId12" action="ppaction://hlinksldjump"/>
          </p:cNvPr>
          <p:cNvSpPr/>
          <p:nvPr/>
        </p:nvSpPr>
        <p:spPr>
          <a:xfrm>
            <a:off x="9022175" y="4043026"/>
            <a:ext cx="1259509" cy="124932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</a:rPr>
              <a:t>10</a:t>
            </a:r>
            <a:endParaRPr lang="ru-RU" sz="5400" b="1" dirty="0">
              <a:solidFill>
                <a:schemeClr val="tx1"/>
              </a:solidFill>
            </a:endParaRPr>
          </a:p>
        </p:txBody>
      </p:sp>
      <p:sp>
        <p:nvSpPr>
          <p:cNvPr id="13" name="Горизонтальный свиток 12">
            <a:hlinkClick r:id="rId13" action="ppaction://hlinksldjump"/>
          </p:cNvPr>
          <p:cNvSpPr/>
          <p:nvPr/>
        </p:nvSpPr>
        <p:spPr>
          <a:xfrm>
            <a:off x="9824484" y="5645887"/>
            <a:ext cx="1999809" cy="1137685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ВЫХОД 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82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dirty="0"/>
              <a:t>Отгадай загадку: 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783186" cy="46496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FF0000"/>
                </a:solidFill>
                <a:latin typeface="+mj-lt"/>
              </a:rPr>
              <a:t>Кто </a:t>
            </a:r>
            <a:r>
              <a:rPr lang="ru-RU" sz="4400" b="1" dirty="0">
                <a:solidFill>
                  <a:srgbClr val="FF0000"/>
                </a:solidFill>
                <a:latin typeface="+mj-lt"/>
              </a:rPr>
              <a:t>пропишет витамины?</a:t>
            </a:r>
          </a:p>
          <a:p>
            <a:pPr marL="0" indent="0" algn="ctr">
              <a:buNone/>
            </a:pPr>
            <a:r>
              <a:rPr lang="ru-RU" sz="4400" b="1" dirty="0">
                <a:solidFill>
                  <a:srgbClr val="FF0000"/>
                </a:solidFill>
                <a:latin typeface="+mj-lt"/>
              </a:rPr>
              <a:t>Кто излечит от ангины?</a:t>
            </a:r>
          </a:p>
          <a:p>
            <a:pPr marL="0" indent="0" algn="ctr">
              <a:buNone/>
            </a:pPr>
            <a:r>
              <a:rPr lang="ru-RU" sz="4400" b="1" dirty="0">
                <a:solidFill>
                  <a:srgbClr val="FF0000"/>
                </a:solidFill>
                <a:latin typeface="+mj-lt"/>
              </a:rPr>
              <a:t>На прививках ты не плач – </a:t>
            </a:r>
          </a:p>
          <a:p>
            <a:pPr marL="0" indent="0" algn="ctr">
              <a:buNone/>
            </a:pPr>
            <a:r>
              <a:rPr lang="ru-RU" sz="4400" b="1" dirty="0">
                <a:solidFill>
                  <a:srgbClr val="FF0000"/>
                </a:solidFill>
                <a:latin typeface="+mj-lt"/>
              </a:rPr>
              <a:t>Как лечиться, знает </a:t>
            </a:r>
            <a:r>
              <a:rPr lang="ru-RU" sz="4400" b="1" dirty="0" smtClean="0">
                <a:solidFill>
                  <a:srgbClr val="FF0000"/>
                </a:solidFill>
                <a:latin typeface="+mj-lt"/>
              </a:rPr>
              <a:t>….</a:t>
            </a:r>
            <a:endParaRPr lang="ru-RU" sz="44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66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2268353"/>
            <a:ext cx="10515600" cy="1325563"/>
          </a:xfrm>
        </p:spPr>
        <p:txBody>
          <a:bodyPr/>
          <a:lstStyle/>
          <a:p>
            <a:r>
              <a:rPr lang="ru-RU" sz="8000" b="1" dirty="0" smtClean="0"/>
              <a:t>Врач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432" y="484743"/>
            <a:ext cx="4253023" cy="598258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829340" y="5475767"/>
            <a:ext cx="1520455" cy="1127052"/>
          </a:xfrm>
          <a:prstGeom prst="actionButtonHome">
            <a:avLst/>
          </a:prstGeom>
          <a:solidFill>
            <a:srgbClr val="00B05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7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032" y="2395943"/>
            <a:ext cx="10515600" cy="1325563"/>
          </a:xfrm>
        </p:spPr>
        <p:txBody>
          <a:bodyPr>
            <a:noAutofit/>
          </a:bodyPr>
          <a:lstStyle/>
          <a:p>
            <a:pPr lvl="0" algn="ctr"/>
            <a:r>
              <a:rPr lang="ru-RU" sz="6000" b="1" dirty="0"/>
              <a:t>Кто управляет самолетом</a:t>
            </a:r>
            <a:r>
              <a:rPr lang="ru-RU" sz="6000" b="1" dirty="0" smtClean="0"/>
              <a:t>?</a:t>
            </a:r>
            <a:endParaRPr lang="ru-RU" sz="6000" b="1" dirty="0"/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40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2268353"/>
            <a:ext cx="10515600" cy="1325563"/>
          </a:xfrm>
        </p:spPr>
        <p:txBody>
          <a:bodyPr/>
          <a:lstStyle/>
          <a:p>
            <a:r>
              <a:rPr lang="ru-RU" sz="8000" b="1" dirty="0" smtClean="0"/>
              <a:t>Пилот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638" y="231395"/>
            <a:ext cx="4944139" cy="638500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754912" y="5337544"/>
            <a:ext cx="1371600" cy="1278855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23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Найди </a:t>
            </a:r>
            <a:r>
              <a:rPr lang="ru-RU" b="1" dirty="0" smtClean="0"/>
              <a:t>предметы, которые принадлежат учителю:</a:t>
            </a:r>
            <a:endParaRPr lang="ru-RU" b="1" dirty="0"/>
          </a:p>
        </p:txBody>
      </p:sp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450" y="2505734"/>
            <a:ext cx="1722124" cy="24384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" y="2505735"/>
            <a:ext cx="3772725" cy="24384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618" y="2546375"/>
            <a:ext cx="4452732" cy="23977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9952074" y="5613991"/>
            <a:ext cx="1401726" cy="110578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64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862" y="1881963"/>
            <a:ext cx="4486275" cy="429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/>
              <a:t>Верно. Ты молодец!</a:t>
            </a:r>
            <a:endParaRPr lang="ru-RU" sz="7200" b="1" dirty="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23014" y="5497033"/>
            <a:ext cx="1137684" cy="1116418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52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 сожалению, ответ неверный. Попробуй еще раз!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2094213"/>
            <a:ext cx="5954233" cy="31259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Горизонтальный свиток 3">
            <a:hlinkClick r:id="rId3" action="ppaction://hlinksldjump"/>
          </p:cNvPr>
          <p:cNvSpPr/>
          <p:nvPr/>
        </p:nvSpPr>
        <p:spPr>
          <a:xfrm>
            <a:off x="9792586" y="5497033"/>
            <a:ext cx="1850065" cy="1190846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 ВОПРОСУ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64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dirty="0"/>
              <a:t>Отгадай загадку: 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783186" cy="46496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dirty="0">
                <a:solidFill>
                  <a:srgbClr val="FF0000"/>
                </a:solidFill>
              </a:rPr>
              <a:t>Темной ночью, ясным днем</a:t>
            </a:r>
          </a:p>
          <a:p>
            <a:pPr marL="0" indent="0" algn="ctr">
              <a:buNone/>
            </a:pPr>
            <a:r>
              <a:rPr lang="ru-RU" sz="4800" dirty="0">
                <a:solidFill>
                  <a:srgbClr val="FF0000"/>
                </a:solidFill>
              </a:rPr>
              <a:t>Он сражается с огнем </a:t>
            </a:r>
          </a:p>
          <a:p>
            <a:pPr marL="0" indent="0" algn="ctr">
              <a:buNone/>
            </a:pPr>
            <a:r>
              <a:rPr lang="ru-RU" sz="4800" dirty="0">
                <a:solidFill>
                  <a:srgbClr val="FF0000"/>
                </a:solidFill>
              </a:rPr>
              <a:t>В каске, будто воин славный,</a:t>
            </a:r>
          </a:p>
          <a:p>
            <a:pPr marL="0" indent="0" algn="ctr">
              <a:buNone/>
            </a:pPr>
            <a:r>
              <a:rPr lang="ru-RU" sz="4800" dirty="0">
                <a:solidFill>
                  <a:srgbClr val="FF0000"/>
                </a:solidFill>
              </a:rPr>
              <a:t>На пожар </a:t>
            </a:r>
            <a:r>
              <a:rPr lang="ru-RU" sz="4800" dirty="0" smtClean="0">
                <a:solidFill>
                  <a:srgbClr val="FF0000"/>
                </a:solidFill>
              </a:rPr>
              <a:t>спешит…</a:t>
            </a:r>
            <a:endParaRPr lang="ru-RU" sz="48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367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948" y="2427842"/>
            <a:ext cx="10515600" cy="1325563"/>
          </a:xfrm>
        </p:spPr>
        <p:txBody>
          <a:bodyPr/>
          <a:lstStyle/>
          <a:p>
            <a:r>
              <a:rPr lang="ru-RU" sz="8000" b="1" dirty="0" smtClean="0"/>
              <a:t>Пожарный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157236"/>
            <a:ext cx="4359348" cy="637953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701749" y="5592726"/>
            <a:ext cx="1180214" cy="944044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86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032" y="2395943"/>
            <a:ext cx="10515600" cy="1325563"/>
          </a:xfrm>
        </p:spPr>
        <p:txBody>
          <a:bodyPr>
            <a:noAutofit/>
          </a:bodyPr>
          <a:lstStyle/>
          <a:p>
            <a:pPr lvl="0" algn="ctr"/>
            <a:r>
              <a:rPr lang="ru-RU" sz="6000" b="1" dirty="0" smtClean="0"/>
              <a:t>Кому в работе нужны кисти, мольберт и краски?</a:t>
            </a:r>
            <a:endParaRPr lang="ru-RU" sz="6000" b="1" dirty="0"/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948" y="2427842"/>
            <a:ext cx="10515600" cy="1325563"/>
          </a:xfrm>
        </p:spPr>
        <p:txBody>
          <a:bodyPr/>
          <a:lstStyle/>
          <a:p>
            <a:r>
              <a:rPr lang="ru-RU" sz="8000" b="1" dirty="0" smtClean="0"/>
              <a:t>Художник 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027" y="232055"/>
            <a:ext cx="5426521" cy="637616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777948" y="5544963"/>
            <a:ext cx="1082750" cy="1063256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53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0971" y="556510"/>
            <a:ext cx="10515600" cy="1017109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/>
              <a:t>Помоги врачу собрать </a:t>
            </a:r>
            <a:r>
              <a:rPr lang="ru-RU" sz="6000" b="1" dirty="0" smtClean="0"/>
              <a:t>чемодан:</a:t>
            </a:r>
            <a:endParaRPr lang="ru-RU" sz="6000" b="1" dirty="0"/>
          </a:p>
        </p:txBody>
      </p:sp>
      <p:pic>
        <p:nvPicPr>
          <p:cNvPr id="3" name="Рисунок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11" y="1969017"/>
            <a:ext cx="2760478" cy="276047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924" y="3941130"/>
            <a:ext cx="1722124" cy="24384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683" y="1883956"/>
            <a:ext cx="2211032" cy="23584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14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862" y="1881963"/>
            <a:ext cx="4486275" cy="429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/>
              <a:t>Верно. Ты молодец!</a:t>
            </a:r>
            <a:endParaRPr lang="ru-RU" sz="7200" b="1" dirty="0"/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838200" y="5613991"/>
            <a:ext cx="1235149" cy="1158949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175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 сожалению, ответ неверный. Попробуй еще раз!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2094213"/>
            <a:ext cx="5954233" cy="31259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Горизонтальный свиток 3">
            <a:hlinkClick r:id="rId3" action="ppaction://hlinksldjump"/>
          </p:cNvPr>
          <p:cNvSpPr/>
          <p:nvPr/>
        </p:nvSpPr>
        <p:spPr>
          <a:xfrm>
            <a:off x="9792586" y="5497033"/>
            <a:ext cx="1850065" cy="1190846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 ВОПРОСУ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2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032" y="2395943"/>
            <a:ext cx="10515600" cy="1325563"/>
          </a:xfrm>
        </p:spPr>
        <p:txBody>
          <a:bodyPr>
            <a:noAutofit/>
          </a:bodyPr>
          <a:lstStyle/>
          <a:p>
            <a:pPr lvl="0" algn="ctr"/>
            <a:r>
              <a:rPr lang="ru-RU" sz="5400" b="1" dirty="0"/>
              <a:t>Кто поможет найти нужную </a:t>
            </a:r>
            <a:r>
              <a:rPr lang="ru-RU" sz="5400" b="1" dirty="0" smtClean="0"/>
              <a:t>книгу?</a:t>
            </a:r>
            <a:endParaRPr lang="ru-RU" sz="5400" b="1" dirty="0"/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8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748" y="333228"/>
            <a:ext cx="10515600" cy="1325563"/>
          </a:xfrm>
        </p:spPr>
        <p:txBody>
          <a:bodyPr/>
          <a:lstStyle/>
          <a:p>
            <a:r>
              <a:rPr lang="ru-RU" sz="8000" b="1" dirty="0" smtClean="0"/>
              <a:t>Библиотекарь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777948" y="5544963"/>
            <a:ext cx="1082750" cy="1063256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85" y="2111200"/>
            <a:ext cx="7219705" cy="406108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3896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dirty="0"/>
              <a:t>Отгадай загадку: 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783186" cy="464960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>
                <a:solidFill>
                  <a:srgbClr val="FF0000"/>
                </a:solidFill>
              </a:rPr>
              <a:t>Учит вежливости нас</a:t>
            </a:r>
          </a:p>
          <a:p>
            <a:pPr marL="0" indent="0" algn="ctr">
              <a:buNone/>
            </a:pPr>
            <a:r>
              <a:rPr lang="ru-RU" sz="5400" dirty="0">
                <a:solidFill>
                  <a:srgbClr val="FF0000"/>
                </a:solidFill>
              </a:rPr>
              <a:t>Почитает в слух рассказ.</a:t>
            </a:r>
          </a:p>
          <a:p>
            <a:pPr marL="0" indent="0" algn="ctr">
              <a:buNone/>
            </a:pPr>
            <a:r>
              <a:rPr lang="ru-RU" sz="5400" dirty="0">
                <a:solidFill>
                  <a:srgbClr val="FF0000"/>
                </a:solidFill>
              </a:rPr>
              <a:t>Не учитель, не писатель.</a:t>
            </a:r>
          </a:p>
          <a:p>
            <a:pPr marL="0" indent="0" algn="ctr">
              <a:buNone/>
            </a:pPr>
            <a:r>
              <a:rPr lang="ru-RU" sz="5400" dirty="0">
                <a:solidFill>
                  <a:srgbClr val="FF0000"/>
                </a:solidFill>
              </a:rPr>
              <a:t>Это няня – </a:t>
            </a:r>
            <a:endParaRPr lang="ru-RU" sz="54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74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8205" y="4882181"/>
            <a:ext cx="9092608" cy="1325563"/>
          </a:xfrm>
        </p:spPr>
        <p:txBody>
          <a:bodyPr/>
          <a:lstStyle/>
          <a:p>
            <a:r>
              <a:rPr lang="ru-RU" sz="8000" b="1" dirty="0" smtClean="0"/>
              <a:t>Воспитатель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777948" y="5544963"/>
            <a:ext cx="1082750" cy="1063256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50" y="198843"/>
            <a:ext cx="7330959" cy="435133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3126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0339" y="35449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/>
              <a:t>Что нужно для работы парикмахеру </a:t>
            </a:r>
            <a:r>
              <a:rPr lang="ru-RU" sz="4800" b="1" dirty="0" smtClean="0"/>
              <a:t>?</a:t>
            </a:r>
            <a:endParaRPr lang="ru-RU" sz="4800" b="1" dirty="0"/>
          </a:p>
        </p:txBody>
      </p:sp>
      <p:pic>
        <p:nvPicPr>
          <p:cNvPr id="3" name="Рисунок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960" y="2973453"/>
            <a:ext cx="2605088" cy="27787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135" y="1680054"/>
            <a:ext cx="3859618" cy="19726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16" y="4458815"/>
            <a:ext cx="3717306" cy="21477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079665" y="5188688"/>
            <a:ext cx="1318437" cy="1169582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59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862" y="1881963"/>
            <a:ext cx="4486275" cy="429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/>
              <a:t>Верно. Ты молодец!</a:t>
            </a:r>
            <a:endParaRPr lang="ru-RU" sz="7200" b="1" dirty="0"/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838200" y="5613991"/>
            <a:ext cx="1235149" cy="1158949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42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 сожалению, ответ неверный. Попробуй еще раз!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2094213"/>
            <a:ext cx="5954233" cy="31259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Горизонтальный свиток 3">
            <a:hlinkClick r:id="rId3" action="ppaction://hlinksldjump"/>
          </p:cNvPr>
          <p:cNvSpPr/>
          <p:nvPr/>
        </p:nvSpPr>
        <p:spPr>
          <a:xfrm>
            <a:off x="9792586" y="5497033"/>
            <a:ext cx="1850065" cy="1190846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К ВОПРОСУ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27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000">
              <a:srgbClr val="BCD6EE"/>
            </a:gs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032" y="2395943"/>
            <a:ext cx="10515600" cy="1325563"/>
          </a:xfrm>
        </p:spPr>
        <p:txBody>
          <a:bodyPr>
            <a:noAutofit/>
          </a:bodyPr>
          <a:lstStyle/>
          <a:p>
            <a:pPr lvl="0" algn="ctr"/>
            <a:r>
              <a:rPr lang="ru-RU" sz="5400" b="1" dirty="0" smtClean="0"/>
              <a:t>Кто лечит животных?</a:t>
            </a:r>
            <a:endParaRPr lang="ru-RU" sz="5400" b="1" dirty="0"/>
          </a:p>
        </p:txBody>
      </p:sp>
      <p:sp>
        <p:nvSpPr>
          <p:cNvPr id="4" name="Горизонтальный свиток 3">
            <a:hlinkClick r:id="rId2" action="ppaction://hlinksldjump"/>
          </p:cNvPr>
          <p:cNvSpPr/>
          <p:nvPr/>
        </p:nvSpPr>
        <p:spPr>
          <a:xfrm>
            <a:off x="8899451" y="5124893"/>
            <a:ext cx="2254102" cy="1254642"/>
          </a:xfrm>
          <a:prstGeom prst="horizontalScrol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ОТВЕТ</a:t>
            </a:r>
            <a:endParaRPr lang="ru-RU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99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5673" y="4882181"/>
            <a:ext cx="9135139" cy="1325563"/>
          </a:xfrm>
        </p:spPr>
        <p:txBody>
          <a:bodyPr/>
          <a:lstStyle/>
          <a:p>
            <a:r>
              <a:rPr lang="ru-RU" sz="8000" b="1" dirty="0" smtClean="0"/>
              <a:t>Ветеринар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>
          <a:xfrm>
            <a:off x="777948" y="5544963"/>
            <a:ext cx="1082750" cy="1063256"/>
          </a:xfrm>
          <a:prstGeom prst="actionButtonHom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166945"/>
            <a:ext cx="3713493" cy="471523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970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293014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</a:rPr>
              <a:t>Спасибо за игру! 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721395"/>
            <a:ext cx="10515600" cy="2455567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Составитель: Ельцова А.И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47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260</Words>
  <Application>Microsoft Office PowerPoint</Application>
  <PresentationFormat>Широкоэкранный</PresentationFormat>
  <Paragraphs>72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Тема Office</vt:lpstr>
      <vt:lpstr>Игровая презентация «Все профессии нужны – все профессии важны»</vt:lpstr>
      <vt:lpstr>Презентация PowerPoint</vt:lpstr>
      <vt:lpstr>Правила игры:</vt:lpstr>
      <vt:lpstr>Выбери понравившуюся фигуру:</vt:lpstr>
      <vt:lpstr>Отгадай загадку:  </vt:lpstr>
      <vt:lpstr>Врач </vt:lpstr>
      <vt:lpstr>Кто управляет самолетом?</vt:lpstr>
      <vt:lpstr>Пилот </vt:lpstr>
      <vt:lpstr>Найди предметы, которые принадлежат учителю:</vt:lpstr>
      <vt:lpstr>Верно. Ты молодец!</vt:lpstr>
      <vt:lpstr>К сожалению, ответ неверный. Попробуй еще раз!</vt:lpstr>
      <vt:lpstr>Отгадай загадку:  </vt:lpstr>
      <vt:lpstr>Пожарный </vt:lpstr>
      <vt:lpstr>Кому в работе нужны кисти, мольберт и краски?</vt:lpstr>
      <vt:lpstr>Художник  </vt:lpstr>
      <vt:lpstr>Помоги врачу собрать чемодан:</vt:lpstr>
      <vt:lpstr>Верно. Ты молодец!</vt:lpstr>
      <vt:lpstr>К сожалению, ответ неверный. Попробуй еще раз!</vt:lpstr>
      <vt:lpstr>Кто поможет найти нужную книгу?</vt:lpstr>
      <vt:lpstr>Библиотекарь  </vt:lpstr>
      <vt:lpstr>Отгадай загадку:  </vt:lpstr>
      <vt:lpstr>Воспитатель </vt:lpstr>
      <vt:lpstr>Что нужно для работы парикмахеру ?</vt:lpstr>
      <vt:lpstr>Верно. Ты молодец!</vt:lpstr>
      <vt:lpstr>К сожалению, ответ неверный. Попробуй еще раз!</vt:lpstr>
      <vt:lpstr>Кто лечит животных?</vt:lpstr>
      <vt:lpstr>Ветеринар </vt:lpstr>
      <vt:lpstr>Спасибо за игру!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79512198040</dc:creator>
  <cp:lastModifiedBy>79512198040</cp:lastModifiedBy>
  <cp:revision>25</cp:revision>
  <dcterms:created xsi:type="dcterms:W3CDTF">2021-12-12T14:49:53Z</dcterms:created>
  <dcterms:modified xsi:type="dcterms:W3CDTF">2021-12-15T18:08:47Z</dcterms:modified>
</cp:coreProperties>
</file>