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78" r:id="rId4"/>
    <p:sldId id="256" r:id="rId5"/>
    <p:sldId id="284" r:id="rId6"/>
    <p:sldId id="279" r:id="rId7"/>
    <p:sldId id="280" r:id="rId8"/>
    <p:sldId id="261" r:id="rId9"/>
    <p:sldId id="265" r:id="rId10"/>
    <p:sldId id="266" r:id="rId11"/>
    <p:sldId id="285" r:id="rId12"/>
    <p:sldId id="267" r:id="rId13"/>
    <p:sldId id="263" r:id="rId14"/>
    <p:sldId id="264" r:id="rId15"/>
    <p:sldId id="268" r:id="rId16"/>
    <p:sldId id="269" r:id="rId17"/>
    <p:sldId id="270" r:id="rId18"/>
    <p:sldId id="271" r:id="rId19"/>
    <p:sldId id="272" r:id="rId20"/>
    <p:sldId id="27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63760" autoAdjust="0"/>
  </p:normalViewPr>
  <p:slideViewPr>
    <p:cSldViewPr>
      <p:cViewPr varScale="1">
        <p:scale>
          <a:sx n="165" d="100"/>
          <a:sy n="165" d="100"/>
        </p:scale>
        <p:origin x="1674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B91F-2453-4C6C-8169-91265766DA27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9D39F-0DBB-418D-9B6C-B3B92AFB32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B91F-2453-4C6C-8169-91265766DA27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9D39F-0DBB-418D-9B6C-B3B92AFB32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B91F-2453-4C6C-8169-91265766DA27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9D39F-0DBB-418D-9B6C-B3B92AFB32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B91F-2453-4C6C-8169-91265766DA27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9D39F-0DBB-418D-9B6C-B3B92AFB32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B91F-2453-4C6C-8169-91265766DA27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9D39F-0DBB-418D-9B6C-B3B92AFB32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B91F-2453-4C6C-8169-91265766DA27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9D39F-0DBB-418D-9B6C-B3B92AFB32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B91F-2453-4C6C-8169-91265766DA27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9D39F-0DBB-418D-9B6C-B3B92AFB32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B91F-2453-4C6C-8169-91265766DA27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9D39F-0DBB-418D-9B6C-B3B92AFB32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B91F-2453-4C6C-8169-91265766DA27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9D39F-0DBB-418D-9B6C-B3B92AFB32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B91F-2453-4C6C-8169-91265766DA27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9D39F-0DBB-418D-9B6C-B3B92AFB32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B91F-2453-4C6C-8169-91265766DA27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9D39F-0DBB-418D-9B6C-B3B92AFB32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3B91F-2453-4C6C-8169-91265766DA27}" type="datetimeFigureOut">
              <a:rPr lang="ru-RU" smtClean="0"/>
              <a:pPr/>
              <a:t>16.07.2021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9D39F-0DBB-418D-9B6C-B3B92AFB322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9.jpeg"/><Relationship Id="rId7" Type="http://schemas.openxmlformats.org/officeDocument/2006/relationships/image" Target="../media/image1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10" Type="http://schemas.openxmlformats.org/officeDocument/2006/relationships/image" Target="../media/image22.png"/><Relationship Id="rId4" Type="http://schemas.openxmlformats.org/officeDocument/2006/relationships/image" Target="../media/image8.jpe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2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4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5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276475"/>
            <a:ext cx="8208963" cy="144463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73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7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Аэродизайн</a:t>
            </a:r>
            <a:endParaRPr lang="ru-RU" sz="7300" dirty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863600" y="3716338"/>
            <a:ext cx="8280400" cy="2881312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3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9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3636052"/>
            <a:ext cx="1719221" cy="206672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9792" y="4327096"/>
            <a:ext cx="1512168" cy="223776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1579" y="4241667"/>
            <a:ext cx="1548518" cy="232277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/>
          <a:srcRect l="12598" r="12883"/>
          <a:stretch/>
        </p:blipFill>
        <p:spPr>
          <a:xfrm>
            <a:off x="7010614" y="3605968"/>
            <a:ext cx="1547997" cy="207075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8.jpg"/>
          <p:cNvPicPr>
            <a:picLocks noChangeAspect="1"/>
          </p:cNvPicPr>
          <p:nvPr/>
        </p:nvPicPr>
        <p:blipFill>
          <a:blip r:embed="rId2" cstate="print"/>
          <a:srcRect b="91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274638"/>
            <a:ext cx="4176464" cy="142617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аэродизайне существует несколько направлений: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87824" y="1844824"/>
            <a:ext cx="5698976" cy="4536504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sz="5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Пластика шаров -  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несколько шаров разного размера и вида помещают в другой шар таким образом, чтобы придать ему требуемую форму.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Твистинг</a:t>
            </a:r>
            <a:r>
              <a:rPr lang="ru-RU" sz="5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-  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twist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англ.  скручивать) - искусство создания фигур, цветов, скульптур и различных композиций из шаров для моделирования  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а конкурс\фон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6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131840" y="116632"/>
            <a:ext cx="5904656" cy="674136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Оформление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воздушными шарами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–достаточно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молодой в России вид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профессиональной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деятельности,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искусства.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нашей стране он появился в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середине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90-х годов прошлого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века.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Становится все больше фирм, занимающихся оформлением воздушными шарами, а значит спрос на эту услугу растет.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Воздушные шары все громче заявляют о себе как о незаменимом праздничном атрибуте, и торжества, лишенные их, становятся редкостью. Освоить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мастерство изготовления фигур из шариков могут все желающие. Особых сложностей в этом деле не возникает. Достаточно проявить желание, терпение и творческий подход.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331640" y="404664"/>
            <a:ext cx="6120680" cy="5112568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ru-RU" sz="4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8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Первый прототип воздушного шара, который знаем мы, создал профессор Королевского университета Майкл Фарадей. Этот английский исследователь электричества, проводил эксперименты с водородом. В процессе он выявил удивительные свойства каучука. Тот оказался эластичным, а мешочки из этого материала превращались в прозрачные и поднимались вверх, при наполнении их газом. Идею Фарадея тут же активно стал использовать пионер резиновых игрушек Томас </a:t>
            </a:r>
            <a:r>
              <a:rPr lang="ru-RU" sz="8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Ханкок</a:t>
            </a:r>
            <a:r>
              <a:rPr lang="ru-RU" sz="8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 своем деле. Он придумал наборы, называемые «сделай своими руками». В каждом из них была бутылочка с жидкой резиной и шприц. Как забаву все же каучуковые шарики стали использовать лет через восемьдесят. Наполненные водородом, поднимающиеся вверх воздушные шары радовали и веселили публику. А водород газ опасный – может и взорваться. Лишь в 1922 году водород был заменен на гелий, которому совсем не хуже, чем водороду удавалось уносить шары в небо.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endParaRPr lang="ru-RU" sz="8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8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sz="8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Desktop\На конкурс\фон\3.jpg"/>
          <p:cNvPicPr>
            <a:picLocks noChangeAspect="1" noChangeArrowheads="1"/>
          </p:cNvPicPr>
          <p:nvPr/>
        </p:nvPicPr>
        <p:blipFill>
          <a:blip r:embed="rId2" cstate="print"/>
          <a:srcRect b="155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71600" y="1484784"/>
            <a:ext cx="7715200" cy="108696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7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Твистинг</a:t>
            </a:r>
            <a:r>
              <a:rPr lang="ru-RU" sz="6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35696" y="2852936"/>
            <a:ext cx="6696744" cy="24334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это  моделирование из воздушных шаров     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816" y="4487459"/>
            <a:ext cx="3456384" cy="23020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Desktop\На конкурс\фон\3.jpg"/>
          <p:cNvPicPr>
            <a:picLocks noChangeAspect="1" noChangeArrowheads="1"/>
          </p:cNvPicPr>
          <p:nvPr/>
        </p:nvPicPr>
        <p:blipFill>
          <a:blip r:embed="rId2" cstate="print"/>
          <a:srcRect b="155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484784"/>
            <a:ext cx="8229600" cy="108696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7356" y="2428868"/>
            <a:ext cx="6286544" cy="3714776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3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051720" y="1268760"/>
            <a:ext cx="540060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8217" r="14164"/>
          <a:stretch/>
        </p:blipFill>
        <p:spPr>
          <a:xfrm>
            <a:off x="2389232" y="4581855"/>
            <a:ext cx="1512477" cy="22367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10123" r="8892" b="2971"/>
          <a:stretch/>
        </p:blipFill>
        <p:spPr>
          <a:xfrm>
            <a:off x="3757121" y="3310369"/>
            <a:ext cx="1848397" cy="22145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13476" t="-1936" r="22514" b="5671"/>
          <a:stretch/>
        </p:blipFill>
        <p:spPr>
          <a:xfrm>
            <a:off x="5694989" y="2089463"/>
            <a:ext cx="1544077" cy="23221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20072" y="4729736"/>
            <a:ext cx="1928814" cy="192881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/>
          <a:srcRect l="16057" t="7906" r="21022" b="16672"/>
          <a:stretch/>
        </p:blipFill>
        <p:spPr>
          <a:xfrm>
            <a:off x="2051720" y="2290436"/>
            <a:ext cx="1724623" cy="20672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ER\Desktop\На конкурс\фон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548680"/>
            <a:ext cx="6768752" cy="18002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Использование элементов аэродизайна в педагогической деятельности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85918" y="2420888"/>
            <a:ext cx="6286544" cy="400850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обогащения развивающей среды учащихся</a:t>
            </a:r>
          </a:p>
          <a:p>
            <a:pPr>
              <a:buNone/>
            </a:pPr>
            <a:endParaRPr lang="ru-RU" sz="9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организации НОД и игровой деятельности детей</a:t>
            </a:r>
          </a:p>
          <a:p>
            <a:endParaRPr lang="ru-RU" sz="9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оформления  интерьера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C:\Users\USER\Desktop\На конкурс\фон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C:\Users\USER\Desktop\На конкурс\фон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ER\Desktop\На конкурс\фон\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51520" y="116632"/>
            <a:ext cx="8435280" cy="1400527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Наши работы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На конкурс\фото с шарами\жираф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5" cstate="print"/>
          <a:srcRect l="17339" t="4892" r="11693"/>
          <a:stretch/>
        </p:blipFill>
        <p:spPr bwMode="auto">
          <a:xfrm>
            <a:off x="1259617" y="1043845"/>
            <a:ext cx="1764211" cy="3152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USER\Desktop\На конкурс\фото с шарами\бараш.jpg"/>
          <p:cNvPicPr>
            <a:picLocks noChangeAspect="1" noChangeArrowheads="1"/>
          </p:cNvPicPr>
          <p:nvPr/>
        </p:nvPicPr>
        <p:blipFill rotWithShape="1">
          <a:blip r:embed="rId6" cstate="print"/>
          <a:srcRect l="-3226" t="9678" r="3226" b="2419"/>
          <a:stretch/>
        </p:blipFill>
        <p:spPr bwMode="auto">
          <a:xfrm>
            <a:off x="3173979" y="3212976"/>
            <a:ext cx="2372019" cy="27801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Users\USER\Desktop\На конкурс\фото с шарами\львёнок.jpg"/>
          <p:cNvPicPr>
            <a:picLocks noChangeAspect="1" noChangeArrowheads="1"/>
          </p:cNvPicPr>
          <p:nvPr/>
        </p:nvPicPr>
        <p:blipFill rotWithShape="1">
          <a:blip r:embed="rId7" cstate="print"/>
          <a:srcRect l="11611" t="6344" r="14788"/>
          <a:stretch/>
        </p:blipFill>
        <p:spPr bwMode="auto">
          <a:xfrm>
            <a:off x="5508104" y="1036302"/>
            <a:ext cx="1872209" cy="3176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 descr="C:\Users\USER\Desktop\На конкурс\фото с шарами\собачка.jpg"/>
          <p:cNvPicPr>
            <a:picLocks noChangeAspect="1" noChangeArrowheads="1"/>
          </p:cNvPicPr>
          <p:nvPr/>
        </p:nvPicPr>
        <p:blipFill rotWithShape="1">
          <a:blip r:embed="rId8" cstate="print"/>
          <a:srcRect l="-394" t="7258" r="9677" b="-1433"/>
          <a:stretch/>
        </p:blipFill>
        <p:spPr bwMode="auto">
          <a:xfrm>
            <a:off x="5545998" y="4111050"/>
            <a:ext cx="1968677" cy="2724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9"/>
          <a:srcRect l="9450" t="22050" r="14952" b="17051"/>
          <a:stretch/>
        </p:blipFill>
        <p:spPr>
          <a:xfrm>
            <a:off x="2931297" y="1519476"/>
            <a:ext cx="2540640" cy="1534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0"/>
          <a:srcRect l="13684" t="18378" r="12292"/>
          <a:stretch/>
        </p:blipFill>
        <p:spPr>
          <a:xfrm>
            <a:off x="1115616" y="4405157"/>
            <a:ext cx="2244065" cy="1855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На конкурс\фон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C:\Users\USER\Desktop\На конкурс\фон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60648"/>
            <a:ext cx="6715172" cy="166815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Использование  изделий из шаров,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как нестандартного материала 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работе с детьми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4176125"/>
            <a:ext cx="3779448" cy="22862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/>
          <a:srcRect l="20513" t="-1179" r="12821" b="7693"/>
          <a:stretch/>
        </p:blipFill>
        <p:spPr>
          <a:xfrm>
            <a:off x="1550568" y="4049779"/>
            <a:ext cx="2304256" cy="24234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/>
          <a:srcRect t="20478" r="1268"/>
          <a:stretch/>
        </p:blipFill>
        <p:spPr>
          <a:xfrm>
            <a:off x="3131840" y="1988840"/>
            <a:ext cx="3312368" cy="20009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На конкурс\фон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50" y="1"/>
            <a:ext cx="9144000" cy="6857999"/>
          </a:xfrm>
          <a:prstGeom prst="rect">
            <a:avLst/>
          </a:prstGeom>
          <a:noFill/>
        </p:spPr>
      </p:pic>
      <p:pic>
        <p:nvPicPr>
          <p:cNvPr id="1027" name="Picture 3" descr="C:\Users\USER\Desktop\На конкурс\фон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50" y="1"/>
            <a:ext cx="9144000" cy="6858000"/>
          </a:xfrm>
          <a:prstGeom prst="rect">
            <a:avLst/>
          </a:prstGeom>
          <a:noFill/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547664" y="476672"/>
            <a:ext cx="6048672" cy="1800200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Обучение технологии </a:t>
            </a:r>
            <a:r>
              <a:rPr lang="ru-RU" sz="4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твистинга</a:t>
            </a:r>
            <a:endParaRPr lang="ru-RU" sz="4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/>
          </a:p>
          <a:p>
            <a:pPr>
              <a:buNone/>
            </a:pP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51" r="2401" b="15350"/>
          <a:stretch/>
        </p:blipFill>
        <p:spPr>
          <a:xfrm>
            <a:off x="1547664" y="2204864"/>
            <a:ext cx="2743698" cy="29123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1" t="17033" r="2642"/>
          <a:stretch/>
        </p:blipFill>
        <p:spPr>
          <a:xfrm>
            <a:off x="4527738" y="1972827"/>
            <a:ext cx="3240360" cy="22820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2" descr="Клипарты воздушные шарики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7770" y="4654885"/>
            <a:ext cx="1383485" cy="2190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/>
          <a:srcRect l="6687" r="18500" b="2401"/>
          <a:stretch/>
        </p:blipFill>
        <p:spPr>
          <a:xfrm>
            <a:off x="4527738" y="4406151"/>
            <a:ext cx="3240360" cy="23779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На конкурс\фон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1027" name="Picture 3" descr="C:\Users\USER\Desktop\На конкурс\фон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USER\Desktop\На конкурс\фон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Приемы твистинга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331640" y="1484784"/>
            <a:ext cx="7026574" cy="5373216"/>
          </a:xfrm>
        </p:spPr>
        <p:txBody>
          <a:bodyPr>
            <a:normAutofit fontScale="92500" lnSpcReduction="20000"/>
          </a:bodyPr>
          <a:lstStyle/>
          <a:p>
            <a:pPr algn="ctr">
              <a:buFont typeface="+mj-lt"/>
              <a:buAutoNum type="arabicPeriod"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надуть шарик, чтобы он не лопнул при скручивании?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Надув шарик до требуемой длины, необходимо выпустить из него немного воздуха – этим сбрасывается излишнее давление в шарике и его легче завязать.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    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Откуда начинать скручивать фигурку?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Всегда только от горловины шарика, чтобы воздух при каждой скрутке продвигался к хвосту, где есть свободное место – тогда шарик не лопнет.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   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Основное правило скручивания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все скрутки делать только в одном направлении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(к себе или от себя),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всё время, придерживать другой рукой первый и предпоследний пузыри, задействовав, все пальцы этой руки –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иначе всё раскрутится!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/>
          </a:p>
          <a:p>
            <a:pPr>
              <a:buNone/>
            </a:pP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На конкурс\фон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2051" name="Picture 3" descr="C:\Users\USER\Desktop\На конкурс\фон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87624" y="285728"/>
            <a:ext cx="6624736" cy="134307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Терминология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твистинга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428728" y="1628800"/>
            <a:ext cx="6715172" cy="465772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пузырь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– надутая часть шарика между двумя скрутками</a:t>
            </a:r>
          </a:p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стык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– место скручивания.</a:t>
            </a:r>
          </a:p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скрутка 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поворот и закручивание шарика, в результате которых получаются пузырь и стык. </a:t>
            </a:r>
          </a:p>
          <a:p>
            <a:pPr>
              <a:buNone/>
            </a:pP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тюльпан</a:t>
            </a:r>
            <a:r>
              <a:rPr lang="ru-RU" sz="3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особый пузырь, горловина проталкивается пальцем внутрь шара, удерживается внутри шара и выполняется скрутка стыка</a:t>
            </a:r>
            <a:r>
              <a:rPr lang="ru-RU" sz="3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endParaRPr lang="ru-RU" sz="2800" i="1" dirty="0" smtClean="0"/>
          </a:p>
          <a:p>
            <a:pPr>
              <a:buNone/>
            </a:pPr>
            <a:endParaRPr lang="ru-RU" sz="4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На конкурс\фон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099" name="Picture 3" descr="C:\Users\USER\Desktop\На конкурс\фон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6637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Путешествие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твистинг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Пошаговая инструкция</a:t>
            </a:r>
            <a:endParaRPr lang="ru-RU" sz="31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835696" y="2309874"/>
            <a:ext cx="5184576" cy="1218520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изготовления цветка нам необходимы:</a:t>
            </a:r>
          </a:p>
          <a:p>
            <a:pPr algn="ctr">
              <a:buNone/>
            </a:pPr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ШДМ 2 шт. – красного и зеленого цвета, насос</a:t>
            </a:r>
          </a:p>
          <a:p>
            <a:pPr algn="ctr">
              <a:buNone/>
            </a:pPr>
            <a:endParaRPr lang="ru-RU" sz="7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На конкурс\фон\DSCF3892.JPG"/>
          <p:cNvPicPr>
            <a:picLocks noChangeAspect="1" noChangeArrowheads="1"/>
          </p:cNvPicPr>
          <p:nvPr/>
        </p:nvPicPr>
        <p:blipFill>
          <a:blip r:embed="rId4" cstate="print"/>
          <a:srcRect l="30507" t="7709" r="16287" b="7496"/>
          <a:stretch>
            <a:fillRect/>
          </a:stretch>
        </p:blipFill>
        <p:spPr bwMode="auto">
          <a:xfrm>
            <a:off x="2555776" y="3428998"/>
            <a:ext cx="3677902" cy="32239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Клипарт бабочки с красивыми крыльями - Бабочки - Картинки PNG - Галерейк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05064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липарт - бабочки + анимация. Обсуждение на LiveInternet - Российский  Сервис Онлайн-Дневников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46803"/>
            <a:ext cx="2074267" cy="207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USER\Desktop\На конкурс\фон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91" y="0"/>
            <a:ext cx="9137309" cy="6858000"/>
          </a:xfrm>
          <a:prstGeom prst="rect">
            <a:avLst/>
          </a:prstGeom>
          <a:noFill/>
        </p:spPr>
      </p:pic>
      <p:pic>
        <p:nvPicPr>
          <p:cNvPr id="5122" name="Picture 2" descr="C:\Users\USER\Desktop\На конкурс\фон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714876" y="274638"/>
            <a:ext cx="3500462" cy="1786210"/>
          </a:xfrm>
        </p:spPr>
        <p:txBody>
          <a:bodyPr>
            <a:norm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Надуваем шар </a:t>
            </a:r>
            <a:b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до конца, нужно оставить хвост </a:t>
            </a:r>
            <a:endParaRPr lang="ru-RU" sz="2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USER\Desktop\На конкурс\фон\DSCF389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 l="4695"/>
          <a:stretch>
            <a:fillRect/>
          </a:stretch>
        </p:blipFill>
        <p:spPr bwMode="auto">
          <a:xfrm>
            <a:off x="1610768" y="404663"/>
            <a:ext cx="3076159" cy="1818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4714876" y="1928802"/>
            <a:ext cx="3143272" cy="4369688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16000">
              <a:spcBef>
                <a:spcPts val="0"/>
              </a:spcBef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Хвост должен </a:t>
            </a:r>
          </a:p>
          <a:p>
            <a:pPr marL="216000">
              <a:spcBef>
                <a:spcPts val="0"/>
              </a:spcBef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составлять 6 - 7см (ширина ладони)</a:t>
            </a:r>
          </a:p>
          <a:p>
            <a:pPr algn="ctr">
              <a:buNone/>
            </a:pPr>
            <a:endParaRPr 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Шары завязываем </a:t>
            </a: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обычным узлом.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USER\Desktop\На конкурс\фон\DSCF3899.JPG"/>
          <p:cNvPicPr>
            <a:picLocks noChangeAspect="1" noChangeArrowheads="1"/>
          </p:cNvPicPr>
          <p:nvPr/>
        </p:nvPicPr>
        <p:blipFill>
          <a:blip r:embed="rId5" cstate="print"/>
          <a:srcRect r="7407"/>
          <a:stretch>
            <a:fillRect/>
          </a:stretch>
        </p:blipFill>
        <p:spPr bwMode="auto">
          <a:xfrm>
            <a:off x="1610768" y="4653135"/>
            <a:ext cx="3177256" cy="1933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C:\Users\USER\Desktop\На конкурс\фон\DSCF3896.JPG"/>
          <p:cNvPicPr>
            <a:picLocks noChangeAspect="1" noChangeArrowheads="1"/>
          </p:cNvPicPr>
          <p:nvPr/>
        </p:nvPicPr>
        <p:blipFill>
          <a:blip r:embed="rId6" cstate="print"/>
          <a:srcRect l="12657"/>
          <a:stretch>
            <a:fillRect/>
          </a:stretch>
        </p:blipFill>
        <p:spPr bwMode="auto">
          <a:xfrm>
            <a:off x="1644832" y="2420887"/>
            <a:ext cx="3125533" cy="2016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а конкурс\фон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:\Users\USER\Desktop\На конкурс\фон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5125" name="Picture 5" descr="C:\Users\USER\Desktop\На конкурс\фон\DSCF3901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 l="12500" r="5000"/>
          <a:stretch>
            <a:fillRect/>
          </a:stretch>
        </p:blipFill>
        <p:spPr bwMode="auto">
          <a:xfrm>
            <a:off x="1730322" y="2539550"/>
            <a:ext cx="2739685" cy="18722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Текст 7"/>
          <p:cNvSpPr>
            <a:spLocks noGrp="1"/>
          </p:cNvSpPr>
          <p:nvPr>
            <p:ph type="body" sz="quarter" idx="4294967295"/>
          </p:nvPr>
        </p:nvSpPr>
        <p:spPr>
          <a:xfrm>
            <a:off x="4470007" y="2492896"/>
            <a:ext cx="3918417" cy="403244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Складываем 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шар пополам,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делаем скрутку</a:t>
            </a:r>
          </a:p>
          <a:p>
            <a:pPr algn="r">
              <a:buNone/>
            </a:pP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ru-RU" sz="3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Делим две половины шара на три одинаковые части, делаем скрутки</a:t>
            </a:r>
          </a:p>
          <a:p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USER\Desktop\На конкурс\фон\DSCF3902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5" cstate="print"/>
          <a:srcRect l="7179" r="4285"/>
          <a:stretch>
            <a:fillRect/>
          </a:stretch>
        </p:blipFill>
        <p:spPr bwMode="auto">
          <a:xfrm>
            <a:off x="1619672" y="584684"/>
            <a:ext cx="2850335" cy="17716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5"/>
          <p:cNvSpPr>
            <a:spLocks noGrp="1"/>
          </p:cNvSpPr>
          <p:nvPr>
            <p:ph type="title" idx="4294967295"/>
          </p:nvPr>
        </p:nvSpPr>
        <p:spPr>
          <a:xfrm>
            <a:off x="4497040" y="404664"/>
            <a:ext cx="3387327" cy="1821950"/>
          </a:xfrm>
        </p:spPr>
        <p:txBody>
          <a:bodyPr>
            <a:norm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Связываем между собой два края шарика</a:t>
            </a:r>
            <a:endParaRPr lang="ru-RU" sz="2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6" name="Picture 6" descr="C:\Users\USER\Desktop\На конкурс\фон\DSCF3904.JPG"/>
          <p:cNvPicPr>
            <a:picLocks noChangeAspect="1" noChangeArrowheads="1"/>
          </p:cNvPicPr>
          <p:nvPr/>
        </p:nvPicPr>
        <p:blipFill>
          <a:blip r:embed="rId6" cstate="print"/>
          <a:srcRect l="5128" r="2564"/>
          <a:stretch>
            <a:fillRect/>
          </a:stretch>
        </p:blipFill>
        <p:spPr bwMode="auto">
          <a:xfrm>
            <a:off x="1647243" y="4674858"/>
            <a:ext cx="2913697" cy="1778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C:\Users\USER\Desktop\На конкурс\фон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0" name="Picture 2" descr="C:\Users\USER\Desktop\На конкурс\фон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576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Users\USER\Desktop\На конкурс\фон\DSCF3907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/>
          <a:srcRect l="14264"/>
          <a:stretch>
            <a:fillRect/>
          </a:stretch>
        </p:blipFill>
        <p:spPr bwMode="auto">
          <a:xfrm>
            <a:off x="4093834" y="908720"/>
            <a:ext cx="3639583" cy="2387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C:\Users\USER\Desktop\На конкурс\фон\DSCF3909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5" cstate="print"/>
          <a:srcRect l="7495"/>
          <a:stretch>
            <a:fillRect/>
          </a:stretch>
        </p:blipFill>
        <p:spPr bwMode="auto">
          <a:xfrm>
            <a:off x="4119707" y="3917280"/>
            <a:ext cx="3806181" cy="2320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Текст 16"/>
          <p:cNvSpPr>
            <a:spLocks noGrp="1"/>
          </p:cNvSpPr>
          <p:nvPr>
            <p:ph type="body" sz="half" idx="4294967295"/>
          </p:nvPr>
        </p:nvSpPr>
        <p:spPr>
          <a:xfrm>
            <a:off x="1357290" y="548681"/>
            <a:ext cx="3071834" cy="588071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Складываем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шар зигзагом</a:t>
            </a:r>
          </a:p>
          <a:p>
            <a:pPr algn="ctr"/>
            <a:endParaRPr lang="ru-RU" sz="2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Фиксируем 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двух сторон: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делаем захват  скруток двумя руками, большой палец сверху</a:t>
            </a:r>
            <a:endParaRPr lang="ru-RU" sz="2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Кира-скрап - клипарт и рамки на прозрачном фон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668277"/>
            <a:ext cx="1872207" cy="1782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На конкурс\фон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8194" name="Picture 2" descr="C:\Users\USER\Desktop\На конкурс\фон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57752" y="500042"/>
            <a:ext cx="3530672" cy="5143536"/>
          </a:xfrm>
        </p:spPr>
        <p:txBody>
          <a:bodyPr>
            <a:norm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Сжимаем скрутки </a:t>
            </a:r>
            <a:b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перекручиваем </a:t>
            </a:r>
            <a:b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середину вновь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Расправляем </a:t>
            </a:r>
            <a:b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лепестки,</a:t>
            </a:r>
            <a:b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получаем цветок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USER\Desktop\На конкурс\фон\DSCF391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10003" r="5974"/>
          <a:stretch>
            <a:fillRect/>
          </a:stretch>
        </p:blipFill>
        <p:spPr bwMode="auto">
          <a:xfrm>
            <a:off x="1835696" y="476672"/>
            <a:ext cx="3024336" cy="20283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1" name="Picture 3" descr="C:\Users\USER\Desktop\На конкурс\фон\DSCF3912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5" cstate="print"/>
          <a:srcRect l="8003" r="7961"/>
          <a:stretch>
            <a:fillRect/>
          </a:stretch>
        </p:blipFill>
        <p:spPr bwMode="auto">
          <a:xfrm>
            <a:off x="1835696" y="2564904"/>
            <a:ext cx="3024336" cy="2028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C:\Users\USER\Desktop\На конкурс\фон\DSCF3913.JPG"/>
          <p:cNvPicPr>
            <a:picLocks noChangeAspect="1" noChangeArrowheads="1"/>
          </p:cNvPicPr>
          <p:nvPr/>
        </p:nvPicPr>
        <p:blipFill>
          <a:blip r:embed="rId6" cstate="print"/>
          <a:srcRect l="5424" t="3571" r="12074"/>
          <a:stretch>
            <a:fillRect/>
          </a:stretch>
        </p:blipFill>
        <p:spPr bwMode="auto">
          <a:xfrm>
            <a:off x="1835696" y="4653136"/>
            <a:ext cx="3061672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На конкурс\фон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7306" cy="6858000"/>
          </a:xfrm>
          <a:prstGeom prst="rect">
            <a:avLst/>
          </a:prstGeom>
          <a:noFill/>
        </p:spPr>
      </p:pic>
      <p:pic>
        <p:nvPicPr>
          <p:cNvPr id="9218" name="Picture 2" descr="C:\Users\USER\Desktop\На конкурс\фон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8794" y="404664"/>
            <a:ext cx="5715040" cy="345296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Захватываем горловину 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проталкиваем её внутрь шара,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удерживая внутри узел, фиксируем снаружи 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двумя пальцами,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аккуратно  освобождаем указательный палец из шарика 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делаем скрутку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 descr="C:\Users\USER\Desktop\На конкурс\фон\DSCF391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 l="6761" r="3089"/>
          <a:stretch>
            <a:fillRect/>
          </a:stretch>
        </p:blipFill>
        <p:spPr bwMode="auto">
          <a:xfrm>
            <a:off x="1979711" y="5049180"/>
            <a:ext cx="2707501" cy="1692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 descr="C:\Users\USER\Desktop\На конкурс\фон\DSCF3918.JPG"/>
          <p:cNvPicPr>
            <a:picLocks noChangeAspect="1" noChangeArrowheads="1"/>
          </p:cNvPicPr>
          <p:nvPr/>
        </p:nvPicPr>
        <p:blipFill>
          <a:blip r:embed="rId5" cstate="print"/>
          <a:srcRect l="4545" r="4545"/>
          <a:stretch>
            <a:fillRect/>
          </a:stretch>
        </p:blipFill>
        <p:spPr bwMode="auto">
          <a:xfrm>
            <a:off x="4804368" y="5013176"/>
            <a:ext cx="2904598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8" name="Picture 6" descr="C:\Users\USER\Desktop\На конкурс\фон\DSCF3919.JPG"/>
          <p:cNvPicPr>
            <a:picLocks noChangeAspect="1" noChangeArrowheads="1"/>
          </p:cNvPicPr>
          <p:nvPr/>
        </p:nvPicPr>
        <p:blipFill>
          <a:blip r:embed="rId6" cstate="print"/>
          <a:srcRect r="14968"/>
          <a:stretch>
            <a:fillRect/>
          </a:stretch>
        </p:blipFill>
        <p:spPr bwMode="auto">
          <a:xfrm>
            <a:off x="6431078" y="3518738"/>
            <a:ext cx="2555776" cy="1926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4" name="Picture 2" descr="C:\Users\USER\Desktop\На конкурс\фон\DSCF391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7" cstate="print"/>
          <a:srcRect l="8423" r="14416"/>
          <a:stretch>
            <a:fillRect/>
          </a:stretch>
        </p:blipFill>
        <p:spPr bwMode="auto">
          <a:xfrm>
            <a:off x="504055" y="3589616"/>
            <a:ext cx="2569303" cy="1855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На конкурс\фон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242" name="Picture 2" descr="C:\Users\USER\Desktop\На конкурс\фон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274638"/>
            <a:ext cx="5760640" cy="250629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Берём «тюльпан»,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раскрываем соседние лепестки </a:t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помещаем «стык» в центр цветка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USER\Desktop\На конкурс\фон\DSCF392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 l="17711" r="11444" b="5351"/>
          <a:stretch>
            <a:fillRect/>
          </a:stretch>
        </p:blipFill>
        <p:spPr bwMode="auto">
          <a:xfrm>
            <a:off x="1691679" y="2651290"/>
            <a:ext cx="2880320" cy="2168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9" name="Picture 3" descr="C:\Users\USER\Desktop\На конкурс\фон\DSCF392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 l="5349" t="3165" r="25114" b="5064"/>
          <a:stretch>
            <a:fillRect/>
          </a:stretch>
        </p:blipFill>
        <p:spPr bwMode="auto">
          <a:xfrm>
            <a:off x="4787514" y="4077072"/>
            <a:ext cx="2952328" cy="2195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На конкурс\фон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C:\Users\USER\Desktop\На конкурс\фон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-27103"/>
            <a:ext cx="5976664" cy="2880039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Складываем ножку цветка зигзагом, находим середину и делаем скрутку так, чтобы получились два листка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USER\Desktop\На конкурс\фон\DSCF392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 l="7132" r="7284"/>
          <a:stretch>
            <a:fillRect/>
          </a:stretch>
        </p:blipFill>
        <p:spPr bwMode="auto">
          <a:xfrm>
            <a:off x="1666191" y="2445496"/>
            <a:ext cx="2987823" cy="1967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3" name="Picture 3" descr="C:\Users\USER\Desktop\На конкурс\фон\DSCF392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 l="7132" r="7284"/>
          <a:stretch>
            <a:fillRect/>
          </a:stretch>
        </p:blipFill>
        <p:spPr bwMode="auto">
          <a:xfrm>
            <a:off x="4628311" y="2445496"/>
            <a:ext cx="2988841" cy="1967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8499" y="4320262"/>
            <a:ext cx="2898067" cy="2021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8168" y="5862480"/>
            <a:ext cx="4698728" cy="12537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1084</TotalTime>
  <Words>439</Words>
  <Application>Microsoft Office PowerPoint</Application>
  <PresentationFormat>Экран (4:3)</PresentationFormat>
  <Paragraphs>84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Calibri</vt:lpstr>
      <vt:lpstr>Times New Roman</vt:lpstr>
      <vt:lpstr>Тема Office</vt:lpstr>
      <vt:lpstr>        Аэродизайн</vt:lpstr>
      <vt:lpstr>В аэродизайне существует несколько направлений:</vt:lpstr>
      <vt:lpstr>Оформление воздушными шарами –достаточно молодой в России вид профессиональной деятельности, искусства. В нашей стране он появился в середине 90-х годов прошлого века. Становится все больше фирм, занимающихся оформлением воздушными шарами, а значит спрос на эту услугу растет. Воздушные шары все громче заявляют о себе как о незаменимом праздничном атрибуте, и торжества, лишенные их, становятся редкостью. Освоить мастерство изготовления фигур из шариков могут все желающие. Особых сложностей в этом деле не возникает. Достаточно проявить желание, терпение и творческий подход.</vt:lpstr>
      <vt:lpstr>Презентация PowerPoint</vt:lpstr>
      <vt:lpstr>    Твистинг -  </vt:lpstr>
      <vt:lpstr> </vt:lpstr>
      <vt:lpstr>Использование элементов аэродизайна в педагогической деятельности</vt:lpstr>
      <vt:lpstr>Наши работы</vt:lpstr>
      <vt:lpstr> Использование  изделий из шаров,  как нестандартного материала  в работе с детьми</vt:lpstr>
      <vt:lpstr>Презентация PowerPoint</vt:lpstr>
      <vt:lpstr>Приемы твистинга</vt:lpstr>
      <vt:lpstr>Терминология твистинга</vt:lpstr>
      <vt:lpstr>  Путешествие в твистинг Пошаговая инструкция</vt:lpstr>
      <vt:lpstr>Надуваем шар  не до конца, нужно оставить хвост </vt:lpstr>
      <vt:lpstr>Связываем между собой два края шарика</vt:lpstr>
      <vt:lpstr>Презентация PowerPoint</vt:lpstr>
      <vt:lpstr>  Сжимаем скрутки  и перекручиваем  середину вновь     Расправляем  лепестки, получаем цветок.</vt:lpstr>
      <vt:lpstr> Захватываем горловину  и проталкиваем её внутрь шара, удерживая внутри узел, фиксируем снаружи  двумя пальцами, аккуратно  освобождаем указательный палец из шарика  и делаем скрутку</vt:lpstr>
      <vt:lpstr> Берём «тюльпан»,  раскрываем соседние лепестки  и помещаем «стык» в центр цветка</vt:lpstr>
      <vt:lpstr>Складываем ножку цветка зигзагом, находим середину и делаем скрутку так, чтобы получились два листка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 БЮДЖЕТНОЕ ДОШКОЛЬНОЕ ОБРАЗОВАТЕЛЬНОЕ УЧРЕЖДЕНИЕ - ДЕТСКИЙ САД КОМБИНИРОВАННОГО ВИДА № 18 «ЗОЛУШКА»   Российская Федерация,456800, Челябинская область, г.Верхний Уфалей, ул. Ленина, 182«А» ИНН/КПП 7402004030 / 740201001        тел.: 8 (35164) 2-34-38          e-mail  DOU18Zolyshka@mail.ru</dc:title>
  <dc:creator>USER</dc:creator>
  <cp:lastModifiedBy>Михаил</cp:lastModifiedBy>
  <cp:revision>119</cp:revision>
  <dcterms:created xsi:type="dcterms:W3CDTF">2018-01-25T07:17:19Z</dcterms:created>
  <dcterms:modified xsi:type="dcterms:W3CDTF">2021-07-16T06:57:03Z</dcterms:modified>
</cp:coreProperties>
</file>