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8" r:id="rId3"/>
    <p:sldId id="259" r:id="rId4"/>
    <p:sldId id="272" r:id="rId5"/>
    <p:sldId id="271" r:id="rId6"/>
    <p:sldId id="281" r:id="rId7"/>
    <p:sldId id="282" r:id="rId8"/>
    <p:sldId id="285" r:id="rId9"/>
    <p:sldId id="284" r:id="rId10"/>
    <p:sldId id="273" r:id="rId11"/>
    <p:sldId id="270" r:id="rId12"/>
    <p:sldId id="278" r:id="rId13"/>
    <p:sldId id="280" r:id="rId14"/>
    <p:sldId id="286" r:id="rId15"/>
    <p:sldId id="287" r:id="rId16"/>
    <p:sldId id="288" r:id="rId17"/>
    <p:sldId id="289" r:id="rId18"/>
    <p:sldId id="291" r:id="rId19"/>
    <p:sldId id="292" r:id="rId20"/>
    <p:sldId id="293" r:id="rId21"/>
    <p:sldId id="294" r:id="rId22"/>
    <p:sldId id="295" r:id="rId23"/>
    <p:sldId id="276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09" autoAdjust="0"/>
    <p:restoredTop sz="92473" autoAdjust="0"/>
  </p:normalViewPr>
  <p:slideViewPr>
    <p:cSldViewPr>
      <p:cViewPr varScale="1">
        <p:scale>
          <a:sx n="72" d="100"/>
          <a:sy n="72" d="100"/>
        </p:scale>
        <p:origin x="1867" y="18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dirty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12.08.2025</a:t>
            </a:fld>
            <a:endParaRPr lang="ru-RU" dirty="0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7" Type="http://schemas.openxmlformats.org/officeDocument/2006/relationships/image" Target="../media/image6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2.jpeg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6.jpeg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0.jpeg"/><Relationship Id="rId5" Type="http://schemas.openxmlformats.org/officeDocument/2006/relationships/image" Target="../media/image79.jpeg"/><Relationship Id="rId4" Type="http://schemas.openxmlformats.org/officeDocument/2006/relationships/image" Target="../media/image78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 descr="GreenShineSlidePrew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-247923"/>
            <a:ext cx="9144000" cy="710592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85786" y="260648"/>
            <a:ext cx="821537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cap="none" spc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«Ознакомление младших дошкольников с животным миром</a:t>
            </a:r>
          </a:p>
          <a:p>
            <a:pPr algn="ctr"/>
            <a:r>
              <a:rPr lang="ru-RU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в процессе интегрирования различных видов детской деятельности»</a:t>
            </a:r>
            <a:endParaRPr lang="ru-RU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11760" y="5445224"/>
            <a:ext cx="47320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Выполнил воспитатель:</a:t>
            </a:r>
          </a:p>
          <a:p>
            <a:r>
              <a:rPr lang="ru-RU" sz="1400" dirty="0"/>
              <a:t>Костенко Марина Владимировна  </a:t>
            </a:r>
          </a:p>
          <a:p>
            <a:r>
              <a:rPr lang="ru-RU" sz="1400" dirty="0"/>
              <a:t>МБДОУ детский сад общеразвивающего вида 31</a:t>
            </a:r>
          </a:p>
          <a:p>
            <a:r>
              <a:rPr lang="ru-RU" sz="1400" dirty="0"/>
              <a:t>г.Дальнегорск </a:t>
            </a:r>
          </a:p>
        </p:txBody>
      </p:sp>
      <p:pic>
        <p:nvPicPr>
          <p:cNvPr id="9" name="Рисунок 8" descr="IMG-20201121-WA007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1428736"/>
            <a:ext cx="5357818" cy="4018365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 descr="GreenShineSlidePrew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99592" y="286927"/>
            <a:ext cx="7920880" cy="640175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endParaRPr lang="ru-RU" sz="1600" dirty="0"/>
          </a:p>
          <a:p>
            <a:r>
              <a:rPr lang="ru-RU" b="1" dirty="0"/>
              <a:t>Цель</a:t>
            </a:r>
            <a:r>
              <a:rPr lang="ru-RU" dirty="0"/>
              <a:t>: Закрепление знаний детей младшего дошкольного возраста о диких и домашних животных.</a:t>
            </a:r>
          </a:p>
          <a:p>
            <a:r>
              <a:rPr lang="ru-RU" b="1" dirty="0"/>
              <a:t>Задачи</a:t>
            </a:r>
            <a:r>
              <a:rPr lang="ru-RU" dirty="0"/>
              <a:t>: </a:t>
            </a:r>
          </a:p>
          <a:p>
            <a:r>
              <a:rPr lang="ru-RU" u="sng" dirty="0"/>
              <a:t>Образовательные</a:t>
            </a:r>
            <a:r>
              <a:rPr lang="ru-RU" dirty="0"/>
              <a:t>: закреплять знания детей о диких домашних животных , дать представления чем питаются. Формировать умение различать животных и их детёнышей , правильно соотносить их названия. Расширять кругозор детей через ознакомления  с новыми животными. Совершенствовать умение сравнивать два предмета по длине , две равные группы предметов способом наложения, используя палочки Кюизенера.</a:t>
            </a:r>
          </a:p>
          <a:p>
            <a:r>
              <a:rPr lang="ru-RU" u="sng" dirty="0"/>
              <a:t>Развивающие</a:t>
            </a:r>
            <a:r>
              <a:rPr lang="ru-RU" dirty="0"/>
              <a:t>: развивать психологические процессы детей: внимание, память, мышление. Способствовать развитию связной речи, артикуляционного аппарата при произношение гласных звуков по звукоподражанию .</a:t>
            </a:r>
          </a:p>
          <a:p>
            <a:r>
              <a:rPr lang="ru-RU" u="sng" dirty="0"/>
              <a:t>Воспитательные</a:t>
            </a:r>
            <a:r>
              <a:rPr lang="ru-RU" dirty="0"/>
              <a:t>: воспитывать интерес к труду взрослых , оказывать посильную помощь при уходе за домашними животными, воспитывать чувство любви к окружающему миру , бережное отношение к обитателям живой природы . Закреплять правила безопасного поведения при общении с животными.</a:t>
            </a:r>
          </a:p>
          <a:p>
            <a:endParaRPr lang="ru-RU" sz="1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 descr="GreenShineSlidePrew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96208" y="1565176"/>
            <a:ext cx="2567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6" name="Рисунок 5" descr="GreenShineSlidePrew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-203200" y="0"/>
            <a:ext cx="9347200" cy="70104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85786" y="240804"/>
            <a:ext cx="8106694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Ожидаемый результат</a:t>
            </a:r>
            <a:r>
              <a:rPr lang="ru-RU" dirty="0"/>
              <a:t>:  У детей будет сформировано понятие дикие и домашние животные ; дикие животные живут в лесу и сами о себе заботятся , домашние животные приносят пользу человеку, а заботятся о них люди. Дети будут правильно называть животных и их детёнышей . Знать чем они питаются. Как надо за ними ухаживать . Какую пользу они приносят людям. Повыситься познавательный интерес к животным, появиться желание заботится о них и беречь их.</a:t>
            </a:r>
          </a:p>
          <a:p>
            <a:r>
              <a:rPr lang="ru-RU" dirty="0"/>
              <a:t>Расширятся  коммуникативные и творческие способности детей. Обогатиться словарный запас детей. </a:t>
            </a:r>
          </a:p>
          <a:p>
            <a:r>
              <a:rPr lang="ru-RU" dirty="0"/>
              <a:t>Родители станут участниками образовательного процесса.</a:t>
            </a:r>
          </a:p>
          <a:p>
            <a:endParaRPr lang="ru-RU" sz="1600" dirty="0"/>
          </a:p>
          <a:p>
            <a:pPr algn="just"/>
            <a:endParaRPr lang="ru-RU" sz="1600" dirty="0"/>
          </a:p>
        </p:txBody>
      </p:sp>
      <p:pic>
        <p:nvPicPr>
          <p:cNvPr id="10" name="Рисунок 9" descr="IMG-20201121-WA011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00" y="3428976"/>
            <a:ext cx="2571768" cy="3429024"/>
          </a:xfrm>
          <a:prstGeom prst="rect">
            <a:avLst/>
          </a:prstGeom>
        </p:spPr>
      </p:pic>
      <p:pic>
        <p:nvPicPr>
          <p:cNvPr id="11" name="Рисунок 10" descr="IMG-20201121-WA013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72132" y="3429000"/>
            <a:ext cx="2500330" cy="3429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1763688" y="1417638"/>
            <a:ext cx="6923112" cy="2875458"/>
          </a:xfrm>
        </p:spPr>
        <p:txBody>
          <a:bodyPr/>
          <a:lstStyle/>
          <a:p>
            <a:r>
              <a:rPr lang="ru-RU" dirty="0"/>
              <a:t>Наше</a:t>
            </a:r>
          </a:p>
        </p:txBody>
      </p:sp>
      <p:pic>
        <p:nvPicPr>
          <p:cNvPr id="4" name="Рисунок 3" descr="GreenShineSlidePrew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-142908" y="0"/>
            <a:ext cx="9144000" cy="6858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14282" y="1714488"/>
            <a:ext cx="21489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              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28662" y="142852"/>
            <a:ext cx="717536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dirty="0">
                <a:solidFill>
                  <a:srgbClr val="FF0000"/>
                </a:solidFill>
              </a:rPr>
              <a:t>Работа с родителями: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000364" y="1142984"/>
            <a:ext cx="2786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rgbClr val="00B050"/>
                </a:solidFill>
              </a:rPr>
              <a:t>Наши питомцы:</a:t>
            </a:r>
          </a:p>
        </p:txBody>
      </p:sp>
      <p:pic>
        <p:nvPicPr>
          <p:cNvPr id="21" name="Рисунок 20" descr="IMG-20201121-WA004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42908" y="1571612"/>
            <a:ext cx="2000232" cy="2666976"/>
          </a:xfrm>
          <a:prstGeom prst="rect">
            <a:avLst/>
          </a:prstGeom>
        </p:spPr>
      </p:pic>
      <p:pic>
        <p:nvPicPr>
          <p:cNvPr id="22" name="Рисунок 21" descr="IMG-20201121-WA004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57356" y="4214794"/>
            <a:ext cx="1895675" cy="2643206"/>
          </a:xfrm>
          <a:prstGeom prst="rect">
            <a:avLst/>
          </a:prstGeom>
        </p:spPr>
      </p:pic>
      <p:pic>
        <p:nvPicPr>
          <p:cNvPr id="23" name="Рисунок 22" descr="IMG-20201121-WA004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86182" y="1571612"/>
            <a:ext cx="1982387" cy="2643182"/>
          </a:xfrm>
          <a:prstGeom prst="rect">
            <a:avLst/>
          </a:prstGeom>
        </p:spPr>
      </p:pic>
      <p:pic>
        <p:nvPicPr>
          <p:cNvPr id="24" name="Рисунок 23" descr="IMG-20201121-WA0046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86446" y="4214818"/>
            <a:ext cx="1326616" cy="2643182"/>
          </a:xfrm>
          <a:prstGeom prst="rect">
            <a:avLst/>
          </a:prstGeom>
        </p:spPr>
      </p:pic>
      <p:pic>
        <p:nvPicPr>
          <p:cNvPr id="25" name="Рисунок 24" descr="IMG-20201121-WA0047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143768" y="1571612"/>
            <a:ext cx="2000232" cy="267533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GreenShineSlidePrew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 descr="IMG-20201121-WA004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142852"/>
            <a:ext cx="1510903" cy="3357562"/>
          </a:xfrm>
          <a:prstGeom prst="rect">
            <a:avLst/>
          </a:prstGeom>
        </p:spPr>
      </p:pic>
      <p:pic>
        <p:nvPicPr>
          <p:cNvPr id="6" name="Рисунок 5" descr="IMG-20201121-WA005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7356" y="3500438"/>
            <a:ext cx="2245526" cy="3028581"/>
          </a:xfrm>
          <a:prstGeom prst="rect">
            <a:avLst/>
          </a:prstGeom>
        </p:spPr>
      </p:pic>
      <p:pic>
        <p:nvPicPr>
          <p:cNvPr id="7" name="Рисунок 6" descr="IMG-20201121-WA005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71934" y="214290"/>
            <a:ext cx="2357436" cy="3286124"/>
          </a:xfrm>
          <a:prstGeom prst="rect">
            <a:avLst/>
          </a:prstGeom>
        </p:spPr>
      </p:pic>
      <p:pic>
        <p:nvPicPr>
          <p:cNvPr id="10" name="Рисунок 9" descr="IMG-20201121-WA0054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29388" y="3500438"/>
            <a:ext cx="2303876" cy="307183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GreenShineSlidePrew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-188640"/>
            <a:ext cx="9395520" cy="704664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755576" y="836712"/>
            <a:ext cx="543931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5" name="Рисунок 4" descr="IMG-20201121-WA005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2852"/>
            <a:ext cx="2178841" cy="2905121"/>
          </a:xfrm>
          <a:prstGeom prst="rect">
            <a:avLst/>
          </a:prstGeom>
        </p:spPr>
      </p:pic>
      <p:pic>
        <p:nvPicPr>
          <p:cNvPr id="6" name="Рисунок 5" descr="IMG-20201121-WA005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3108" y="3071810"/>
            <a:ext cx="2518190" cy="3357586"/>
          </a:xfrm>
          <a:prstGeom prst="rect">
            <a:avLst/>
          </a:prstGeom>
        </p:spPr>
      </p:pic>
      <p:pic>
        <p:nvPicPr>
          <p:cNvPr id="7" name="Рисунок 6" descr="IMG-20201121-WA005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43438" y="214290"/>
            <a:ext cx="2161000" cy="2881333"/>
          </a:xfrm>
          <a:prstGeom prst="rect">
            <a:avLst/>
          </a:prstGeom>
        </p:spPr>
      </p:pic>
      <p:pic>
        <p:nvPicPr>
          <p:cNvPr id="8" name="Рисунок 7" descr="IMG-20201121-WA0058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86579" y="3071810"/>
            <a:ext cx="2571767" cy="2018099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GreenShineSlidePrew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-188640"/>
            <a:ext cx="9395520" cy="704664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755576" y="836712"/>
            <a:ext cx="543931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0" name="Рисунок 9" descr="IMG-20201121-WA005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-142900"/>
            <a:ext cx="3429024" cy="4572032"/>
          </a:xfrm>
          <a:prstGeom prst="rect">
            <a:avLst/>
          </a:prstGeom>
        </p:spPr>
      </p:pic>
      <p:pic>
        <p:nvPicPr>
          <p:cNvPr id="11" name="Рисунок 10" descr="IMG-20201121-WA006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86038" y="1928802"/>
            <a:ext cx="2775063" cy="4929198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GreenShineSlidePrew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-251520" y="-188640"/>
            <a:ext cx="9395520" cy="704664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214414" y="1000108"/>
            <a:ext cx="543931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86116" y="-142900"/>
            <a:ext cx="2420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rgbClr val="00B050"/>
                </a:solidFill>
              </a:rPr>
              <a:t>Конный двор:</a:t>
            </a:r>
          </a:p>
        </p:txBody>
      </p:sp>
      <p:pic>
        <p:nvPicPr>
          <p:cNvPr id="12" name="Рисунок 11" descr="IMG-20201121-WA004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14346" y="357166"/>
            <a:ext cx="2518190" cy="3357586"/>
          </a:xfrm>
          <a:prstGeom prst="rect">
            <a:avLst/>
          </a:prstGeom>
        </p:spPr>
      </p:pic>
      <p:pic>
        <p:nvPicPr>
          <p:cNvPr id="13" name="Рисунок 12" descr="IMG-20201121-WA004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5984" y="3714752"/>
            <a:ext cx="2357436" cy="3143248"/>
          </a:xfrm>
          <a:prstGeom prst="rect">
            <a:avLst/>
          </a:prstGeom>
        </p:spPr>
      </p:pic>
      <p:pic>
        <p:nvPicPr>
          <p:cNvPr id="14" name="Рисунок 13" descr="IMG-20201121-WA0068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43438" y="357166"/>
            <a:ext cx="2282109" cy="3357586"/>
          </a:xfrm>
          <a:prstGeom prst="rect">
            <a:avLst/>
          </a:prstGeom>
        </p:spPr>
      </p:pic>
      <p:pic>
        <p:nvPicPr>
          <p:cNvPr id="15" name="Рисунок 14" descr="IMG-20201121-WA006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574570" y="3714752"/>
            <a:ext cx="2569430" cy="264318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GreenShineSlidePrew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-188640"/>
            <a:ext cx="9395520" cy="704664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755576" y="836712"/>
            <a:ext cx="543931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7" name="Рисунок 6" descr="IMG-20201121-WA01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428604"/>
            <a:ext cx="2498495" cy="2714644"/>
          </a:xfrm>
          <a:prstGeom prst="rect">
            <a:avLst/>
          </a:prstGeom>
        </p:spPr>
      </p:pic>
      <p:pic>
        <p:nvPicPr>
          <p:cNvPr id="8" name="Рисунок 7" descr="IMG-20201121-WA013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3174" y="3143248"/>
            <a:ext cx="2441171" cy="3214710"/>
          </a:xfrm>
          <a:prstGeom prst="rect">
            <a:avLst/>
          </a:prstGeom>
        </p:spPr>
      </p:pic>
      <p:pic>
        <p:nvPicPr>
          <p:cNvPr id="12" name="Рисунок 11" descr="IMG-20201121-WA006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72066" y="428604"/>
            <a:ext cx="1961513" cy="2696818"/>
          </a:xfrm>
          <a:prstGeom prst="rect">
            <a:avLst/>
          </a:prstGeom>
        </p:spPr>
      </p:pic>
      <p:pic>
        <p:nvPicPr>
          <p:cNvPr id="13" name="Рисунок 12" descr="IMG-20201121-WA004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000892" y="3143248"/>
            <a:ext cx="2250279" cy="300037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1371918"/>
            <a:ext cx="7427168" cy="45719"/>
          </a:xfrm>
        </p:spPr>
        <p:txBody>
          <a:bodyPr>
            <a:normAutofit fontScale="90000"/>
          </a:bodyPr>
          <a:lstStyle/>
          <a:p>
            <a:endParaRPr lang="ru-RU"/>
          </a:p>
        </p:txBody>
      </p:sp>
      <p:pic>
        <p:nvPicPr>
          <p:cNvPr id="4" name="Рисунок 3" descr="GreenShineSlidePrew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-214338"/>
            <a:ext cx="9755560" cy="731667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071538" y="0"/>
            <a:ext cx="838723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>
                <a:solidFill>
                  <a:srgbClr val="FF0000"/>
                </a:solidFill>
              </a:rPr>
              <a:t>Игровая деятельность: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28794" y="928670"/>
            <a:ext cx="457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«</a:t>
            </a:r>
            <a:r>
              <a:rPr lang="ru-RU" dirty="0"/>
              <a:t>Накорми белочку и зайчика</a:t>
            </a:r>
            <a:r>
              <a:rPr lang="ru-RU" sz="2800" dirty="0"/>
              <a:t>»</a:t>
            </a:r>
          </a:p>
        </p:txBody>
      </p:sp>
      <p:pic>
        <p:nvPicPr>
          <p:cNvPr id="12" name="Рисунок 11" descr="IMG-20201022-WA004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500174"/>
            <a:ext cx="2089561" cy="2786082"/>
          </a:xfrm>
          <a:prstGeom prst="rect">
            <a:avLst/>
          </a:prstGeom>
        </p:spPr>
      </p:pic>
      <p:pic>
        <p:nvPicPr>
          <p:cNvPr id="13" name="Рисунок 12" descr="IMG-20201022-WA005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57752" y="1500174"/>
            <a:ext cx="2107403" cy="2809871"/>
          </a:xfrm>
          <a:prstGeom prst="rect">
            <a:avLst/>
          </a:prstGeom>
        </p:spPr>
      </p:pic>
      <p:pic>
        <p:nvPicPr>
          <p:cNvPr id="14" name="Рисунок 13" descr="IMG-20201022-WA0047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57422" y="3929066"/>
            <a:ext cx="2196701" cy="2928934"/>
          </a:xfrm>
          <a:prstGeom prst="rect">
            <a:avLst/>
          </a:prstGeom>
        </p:spPr>
      </p:pic>
      <p:pic>
        <p:nvPicPr>
          <p:cNvPr id="15" name="Рисунок 14" descr="IMG-20201022-WA0045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40222" y="3929066"/>
            <a:ext cx="2196701" cy="2928934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 descr="GreenShineSlidePrew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571604" y="428604"/>
            <a:ext cx="49231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           «Дикие и домашние животные»</a:t>
            </a:r>
          </a:p>
        </p:txBody>
      </p:sp>
      <p:pic>
        <p:nvPicPr>
          <p:cNvPr id="9" name="Рисунок 8" descr="IMG-20201113-WA006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42984"/>
            <a:ext cx="2035965" cy="2714620"/>
          </a:xfrm>
          <a:prstGeom prst="rect">
            <a:avLst/>
          </a:prstGeom>
        </p:spPr>
      </p:pic>
      <p:pic>
        <p:nvPicPr>
          <p:cNvPr id="10" name="Рисунок 9" descr="IMG-20201113-WA006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5984" y="3714752"/>
            <a:ext cx="2357436" cy="3143248"/>
          </a:xfrm>
          <a:prstGeom prst="rect">
            <a:avLst/>
          </a:prstGeom>
        </p:spPr>
      </p:pic>
      <p:pic>
        <p:nvPicPr>
          <p:cNvPr id="11" name="Рисунок 10" descr="IMG-20201113-WA0064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7752" y="1142984"/>
            <a:ext cx="2107403" cy="2809871"/>
          </a:xfrm>
          <a:prstGeom prst="rect">
            <a:avLst/>
          </a:prstGeom>
        </p:spPr>
      </p:pic>
      <p:pic>
        <p:nvPicPr>
          <p:cNvPr id="12" name="Рисунок 11" descr="IMG-20201113-WA0027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54456" y="4071942"/>
            <a:ext cx="2089544" cy="2786058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GreenShineSlidePrew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714480" y="428604"/>
            <a:ext cx="40511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              «Я медведя не боюсь»</a:t>
            </a:r>
          </a:p>
        </p:txBody>
      </p:sp>
      <p:pic>
        <p:nvPicPr>
          <p:cNvPr id="10" name="Рисунок 9" descr="IMG-20201030-WA00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214422"/>
            <a:ext cx="2952771" cy="2214578"/>
          </a:xfrm>
          <a:prstGeom prst="rect">
            <a:avLst/>
          </a:prstGeom>
        </p:spPr>
      </p:pic>
      <p:pic>
        <p:nvPicPr>
          <p:cNvPr id="11" name="Рисунок 10" descr="IMG-20201030-WA003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42976" y="4071942"/>
            <a:ext cx="2952739" cy="2214554"/>
          </a:xfrm>
          <a:prstGeom prst="rect">
            <a:avLst/>
          </a:prstGeom>
        </p:spPr>
      </p:pic>
      <p:pic>
        <p:nvPicPr>
          <p:cNvPr id="12" name="Рисунок 11" descr="IMG-20201030-WA003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0562" y="1214422"/>
            <a:ext cx="3095615" cy="2321711"/>
          </a:xfrm>
          <a:prstGeom prst="rect">
            <a:avLst/>
          </a:prstGeom>
        </p:spPr>
      </p:pic>
      <p:pic>
        <p:nvPicPr>
          <p:cNvPr id="13" name="Рисунок 12" descr="IMG-20201030-WA003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286512" y="4143380"/>
            <a:ext cx="2857488" cy="214311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 descr="GreenShineSlidePrew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85918" y="642918"/>
            <a:ext cx="40254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                 «Весёлые лошадки»</a:t>
            </a:r>
          </a:p>
        </p:txBody>
      </p:sp>
      <p:pic>
        <p:nvPicPr>
          <p:cNvPr id="9" name="Рисунок 8" descr="IMG-20201113-WA003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10" y="1428736"/>
            <a:ext cx="1946668" cy="2595557"/>
          </a:xfrm>
          <a:prstGeom prst="rect">
            <a:avLst/>
          </a:prstGeom>
        </p:spPr>
      </p:pic>
      <p:pic>
        <p:nvPicPr>
          <p:cNvPr id="10" name="Рисунок 9" descr="IMG-20201113-WA003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71736" y="4000504"/>
            <a:ext cx="1982387" cy="2643182"/>
          </a:xfrm>
          <a:prstGeom prst="rect">
            <a:avLst/>
          </a:prstGeom>
        </p:spPr>
      </p:pic>
      <p:pic>
        <p:nvPicPr>
          <p:cNvPr id="13" name="Рисунок 12" descr="IMG-20201121-WA009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1285860"/>
            <a:ext cx="2035965" cy="2714620"/>
          </a:xfrm>
          <a:prstGeom prst="rect">
            <a:avLst/>
          </a:prstGeom>
        </p:spPr>
      </p:pic>
      <p:pic>
        <p:nvPicPr>
          <p:cNvPr id="14" name="Рисунок 13" descr="IMG-20201121-WA0094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43702" y="4000504"/>
            <a:ext cx="2143122" cy="2857496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 descr="GreenShineSlidePrew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85918" y="642918"/>
            <a:ext cx="4062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                 «Найди свой домик»</a:t>
            </a:r>
          </a:p>
        </p:txBody>
      </p:sp>
      <p:pic>
        <p:nvPicPr>
          <p:cNvPr id="5" name="Рисунок 4" descr="IMG-20201121-WA006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12" y="3786190"/>
            <a:ext cx="1982387" cy="2643182"/>
          </a:xfrm>
          <a:prstGeom prst="rect">
            <a:avLst/>
          </a:prstGeom>
        </p:spPr>
      </p:pic>
      <p:pic>
        <p:nvPicPr>
          <p:cNvPr id="6" name="Рисунок 5" descr="IMG-20201121-WA006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4876" y="1214422"/>
            <a:ext cx="1928826" cy="2571768"/>
          </a:xfrm>
          <a:prstGeom prst="rect">
            <a:avLst/>
          </a:prstGeom>
        </p:spPr>
      </p:pic>
      <p:pic>
        <p:nvPicPr>
          <p:cNvPr id="9" name="Рисунок 8" descr="IMG-20201121-WA006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57224" y="1285860"/>
            <a:ext cx="1875230" cy="2500306"/>
          </a:xfrm>
          <a:prstGeom prst="rect">
            <a:avLst/>
          </a:prstGeom>
        </p:spPr>
      </p:pic>
      <p:pic>
        <p:nvPicPr>
          <p:cNvPr id="10" name="Рисунок 9" descr="IMG-20201121-WA0066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43702" y="3786190"/>
            <a:ext cx="1982387" cy="2643182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GreenShineSlidePrew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-188640"/>
            <a:ext cx="9395520" cy="704664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755576" y="836712"/>
            <a:ext cx="543931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-142900"/>
            <a:ext cx="93583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solidFill>
                  <a:srgbClr val="FF0000"/>
                </a:solidFill>
              </a:rPr>
              <a:t>Разноцветные палочки Кюинезера: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071802" y="1142984"/>
            <a:ext cx="4314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rgbClr val="00B050"/>
                </a:solidFill>
              </a:rPr>
              <a:t>«Домик для зайчика»</a:t>
            </a:r>
          </a:p>
        </p:txBody>
      </p:sp>
      <p:pic>
        <p:nvPicPr>
          <p:cNvPr id="13" name="Рисунок 12" descr="IMG-20201121-WA01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8662" y="1857364"/>
            <a:ext cx="1714512" cy="2286016"/>
          </a:xfrm>
          <a:prstGeom prst="rect">
            <a:avLst/>
          </a:prstGeom>
        </p:spPr>
      </p:pic>
      <p:pic>
        <p:nvPicPr>
          <p:cNvPr id="14" name="Рисунок 13" descr="IMG-20201121-WA010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43174" y="4143380"/>
            <a:ext cx="1821651" cy="2428868"/>
          </a:xfrm>
          <a:prstGeom prst="rect">
            <a:avLst/>
          </a:prstGeom>
        </p:spPr>
      </p:pic>
      <p:pic>
        <p:nvPicPr>
          <p:cNvPr id="15" name="Рисунок 14" descr="IMG-20201121-WA010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0562" y="1857364"/>
            <a:ext cx="1714494" cy="2285992"/>
          </a:xfrm>
          <a:prstGeom prst="rect">
            <a:avLst/>
          </a:prstGeom>
        </p:spPr>
      </p:pic>
      <p:pic>
        <p:nvPicPr>
          <p:cNvPr id="16" name="Рисунок 15" descr="IMG-20201122-WA001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215074" y="4143380"/>
            <a:ext cx="1857388" cy="2476517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GreenShineSlidePrew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-188640"/>
            <a:ext cx="9395520" cy="704664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755576" y="836712"/>
            <a:ext cx="543931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7" name="Рисунок 6" descr="IMG-20201121-WA01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285728"/>
            <a:ext cx="2000232" cy="2666976"/>
          </a:xfrm>
          <a:prstGeom prst="rect">
            <a:avLst/>
          </a:prstGeom>
        </p:spPr>
      </p:pic>
      <p:pic>
        <p:nvPicPr>
          <p:cNvPr id="8" name="Рисунок 7" descr="IMG-20201121-WA011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71736" y="3000372"/>
            <a:ext cx="2143140" cy="2857520"/>
          </a:xfrm>
          <a:prstGeom prst="rect">
            <a:avLst/>
          </a:prstGeom>
        </p:spPr>
      </p:pic>
      <p:pic>
        <p:nvPicPr>
          <p:cNvPr id="12" name="Рисунок 11" descr="IMG-20201121-WA011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14877" y="214290"/>
            <a:ext cx="2089580" cy="2786106"/>
          </a:xfrm>
          <a:prstGeom prst="rect">
            <a:avLst/>
          </a:prstGeom>
        </p:spPr>
      </p:pic>
      <p:pic>
        <p:nvPicPr>
          <p:cNvPr id="15" name="Рисунок 14" descr="IMG-20201121-WA0114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58016" y="3000372"/>
            <a:ext cx="1982405" cy="2643206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GreenShineSlidePrew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-188640"/>
            <a:ext cx="9395520" cy="704664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755576" y="836712"/>
            <a:ext cx="543931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-142900"/>
            <a:ext cx="93583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>
                <a:solidFill>
                  <a:srgbClr val="FF0000"/>
                </a:solidFill>
              </a:rPr>
              <a:t>Театральная деятельность:</a:t>
            </a:r>
          </a:p>
        </p:txBody>
      </p:sp>
      <p:pic>
        <p:nvPicPr>
          <p:cNvPr id="13" name="Рисунок 12" descr="IMG-20201121-WA006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214422"/>
            <a:ext cx="1714494" cy="2285992"/>
          </a:xfrm>
          <a:prstGeom prst="rect">
            <a:avLst/>
          </a:prstGeom>
        </p:spPr>
      </p:pic>
      <p:pic>
        <p:nvPicPr>
          <p:cNvPr id="14" name="Рисунок 13" descr="IMG-20201121-WA006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43306" y="1214422"/>
            <a:ext cx="1714512" cy="2286015"/>
          </a:xfrm>
          <a:prstGeom prst="rect">
            <a:avLst/>
          </a:prstGeom>
        </p:spPr>
      </p:pic>
      <p:pic>
        <p:nvPicPr>
          <p:cNvPr id="10" name="Рисунок 9" descr="IMG-20201121-WA006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14480" y="3500439"/>
            <a:ext cx="1928826" cy="2571768"/>
          </a:xfrm>
          <a:prstGeom prst="rect">
            <a:avLst/>
          </a:prstGeom>
        </p:spPr>
      </p:pic>
      <p:pic>
        <p:nvPicPr>
          <p:cNvPr id="11" name="Рисунок 10" descr="IMG-20201121-WA005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357818" y="3500439"/>
            <a:ext cx="1821669" cy="2428892"/>
          </a:xfrm>
          <a:prstGeom prst="rect">
            <a:avLst/>
          </a:prstGeom>
        </p:spPr>
      </p:pic>
      <p:pic>
        <p:nvPicPr>
          <p:cNvPr id="15" name="Рисунок 14" descr="IMG-20201121-WA0057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215206" y="1142984"/>
            <a:ext cx="1768073" cy="235743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GreenShineSlidePrew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-188640"/>
            <a:ext cx="9395520" cy="704664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755576" y="836712"/>
            <a:ext cx="543931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-214338"/>
            <a:ext cx="93583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>
                <a:solidFill>
                  <a:srgbClr val="FF0000"/>
                </a:solidFill>
              </a:rPr>
              <a:t>Непрерывная образовательная деятельность:</a:t>
            </a:r>
          </a:p>
        </p:txBody>
      </p:sp>
      <p:pic>
        <p:nvPicPr>
          <p:cNvPr id="12" name="Рисунок 11" descr="IMG-20201121-WA010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1452548"/>
            <a:ext cx="1964527" cy="2619369"/>
          </a:xfrm>
          <a:prstGeom prst="rect">
            <a:avLst/>
          </a:prstGeom>
        </p:spPr>
      </p:pic>
      <p:pic>
        <p:nvPicPr>
          <p:cNvPr id="13" name="Рисунок 12" descr="IMG-20201121-WA008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71736" y="4071942"/>
            <a:ext cx="1857388" cy="2476518"/>
          </a:xfrm>
          <a:prstGeom prst="rect">
            <a:avLst/>
          </a:prstGeom>
        </p:spPr>
      </p:pic>
      <p:pic>
        <p:nvPicPr>
          <p:cNvPr id="14" name="Рисунок 13" descr="IMG-20201121-WA0106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29124" y="1500174"/>
            <a:ext cx="1928808" cy="2571744"/>
          </a:xfrm>
          <a:prstGeom prst="rect">
            <a:avLst/>
          </a:prstGeom>
        </p:spPr>
      </p:pic>
      <p:pic>
        <p:nvPicPr>
          <p:cNvPr id="16" name="Рисунок 15" descr="IMG-20201121-WA009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357951" y="4071942"/>
            <a:ext cx="1875248" cy="250033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GreenShineSlidePrew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-188640"/>
            <a:ext cx="9395520" cy="704664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755576" y="836712"/>
            <a:ext cx="543931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7" name="Рисунок 6" descr="IMG-20201122-WA001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5728"/>
            <a:ext cx="3786182" cy="2839636"/>
          </a:xfrm>
          <a:prstGeom prst="rect">
            <a:avLst/>
          </a:prstGeom>
        </p:spPr>
      </p:pic>
      <p:pic>
        <p:nvPicPr>
          <p:cNvPr id="8" name="Рисунок 7" descr="IMG-20201122-WA001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8860" y="3286124"/>
            <a:ext cx="4286280" cy="3214710"/>
          </a:xfrm>
          <a:prstGeom prst="rect">
            <a:avLst/>
          </a:prstGeom>
        </p:spPr>
      </p:pic>
      <p:pic>
        <p:nvPicPr>
          <p:cNvPr id="13" name="Рисунок 12" descr="IMG-20201122-WA0036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86381" y="285728"/>
            <a:ext cx="3857619" cy="2893214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GreenShineSlidePrew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-188640"/>
            <a:ext cx="9395520" cy="704664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755576" y="836712"/>
            <a:ext cx="543931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8" name="Рисунок 7" descr="IMG-20201121-WA001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1480"/>
            <a:ext cx="3143272" cy="2357454"/>
          </a:xfrm>
          <a:prstGeom prst="rect">
            <a:avLst/>
          </a:prstGeom>
        </p:spPr>
      </p:pic>
      <p:pic>
        <p:nvPicPr>
          <p:cNvPr id="12" name="Рисунок 11" descr="IMG-20201121-WA002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2976" y="3500438"/>
            <a:ext cx="2928958" cy="2196719"/>
          </a:xfrm>
          <a:prstGeom prst="rect">
            <a:avLst/>
          </a:prstGeom>
        </p:spPr>
      </p:pic>
      <p:pic>
        <p:nvPicPr>
          <p:cNvPr id="10" name="Рисунок 9" descr="IMG-20201121-WA002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571480"/>
            <a:ext cx="2857520" cy="2143140"/>
          </a:xfrm>
          <a:prstGeom prst="rect">
            <a:avLst/>
          </a:prstGeom>
        </p:spPr>
      </p:pic>
      <p:pic>
        <p:nvPicPr>
          <p:cNvPr id="15" name="Рисунок 14" descr="IMG-20201121-WA0026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14942" y="3500438"/>
            <a:ext cx="3024177" cy="2268133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GreenShineSlidePrew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-188640"/>
            <a:ext cx="9395520" cy="704664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755576" y="836712"/>
            <a:ext cx="543931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2" name="Рисунок 11" descr="IMG-20201121-WA002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3500438"/>
            <a:ext cx="3047989" cy="2285992"/>
          </a:xfrm>
          <a:prstGeom prst="rect">
            <a:avLst/>
          </a:prstGeom>
        </p:spPr>
      </p:pic>
      <p:pic>
        <p:nvPicPr>
          <p:cNvPr id="13" name="Рисунок 12" descr="IMG-20201121-WA003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91261" y="3571876"/>
            <a:ext cx="2952739" cy="2214554"/>
          </a:xfrm>
          <a:prstGeom prst="rect">
            <a:avLst/>
          </a:prstGeom>
        </p:spPr>
      </p:pic>
      <p:pic>
        <p:nvPicPr>
          <p:cNvPr id="11" name="Рисунок 10" descr="IMG-20201121-WA002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8662" y="500042"/>
            <a:ext cx="3143272" cy="2357453"/>
          </a:xfrm>
          <a:prstGeom prst="rect">
            <a:avLst/>
          </a:prstGeom>
        </p:spPr>
      </p:pic>
      <p:pic>
        <p:nvPicPr>
          <p:cNvPr id="14" name="Рисунок 13" descr="IMG-20201121-WA0021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29190" y="500042"/>
            <a:ext cx="3214710" cy="2411033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GreenShineSlidePrew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-188640"/>
            <a:ext cx="9395520" cy="704664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755576" y="836712"/>
            <a:ext cx="543931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7" name="Рисунок 6" descr="IMG-20201121-WA00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642918"/>
            <a:ext cx="2571736" cy="1928802"/>
          </a:xfrm>
          <a:prstGeom prst="rect">
            <a:avLst/>
          </a:prstGeom>
        </p:spPr>
      </p:pic>
      <p:pic>
        <p:nvPicPr>
          <p:cNvPr id="8" name="Рисунок 7" descr="IMG-20201121-WA003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1670" y="3357562"/>
            <a:ext cx="2928958" cy="2196719"/>
          </a:xfrm>
          <a:prstGeom prst="rect">
            <a:avLst/>
          </a:prstGeom>
        </p:spPr>
      </p:pic>
      <p:pic>
        <p:nvPicPr>
          <p:cNvPr id="13" name="Рисунок 12" descr="IMG-20201121-WA003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29124" y="642918"/>
            <a:ext cx="2643206" cy="1982405"/>
          </a:xfrm>
          <a:prstGeom prst="rect">
            <a:avLst/>
          </a:prstGeom>
        </p:spPr>
      </p:pic>
      <p:pic>
        <p:nvPicPr>
          <p:cNvPr id="14" name="Рисунок 13" descr="IMG-20201121-WA003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29322" y="3357562"/>
            <a:ext cx="2786050" cy="2089538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4387494" y="2967335"/>
            <a:ext cx="3690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.</a:t>
            </a:r>
          </a:p>
        </p:txBody>
      </p:sp>
      <p:pic>
        <p:nvPicPr>
          <p:cNvPr id="10" name="Рисунок 9" descr="IMG-20201122-WA00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57224" y="142852"/>
            <a:ext cx="77867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i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внимание.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929454" y="6500834"/>
            <a:ext cx="22145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>
                <a:solidFill>
                  <a:srgbClr val="FF0000"/>
                </a:solidFill>
              </a:rPr>
              <a:t>Младшая группа</a:t>
            </a:r>
          </a:p>
        </p:txBody>
      </p:sp>
    </p:spTree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586</TotalTime>
  <Words>333</Words>
  <Application>Microsoft Office PowerPoint</Application>
  <PresentationFormat>Экран (4:3)</PresentationFormat>
  <Paragraphs>33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6" baseType="lpstr">
      <vt:lpstr>Verdana</vt:lpstr>
      <vt:lpstr>Wingdings 2</vt:lpstr>
      <vt:lpstr>Аспект</vt:lpstr>
      <vt:lpstr>Презентация PowerPoint</vt:lpstr>
      <vt:lpstr>Презентация PowerPoint</vt:lpstr>
      <vt:lpstr>Презентация PowerPoint</vt:lpstr>
      <vt:lpstr>Наше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Светлана</dc:creator>
  <cp:lastModifiedBy>сания гамова</cp:lastModifiedBy>
  <cp:revision>73</cp:revision>
  <dcterms:created xsi:type="dcterms:W3CDTF">2014-02-11T17:37:16Z</dcterms:created>
  <dcterms:modified xsi:type="dcterms:W3CDTF">2025-08-12T03:01:49Z</dcterms:modified>
</cp:coreProperties>
</file>