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92" r:id="rId4"/>
    <p:sldId id="257" r:id="rId5"/>
    <p:sldId id="293" r:id="rId6"/>
    <p:sldId id="294" r:id="rId7"/>
    <p:sldId id="275" r:id="rId8"/>
    <p:sldId id="296" r:id="rId9"/>
    <p:sldId id="297" r:id="rId10"/>
    <p:sldId id="295" r:id="rId11"/>
    <p:sldId id="299" r:id="rId12"/>
    <p:sldId id="298" r:id="rId13"/>
    <p:sldId id="300" r:id="rId14"/>
    <p:sldId id="301" r:id="rId15"/>
    <p:sldId id="302" r:id="rId16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9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177F5F-503E-4060-9F0D-90203C156BC5}" type="datetimeFigureOut">
              <a:rPr lang="ru-RU" smtClean="0"/>
              <a:pPr/>
              <a:t>02.04.2022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513E3-3C07-46EA-8383-80BBA0FCC0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3960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91AD9C-5A14-44CB-8F79-99C0E6C1AE0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91AD9C-5A14-44CB-8F79-99C0E6C1AE0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83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976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7216"/>
            <a:ext cx="91440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altLang="ko-KR" dirty="0"/>
              <a:t> 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4694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980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5661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1785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7610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37280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67004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1359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25552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13033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4">
            <a:extLst>
              <a:ext uri="{FF2B5EF4-FFF2-40B4-BE49-F238E27FC236}">
                <a16:creationId xmlns:a16="http://schemas.microsoft.com/office/drawing/2014/main" xmlns="" id="{441BD269-7B4B-425E-A469-3F7DF6F8A422}"/>
              </a:ext>
            </a:extLst>
          </p:cNvPr>
          <p:cNvSpPr/>
          <p:nvPr/>
        </p:nvSpPr>
        <p:spPr>
          <a:xfrm>
            <a:off x="304801" y="246460"/>
            <a:ext cx="8532813" cy="46482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6" name="Скругленный прямоугольник 9">
            <a:extLst>
              <a:ext uri="{FF2B5EF4-FFF2-40B4-BE49-F238E27FC236}">
                <a16:creationId xmlns:a16="http://schemas.microsoft.com/office/drawing/2014/main" xmlns="" id="{6FFA0C88-AF93-419D-BC14-592DFD7FE48C}"/>
              </a:ext>
            </a:extLst>
          </p:cNvPr>
          <p:cNvSpPr/>
          <p:nvPr/>
        </p:nvSpPr>
        <p:spPr>
          <a:xfrm>
            <a:off x="418597" y="325622"/>
            <a:ext cx="8306809" cy="233172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365155"/>
            <a:ext cx="7772400" cy="1371600"/>
          </a:xfrm>
        </p:spPr>
        <p:txBody>
          <a:bodyPr lIns="45720" rIns="45720" bIns="45720"/>
          <a:lstStyle>
            <a:lvl1pPr algn="r">
              <a:defRPr sz="3375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2763774"/>
            <a:ext cx="7772400" cy="685800"/>
          </a:xfrm>
        </p:spPr>
        <p:txBody>
          <a:bodyPr tIns="0"/>
          <a:lstStyle>
            <a:lvl1pPr marL="27432" indent="0" algn="r">
              <a:spcBef>
                <a:spcPts val="0"/>
              </a:spcBef>
              <a:buNone/>
              <a:defRPr sz="1500">
                <a:solidFill>
                  <a:schemeClr val="bg2">
                    <a:shade val="25000"/>
                  </a:schemeClr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>
            <a:extLst>
              <a:ext uri="{FF2B5EF4-FFF2-40B4-BE49-F238E27FC236}">
                <a16:creationId xmlns:a16="http://schemas.microsoft.com/office/drawing/2014/main" xmlns="" id="{B38BC959-DDE9-4BA1-A56F-6705C6E9A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754E9-F435-4802-BD6D-D7AA7CC031C0}" type="datetimeFigureOut">
              <a:rPr lang="en-US"/>
              <a:pPr>
                <a:defRPr/>
              </a:pPr>
              <a:t>4/2/2022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A1D4042-1AB4-41FD-AF42-AE1B5F1D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10">
            <a:extLst>
              <a:ext uri="{FF2B5EF4-FFF2-40B4-BE49-F238E27FC236}">
                <a16:creationId xmlns:a16="http://schemas.microsoft.com/office/drawing/2014/main" xmlns="" id="{96CC8044-4D3B-46F9-B4CD-74723230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E0EF0-E826-46F5-B2C4-E869CEC764A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1537074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3">
            <a:extLst>
              <a:ext uri="{FF2B5EF4-FFF2-40B4-BE49-F238E27FC236}">
                <a16:creationId xmlns:a16="http://schemas.microsoft.com/office/drawing/2014/main" xmlns="" id="{1E7DF57D-6883-4A93-ABB1-F684683681B5}"/>
              </a:ext>
            </a:extLst>
          </p:cNvPr>
          <p:cNvSpPr/>
          <p:nvPr/>
        </p:nvSpPr>
        <p:spPr>
          <a:xfrm>
            <a:off x="304801" y="246460"/>
            <a:ext cx="8532813" cy="46482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xmlns="" id="{F193B3D3-5D69-448A-B271-8397E206C2B4}"/>
              </a:ext>
            </a:extLst>
          </p:cNvPr>
          <p:cNvSpPr/>
          <p:nvPr/>
        </p:nvSpPr>
        <p:spPr>
          <a:xfrm>
            <a:off x="418597" y="325622"/>
            <a:ext cx="8306809" cy="3255997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3696462"/>
            <a:ext cx="8183880" cy="507492"/>
          </a:xfrm>
        </p:spPr>
        <p:txBody>
          <a:bodyPr lIns="91440" bIns="0"/>
          <a:lstStyle>
            <a:lvl1pPr algn="l">
              <a:buNone/>
              <a:defRPr sz="27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4218363"/>
            <a:ext cx="8183880" cy="315468"/>
          </a:xfrm>
        </p:spPr>
        <p:txBody>
          <a:bodyPr lIns="118872" tIns="0"/>
          <a:lstStyle>
            <a:lvl1pPr marL="0" marR="27432" indent="0" algn="l"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xmlns="" id="{0F798FB9-5218-4326-8B1B-90A507036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EE95F-0C51-4216-AD55-621B80F426A7}" type="datetimeFigureOut">
              <a:rPr lang="en-US"/>
              <a:pPr>
                <a:defRPr/>
              </a:pPr>
              <a:t>4/2/2022</a:t>
            </a:fld>
            <a:endParaRPr lang="en-US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xmlns="" id="{955AA26C-0EE3-422A-B307-3113CD5D7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xmlns="" id="{9A7D7255-8BAE-4B8E-A499-9561B92FB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CCB91-2C66-4446-9A1D-48CA7AFFE9A3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5122421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6">
            <a:extLst>
              <a:ext uri="{FF2B5EF4-FFF2-40B4-BE49-F238E27FC236}">
                <a16:creationId xmlns:a16="http://schemas.microsoft.com/office/drawing/2014/main" xmlns="" id="{19092708-1FE6-4FD5-82B6-D5C7B0397903}"/>
              </a:ext>
            </a:extLst>
          </p:cNvPr>
          <p:cNvSpPr/>
          <p:nvPr/>
        </p:nvSpPr>
        <p:spPr>
          <a:xfrm>
            <a:off x="304801" y="246460"/>
            <a:ext cx="8532813" cy="46482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3" name="Дата 1">
            <a:extLst>
              <a:ext uri="{FF2B5EF4-FFF2-40B4-BE49-F238E27FC236}">
                <a16:creationId xmlns:a16="http://schemas.microsoft.com/office/drawing/2014/main" xmlns="" id="{2882351F-EEB1-42A1-9BD8-EA8A9B2B3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7C86A-6422-4C7B-B49E-F10715E90B8B}" type="datetimeFigureOut">
              <a:rPr lang="en-US"/>
              <a:pPr>
                <a:defRPr/>
              </a:pPr>
              <a:t>4/2/2022</a:t>
            </a:fld>
            <a:endParaRPr lang="en-US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xmlns="" id="{2B0AF4E7-6378-4AA2-8137-D7AD3434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3">
            <a:extLst>
              <a:ext uri="{FF2B5EF4-FFF2-40B4-BE49-F238E27FC236}">
                <a16:creationId xmlns:a16="http://schemas.microsoft.com/office/drawing/2014/main" xmlns="" id="{95366688-5542-4E8D-A7C1-9EFF8C214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930C3-141A-4C11-A446-C570FD53F13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3738228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xmlns="" id="{67D20B4A-6D15-4063-B15B-AF2DC420C691}"/>
              </a:ext>
            </a:extLst>
          </p:cNvPr>
          <p:cNvSpPr/>
          <p:nvPr/>
        </p:nvSpPr>
        <p:spPr>
          <a:xfrm>
            <a:off x="304801" y="246460"/>
            <a:ext cx="8532813" cy="46482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6" name="Прямоугольник с одним скругленным углом 10">
            <a:extLst>
              <a:ext uri="{FF2B5EF4-FFF2-40B4-BE49-F238E27FC236}">
                <a16:creationId xmlns:a16="http://schemas.microsoft.com/office/drawing/2014/main" xmlns="" id="{D95C2B1D-AC67-4753-92AD-1C934AE9188E}"/>
              </a:ext>
            </a:extLst>
          </p:cNvPr>
          <p:cNvSpPr/>
          <p:nvPr/>
        </p:nvSpPr>
        <p:spPr>
          <a:xfrm>
            <a:off x="6400800" y="325041"/>
            <a:ext cx="2324100" cy="325755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759042"/>
            <a:ext cx="8229600" cy="788670"/>
          </a:xfrm>
        </p:spPr>
        <p:txBody>
          <a:bodyPr anchor="t"/>
          <a:lstStyle>
            <a:lvl1pPr algn="l">
              <a:buNone/>
              <a:defRPr sz="27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400050"/>
            <a:ext cx="2240280" cy="3158610"/>
          </a:xfrm>
        </p:spPr>
        <p:txBody>
          <a:bodyPr lIns="91440"/>
          <a:lstStyle>
            <a:lvl1pPr marL="34290" indent="0" algn="l">
              <a:spcBef>
                <a:spcPts val="0"/>
              </a:spcBef>
              <a:buNone/>
              <a:defRPr sz="1050">
                <a:solidFill>
                  <a:srgbClr val="FFFFFF"/>
                </a:solidFill>
              </a:defRPr>
            </a:lvl1pPr>
            <a:lvl2pPr>
              <a:defRPr sz="900">
                <a:solidFill>
                  <a:srgbClr val="FFFFFF"/>
                </a:solidFill>
              </a:defRPr>
            </a:lvl2pPr>
            <a:lvl3pPr>
              <a:defRPr sz="750">
                <a:solidFill>
                  <a:srgbClr val="FFFFFF"/>
                </a:solidFill>
              </a:defRPr>
            </a:lvl3pPr>
            <a:lvl4pPr>
              <a:defRPr sz="675">
                <a:solidFill>
                  <a:srgbClr val="FFFFFF"/>
                </a:solidFill>
              </a:defRPr>
            </a:lvl4pPr>
            <a:lvl5pPr>
              <a:defRPr sz="675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326826"/>
            <a:ext cx="5925312" cy="325755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xmlns="" id="{18E0FD23-574E-4505-80B2-930BA8744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6595B-C43F-4734-87FD-8FD99A7D8B10}" type="datetimeFigureOut">
              <a:rPr lang="en-US"/>
              <a:pPr>
                <a:defRPr/>
              </a:pPr>
              <a:t>4/2/2022</a:t>
            </a:fld>
            <a:endParaRPr lang="en-US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xmlns="" id="{5E492508-A942-45A9-8270-EF9253566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xmlns="" id="{E25C8B28-2ADC-412A-A370-4E91551D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75DDC-9A4F-4DEC-9597-E2AD9A7443C5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2417584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27216"/>
            <a:ext cx="694826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C5CDB-1AEF-4522-8EAF-CE1F4E5D863E}" type="datetimeFigureOut">
              <a:rPr lang="ko-KR" altLang="en-US" smtClean="0"/>
              <a:pPr/>
              <a:t>2022-04-02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0A39C-9AA3-4A83-82D7-24ADE085033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xmlns="" id="{D483CD69-1E47-4F21-90FB-C2B7EBD8F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3739754"/>
            <a:ext cx="8183562" cy="788194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653" name="Текст 3">
            <a:extLst>
              <a:ext uri="{FF2B5EF4-FFF2-40B4-BE49-F238E27FC236}">
                <a16:creationId xmlns:a16="http://schemas.microsoft.com/office/drawing/2014/main" xmlns="" id="{DC145978-8FF5-4039-804F-18E94ABFC3D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03238" y="397669"/>
            <a:ext cx="8183562" cy="3140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2" name="Дата 4">
            <a:extLst>
              <a:ext uri="{FF2B5EF4-FFF2-40B4-BE49-F238E27FC236}">
                <a16:creationId xmlns:a16="http://schemas.microsoft.com/office/drawing/2014/main" xmlns="" id="{0D8D4670-0925-4949-AA35-C51EF5DB7A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776663" y="4583907"/>
            <a:ext cx="2286000" cy="273844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75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70DB31-758B-4044-9CAF-08D48757BB7A}" type="datetimeFigureOut">
              <a:rPr lang="en-US"/>
              <a:pPr>
                <a:defRPr/>
              </a:pPr>
              <a:t>4/2/2022</a:t>
            </a:fld>
            <a:endParaRPr lang="en-US"/>
          </a:p>
        </p:txBody>
      </p:sp>
      <p:sp>
        <p:nvSpPr>
          <p:cNvPr id="14" name="Нижний колонтитул 5">
            <a:extLst>
              <a:ext uri="{FF2B5EF4-FFF2-40B4-BE49-F238E27FC236}">
                <a16:creationId xmlns:a16="http://schemas.microsoft.com/office/drawing/2014/main" xmlns="" id="{46D7B6E1-BB55-4C81-8DD4-15A3EC193A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62663" y="4583907"/>
            <a:ext cx="2286000" cy="273844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75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Номер слайда 6">
            <a:extLst>
              <a:ext uri="{FF2B5EF4-FFF2-40B4-BE49-F238E27FC236}">
                <a16:creationId xmlns:a16="http://schemas.microsoft.com/office/drawing/2014/main" xmlns="" id="{DA110CD7-CE3E-4A65-BA18-2D23011A94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48663" y="4583907"/>
            <a:ext cx="457200" cy="27384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750">
                <a:solidFill>
                  <a:srgbClr val="A7A399"/>
                </a:solidFill>
                <a:latin typeface="Verdana" panose="020B0604030504040204" pitchFamily="34" charset="0"/>
              </a:defRPr>
            </a:lvl1pPr>
          </a:lstStyle>
          <a:p>
            <a:fld id="{14AE2B9A-A8D3-49DA-90FF-18921368D1E3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368199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l" rtl="0" fontAlgn="base">
        <a:spcBef>
          <a:spcPct val="0"/>
        </a:spcBef>
        <a:spcAft>
          <a:spcPct val="0"/>
        </a:spcAft>
        <a:defRPr sz="27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2700" b="1">
          <a:solidFill>
            <a:srgbClr val="FF8D3E"/>
          </a:solidFill>
          <a:latin typeface="Verdana" panose="020B0604030504040204" pitchFamily="34" charset="0"/>
        </a:defRPr>
      </a:lvl9pPr>
      <a:extLst/>
    </p:titleStyle>
    <p:bodyStyle>
      <a:lvl1pPr marL="198835" indent="-198835" algn="l" rtl="0" fontAlgn="base">
        <a:spcBef>
          <a:spcPts val="188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10766" indent="-150019" algn="l" rtl="0" fontAlgn="base">
        <a:spcBef>
          <a:spcPts val="188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89360" indent="-136922" algn="l" rtl="0" fontAlgn="base">
        <a:spcBef>
          <a:spcPts val="188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767954" indent="-136922" algn="l" rtl="0" fontAlgn="base">
        <a:spcBef>
          <a:spcPts val="169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959644" indent="-136922" algn="l" rtl="0" fontAlgn="base">
        <a:spcBef>
          <a:spcPts val="188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17854" indent="-137160" algn="l" rtl="0" eaLnBrk="1" latinLnBrk="0" hangingPunct="1">
        <a:spcBef>
          <a:spcPts val="188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275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275588" indent="-137160" algn="l" rtl="0" eaLnBrk="1" latinLnBrk="0" hangingPunct="1">
        <a:spcBef>
          <a:spcPts val="191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" indent="-137160" algn="l" rtl="0" eaLnBrk="1" latinLnBrk="0" hangingPunct="1">
        <a:spcBef>
          <a:spcPts val="193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12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11630" indent="-137160" algn="l" rtl="0" eaLnBrk="1" latinLnBrk="0" hangingPunct="1">
        <a:spcBef>
          <a:spcPts val="191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125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131590"/>
            <a:ext cx="48600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Spotlight 9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Module 7d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851920" y="483518"/>
            <a:ext cx="49320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Habits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A64576C-7B73-49AF-9EA0-502D6C8383BD}"/>
              </a:ext>
            </a:extLst>
          </p:cNvPr>
          <p:cNvSpPr txBox="1"/>
          <p:nvPr/>
        </p:nvSpPr>
        <p:spPr>
          <a:xfrm>
            <a:off x="3995936" y="1841386"/>
            <a:ext cx="48600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Objectives of the Lesson</a:t>
            </a:r>
            <a:r>
              <a:rPr kumimoji="0" lang="ru-RU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to learn to talk about healthy and unhealthy habits</a:t>
            </a:r>
            <a:endParaRPr lang="ru-RU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lang="en-US" altLang="ko-KR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practise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using modal verbs and conditional sentences in speech</a:t>
            </a: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44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>
            <a:extLst>
              <a:ext uri="{FF2B5EF4-FFF2-40B4-BE49-F238E27FC236}">
                <a16:creationId xmlns:a16="http://schemas.microsoft.com/office/drawing/2014/main" xmlns="" id="{221DCD42-D6F2-4F28-BB0A-F1973510512D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ru-RU" b="1"/>
          </a:p>
          <a:p>
            <a:endParaRPr lang="en-US" altLang="ru-RU" b="1"/>
          </a:p>
          <a:p>
            <a:endParaRPr lang="en-US" altLang="ru-RU" b="1"/>
          </a:p>
          <a:p>
            <a:pPr>
              <a:buFont typeface="Wingdings 2" panose="05020102010507070707" pitchFamily="18" charset="2"/>
              <a:buNone/>
            </a:pPr>
            <a:endParaRPr lang="en-US" altLang="ru-RU" b="1"/>
          </a:p>
        </p:txBody>
      </p:sp>
      <p:pic>
        <p:nvPicPr>
          <p:cNvPr id="64516" name="Picture 4">
            <a:extLst>
              <a:ext uri="{FF2B5EF4-FFF2-40B4-BE49-F238E27FC236}">
                <a16:creationId xmlns:a16="http://schemas.microsoft.com/office/drawing/2014/main" xmlns="" id="{AA5D558F-5FDB-443A-9AB2-93CC99201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597"/>
            <a:ext cx="6840760" cy="419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D9963036-A047-4E10-873F-01EF929D2AF5}"/>
              </a:ext>
            </a:extLst>
          </p:cNvPr>
          <p:cNvSpPr/>
          <p:nvPr/>
        </p:nvSpPr>
        <p:spPr>
          <a:xfrm>
            <a:off x="2915816" y="2643758"/>
            <a:ext cx="3505373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B053916-C8EA-4B0F-B6C5-4D7C2F95C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95486"/>
            <a:ext cx="7861713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1E098B7-ADAF-4A88-A329-6916752B7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7494"/>
            <a:ext cx="7380312" cy="415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495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F6024BC-C38E-40FE-9E44-9C0C3DA73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9051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6965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34571"/>
            <a:ext cx="8784976" cy="720080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Match verbs </a:t>
            </a:r>
            <a:r>
              <a:rPr lang="en-US" sz="2500" b="1" i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1-9</a:t>
            </a: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 to the phrases </a:t>
            </a:r>
            <a:r>
              <a:rPr lang="en-US" sz="2500" b="1" i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a-</a:t>
            </a:r>
            <a:r>
              <a:rPr lang="en-US" sz="2500" b="1" i="1" dirty="0" err="1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i</a:t>
            </a:r>
            <a:r>
              <a:rPr lang="en-US" sz="2500" b="1" i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 </a:t>
            </a: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to form collocations</a:t>
            </a:r>
            <a:endParaRPr lang="ru-RU" sz="2500" b="1" dirty="0">
              <a:solidFill>
                <a:schemeClr val="accent3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555526"/>
            <a:ext cx="9036496" cy="3785652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stay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keep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avoid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go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work out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get</a:t>
            </a:r>
            <a:endParaRPr lang="en-US" sz="2400" dirty="0">
              <a:solidFill>
                <a:schemeClr val="accent6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lose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/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u="sng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put on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u="sng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go on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9) </a:t>
            </a:r>
            <a:r>
              <a:rPr lang="en-US" sz="2400" u="sng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cut down on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/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2400" u="sng" dirty="0">
                <a:solidFill>
                  <a:schemeClr val="accent6">
                    <a:lumMod val="50000"/>
                  </a:schemeClr>
                </a:solidFill>
                <a:latin typeface="Arial Rounded MT Bold" panose="020F0704030504030204" pitchFamily="34" charset="0"/>
              </a:rPr>
              <a:t>give up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chemeClr val="accent4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a  enough sleep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b  fit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c  a sensible diet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d  jogging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e  in shape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f  weight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g  stress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h  in the gym</a:t>
            </a:r>
          </a:p>
          <a:p>
            <a:pPr marL="257175" indent="-257175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i   junk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/</a:t>
            </a: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 Rounded MT Bold" panose="020F0704030504030204" pitchFamily="34" charset="0"/>
              </a:rPr>
              <a:t> fatty foods, fizzy drinks</a:t>
            </a:r>
            <a:endParaRPr lang="ru-RU" sz="2400" dirty="0">
              <a:solidFill>
                <a:schemeClr val="accent4">
                  <a:lumMod val="50000"/>
                </a:schemeClr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9796"/>
            <a:ext cx="8496944" cy="720080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en-US" sz="25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Key</a:t>
            </a:r>
            <a:r>
              <a:rPr lang="ru-RU" sz="2500" b="1" dirty="0">
                <a:solidFill>
                  <a:schemeClr val="accent3">
                    <a:lumMod val="50000"/>
                  </a:schemeClr>
                </a:solidFill>
                <a:latin typeface="Arial Rounded MT Bold" panose="020F0704030504030204" pitchFamily="34" charset="0"/>
                <a:cs typeface="Tahoma" pitchFamily="34" charset="0"/>
              </a:rPr>
              <a:t>:</a:t>
            </a:r>
            <a:endParaRPr lang="ru-RU" sz="2500" b="1" dirty="0">
              <a:solidFill>
                <a:schemeClr val="accent3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2284654-7979-4D67-BD13-BEED28B6D148}"/>
              </a:ext>
            </a:extLst>
          </p:cNvPr>
          <p:cNvSpPr/>
          <p:nvPr/>
        </p:nvSpPr>
        <p:spPr>
          <a:xfrm>
            <a:off x="395536" y="843558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1) </a:t>
            </a:r>
            <a:r>
              <a:rPr lang="en-US" sz="2400" dirty="0" err="1">
                <a:solidFill>
                  <a:srgbClr val="C00000"/>
                </a:solidFill>
                <a:latin typeface="Arial Rounded MT Bold" panose="020F0704030504030204" pitchFamily="34" charset="0"/>
              </a:rPr>
              <a:t>b/e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stay fit/ in shape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2)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b/e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keep fit/ in shape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3)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g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avoid stress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4)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d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go jogging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5)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h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work out in the gym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6)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a/b/e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get enough sleep/ fit/ in shape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7)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f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lose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/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put on weight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8)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c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go on a sensible diet</a:t>
            </a:r>
          </a:p>
          <a:p>
            <a:pPr lvl="0" defTabSz="685800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9) </a:t>
            </a:r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i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anose="020F0704030504030204" pitchFamily="34" charset="0"/>
              </a:rPr>
              <a:t>          cut down on/ give up junk/ fatty foods, fizzy drinks</a:t>
            </a:r>
          </a:p>
        </p:txBody>
      </p:sp>
    </p:spTree>
    <p:extLst>
      <p:ext uri="{BB962C8B-B14F-4D97-AF65-F5344CB8AC3E}">
        <p14:creationId xmlns:p14="http://schemas.microsoft.com/office/powerpoint/2010/main" xmlns="" val="1961153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83D96A0-F9B9-4F01-8B3A-BDF902A6A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3478"/>
            <a:ext cx="7745743" cy="460851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154E277-F83F-40E0-A96C-4576166170CA}"/>
              </a:ext>
            </a:extLst>
          </p:cNvPr>
          <p:cNvSpPr/>
          <p:nvPr/>
        </p:nvSpPr>
        <p:spPr>
          <a:xfrm>
            <a:off x="3491880" y="1005331"/>
            <a:ext cx="918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tasty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3B88890-C856-44CE-9520-14094A3F6A52}"/>
              </a:ext>
            </a:extLst>
          </p:cNvPr>
          <p:cNvSpPr/>
          <p:nvPr/>
        </p:nvSpPr>
        <p:spPr>
          <a:xfrm>
            <a:off x="5035626" y="1347614"/>
            <a:ext cx="113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thirsty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2CFA2692-2247-4701-9337-175843A0B9E3}"/>
              </a:ext>
            </a:extLst>
          </p:cNvPr>
          <p:cNvSpPr/>
          <p:nvPr/>
        </p:nvSpPr>
        <p:spPr>
          <a:xfrm>
            <a:off x="2555776" y="1809279"/>
            <a:ext cx="883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slice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575AF3E-6E79-40C2-B9FF-9426C2CA6EEB}"/>
              </a:ext>
            </a:extLst>
          </p:cNvPr>
          <p:cNvSpPr/>
          <p:nvPr/>
        </p:nvSpPr>
        <p:spPr>
          <a:xfrm>
            <a:off x="5868144" y="1809278"/>
            <a:ext cx="1323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dessert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855215A3-654C-4B37-86B4-2CB246E32E1E}"/>
              </a:ext>
            </a:extLst>
          </p:cNvPr>
          <p:cNvSpPr/>
          <p:nvPr/>
        </p:nvSpPr>
        <p:spPr>
          <a:xfrm>
            <a:off x="3432236" y="2184050"/>
            <a:ext cx="1610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nutritious</a:t>
            </a:r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E64562E-68FD-45C3-A552-2BF17027B62A}"/>
              </a:ext>
            </a:extLst>
          </p:cNvPr>
          <p:cNvSpPr/>
          <p:nvPr/>
        </p:nvSpPr>
        <p:spPr>
          <a:xfrm>
            <a:off x="3449579" y="2584458"/>
            <a:ext cx="1944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home-made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2A1E3ED-4317-4170-BC41-662C7997F142}"/>
              </a:ext>
            </a:extLst>
          </p:cNvPr>
          <p:cNvSpPr/>
          <p:nvPr/>
        </p:nvSpPr>
        <p:spPr>
          <a:xfrm>
            <a:off x="5772376" y="2922426"/>
            <a:ext cx="88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treat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8FBF10C7-60F1-429A-A50B-8F85A6C55926}"/>
              </a:ext>
            </a:extLst>
          </p:cNvPr>
          <p:cNvSpPr/>
          <p:nvPr/>
        </p:nvSpPr>
        <p:spPr>
          <a:xfrm>
            <a:off x="5397031" y="3300332"/>
            <a:ext cx="12264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snacks</a:t>
            </a:r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AE29E3A7-8143-47BB-BFA0-E37D3521B1DC}"/>
              </a:ext>
            </a:extLst>
          </p:cNvPr>
          <p:cNvSpPr/>
          <p:nvPr/>
        </p:nvSpPr>
        <p:spPr>
          <a:xfrm>
            <a:off x="3186109" y="3680058"/>
            <a:ext cx="1402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starving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6DBA0846-FE70-4769-93DE-E665249BE6EB}"/>
              </a:ext>
            </a:extLst>
          </p:cNvPr>
          <p:cNvSpPr/>
          <p:nvPr/>
        </p:nvSpPr>
        <p:spPr>
          <a:xfrm>
            <a:off x="2234117" y="4050483"/>
            <a:ext cx="9519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Rounded MT Bold" panose="020F0704030504030204" pitchFamily="34" charset="0"/>
              </a:rPr>
              <a:t>roast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4814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88C2F66-29C7-46FB-BBEE-AB2965092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0"/>
            <a:ext cx="7416824" cy="5143500"/>
          </a:xfrm>
          <a:prstGeom prst="rect">
            <a:avLst/>
          </a:prstGeom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52F596BA-D39A-4AE8-9350-11F8D7B6130B}"/>
              </a:ext>
            </a:extLst>
          </p:cNvPr>
          <p:cNvCxnSpPr>
            <a:cxnSpLocks/>
          </p:cNvCxnSpPr>
          <p:nvPr/>
        </p:nvCxnSpPr>
        <p:spPr>
          <a:xfrm>
            <a:off x="2267744" y="771550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19011653-EFE6-403E-B05C-4DA1A535BA32}"/>
              </a:ext>
            </a:extLst>
          </p:cNvPr>
          <p:cNvCxnSpPr>
            <a:cxnSpLocks/>
          </p:cNvCxnSpPr>
          <p:nvPr/>
        </p:nvCxnSpPr>
        <p:spPr>
          <a:xfrm>
            <a:off x="2483768" y="1419622"/>
            <a:ext cx="50405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DB814083-633F-4941-8AD4-BB003C2BC484}"/>
              </a:ext>
            </a:extLst>
          </p:cNvPr>
          <p:cNvCxnSpPr>
            <a:cxnSpLocks/>
          </p:cNvCxnSpPr>
          <p:nvPr/>
        </p:nvCxnSpPr>
        <p:spPr>
          <a:xfrm>
            <a:off x="3851920" y="1707654"/>
            <a:ext cx="50405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2A60595F-9201-45F4-B76A-2DDD13EF9969}"/>
              </a:ext>
            </a:extLst>
          </p:cNvPr>
          <p:cNvCxnSpPr>
            <a:cxnSpLocks/>
          </p:cNvCxnSpPr>
          <p:nvPr/>
        </p:nvCxnSpPr>
        <p:spPr>
          <a:xfrm>
            <a:off x="1907704" y="1995686"/>
            <a:ext cx="72008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AFB6671C-7A51-4E10-BCEE-A4709DD60CC1}"/>
              </a:ext>
            </a:extLst>
          </p:cNvPr>
          <p:cNvCxnSpPr>
            <a:cxnSpLocks/>
          </p:cNvCxnSpPr>
          <p:nvPr/>
        </p:nvCxnSpPr>
        <p:spPr>
          <a:xfrm>
            <a:off x="2987824" y="2283718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B70B857F-B6A6-4C65-9039-F4A5093B56FD}"/>
              </a:ext>
            </a:extLst>
          </p:cNvPr>
          <p:cNvCxnSpPr>
            <a:cxnSpLocks/>
          </p:cNvCxnSpPr>
          <p:nvPr/>
        </p:nvCxnSpPr>
        <p:spPr>
          <a:xfrm>
            <a:off x="6516216" y="2283718"/>
            <a:ext cx="86409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xmlns="" id="{5C42B912-7655-46AE-9603-8FE6F9A30149}"/>
              </a:ext>
            </a:extLst>
          </p:cNvPr>
          <p:cNvCxnSpPr>
            <a:cxnSpLocks/>
          </p:cNvCxnSpPr>
          <p:nvPr/>
        </p:nvCxnSpPr>
        <p:spPr>
          <a:xfrm>
            <a:off x="2768321" y="2931790"/>
            <a:ext cx="723559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6FC5157A-609F-4419-837C-28AE611F42ED}"/>
              </a:ext>
            </a:extLst>
          </p:cNvPr>
          <p:cNvCxnSpPr>
            <a:cxnSpLocks/>
          </p:cNvCxnSpPr>
          <p:nvPr/>
        </p:nvCxnSpPr>
        <p:spPr>
          <a:xfrm>
            <a:off x="971600" y="3219822"/>
            <a:ext cx="100811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xmlns="" id="{383F6D4D-B0A7-42B3-B11E-BA4D69F7922C}"/>
              </a:ext>
            </a:extLst>
          </p:cNvPr>
          <p:cNvCxnSpPr>
            <a:cxnSpLocks/>
          </p:cNvCxnSpPr>
          <p:nvPr/>
        </p:nvCxnSpPr>
        <p:spPr>
          <a:xfrm>
            <a:off x="5436096" y="3219822"/>
            <a:ext cx="50405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xmlns="" id="{F4FDE04A-8128-42E1-9646-9C45D09E44F6}"/>
              </a:ext>
            </a:extLst>
          </p:cNvPr>
          <p:cNvCxnSpPr>
            <a:cxnSpLocks/>
          </p:cNvCxnSpPr>
          <p:nvPr/>
        </p:nvCxnSpPr>
        <p:spPr>
          <a:xfrm>
            <a:off x="3131840" y="3507854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xmlns="" id="{6ABA9BCD-1949-449D-8C9B-FFB0B6FE442A}"/>
              </a:ext>
            </a:extLst>
          </p:cNvPr>
          <p:cNvCxnSpPr>
            <a:cxnSpLocks/>
          </p:cNvCxnSpPr>
          <p:nvPr/>
        </p:nvCxnSpPr>
        <p:spPr>
          <a:xfrm>
            <a:off x="1907704" y="3867894"/>
            <a:ext cx="93610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xmlns="" id="{C755572B-91B8-4B4E-BB52-7F39D5B7C73E}"/>
              </a:ext>
            </a:extLst>
          </p:cNvPr>
          <p:cNvCxnSpPr>
            <a:cxnSpLocks/>
          </p:cNvCxnSpPr>
          <p:nvPr/>
        </p:nvCxnSpPr>
        <p:spPr>
          <a:xfrm>
            <a:off x="1832217" y="4155926"/>
            <a:ext cx="435527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xmlns="" id="{FA77D1D5-3BF3-408B-B328-DB2B947527D1}"/>
              </a:ext>
            </a:extLst>
          </p:cNvPr>
          <p:cNvCxnSpPr>
            <a:cxnSpLocks/>
          </p:cNvCxnSpPr>
          <p:nvPr/>
        </p:nvCxnSpPr>
        <p:spPr>
          <a:xfrm>
            <a:off x="2521643" y="4443958"/>
            <a:ext cx="610197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xmlns="" id="{5FA8CBC0-3D89-4B0D-9733-B6B6B041EE13}"/>
              </a:ext>
            </a:extLst>
          </p:cNvPr>
          <p:cNvCxnSpPr>
            <a:cxnSpLocks/>
          </p:cNvCxnSpPr>
          <p:nvPr/>
        </p:nvCxnSpPr>
        <p:spPr>
          <a:xfrm>
            <a:off x="5220072" y="4443958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xmlns="" id="{65B70C9F-CC35-48D2-B3E4-8E85836E56FF}"/>
              </a:ext>
            </a:extLst>
          </p:cNvPr>
          <p:cNvCxnSpPr>
            <a:cxnSpLocks/>
          </p:cNvCxnSpPr>
          <p:nvPr/>
        </p:nvCxnSpPr>
        <p:spPr>
          <a:xfrm>
            <a:off x="5112060" y="4731990"/>
            <a:ext cx="54006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EC8C5931-DAA8-479E-A060-01AA217945A9}"/>
              </a:ext>
            </a:extLst>
          </p:cNvPr>
          <p:cNvCxnSpPr>
            <a:cxnSpLocks/>
          </p:cNvCxnSpPr>
          <p:nvPr/>
        </p:nvCxnSpPr>
        <p:spPr>
          <a:xfrm>
            <a:off x="1562187" y="5020022"/>
            <a:ext cx="489533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1504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DE45DEB-85C8-43BD-B732-B70A26017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572" y="556794"/>
            <a:ext cx="7704856" cy="402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272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A0013BF1-CC21-4909-A139-BD27833D0AFE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520428" y="400050"/>
            <a:ext cx="6137672" cy="742950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US" altLang="ru-RU" sz="2400" b="1">
                <a:solidFill>
                  <a:srgbClr val="009900"/>
                </a:solidFill>
              </a:rPr>
              <a:t>    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US" altLang="ru-RU" sz="2400" b="1">
                <a:solidFill>
                  <a:srgbClr val="009900"/>
                </a:solidFill>
              </a:rPr>
              <a:t>         YES                          </a:t>
            </a:r>
            <a:r>
              <a:rPr lang="en-US" altLang="ru-RU" sz="2400" b="1">
                <a:solidFill>
                  <a:srgbClr val="FF0000"/>
                </a:solidFill>
              </a:rPr>
              <a:t>NO</a:t>
            </a: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endParaRPr lang="en-US" altLang="ru-RU" sz="2400" b="1">
              <a:solidFill>
                <a:srgbClr val="FF0000"/>
              </a:solidFill>
            </a:endParaRPr>
          </a:p>
        </p:txBody>
      </p:sp>
      <p:pic>
        <p:nvPicPr>
          <p:cNvPr id="65543" name="Picture 7">
            <a:extLst>
              <a:ext uri="{FF2B5EF4-FFF2-40B4-BE49-F238E27FC236}">
                <a16:creationId xmlns:a16="http://schemas.microsoft.com/office/drawing/2014/main" xmlns="" id="{A697641C-C9B0-43AE-8107-D46236077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0200"/>
            <a:ext cx="7992888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5544" name="Picture 8">
            <a:extLst>
              <a:ext uri="{FF2B5EF4-FFF2-40B4-BE49-F238E27FC236}">
                <a16:creationId xmlns:a16="http://schemas.microsoft.com/office/drawing/2014/main" xmlns="" id="{783EBC8A-A29E-4B90-A066-974A783AF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43000"/>
            <a:ext cx="7920880" cy="69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974026D-B2C7-4F0B-B815-D12BB002A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3" y="339502"/>
            <a:ext cx="5239667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5419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39E3E9E-27C2-472D-A966-039F6F122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519522"/>
            <a:ext cx="7430713" cy="4104456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8E5DC422-ADE5-4094-AFA3-0B7DA22D8A81}"/>
              </a:ext>
            </a:extLst>
          </p:cNvPr>
          <p:cNvCxnSpPr>
            <a:cxnSpLocks/>
          </p:cNvCxnSpPr>
          <p:nvPr/>
        </p:nvCxnSpPr>
        <p:spPr>
          <a:xfrm>
            <a:off x="2123728" y="1491630"/>
            <a:ext cx="86409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D5210AF7-2906-462A-B358-AC9ACC343788}"/>
              </a:ext>
            </a:extLst>
          </p:cNvPr>
          <p:cNvCxnSpPr>
            <a:cxnSpLocks/>
          </p:cNvCxnSpPr>
          <p:nvPr/>
        </p:nvCxnSpPr>
        <p:spPr>
          <a:xfrm>
            <a:off x="2267744" y="1851670"/>
            <a:ext cx="50405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04C676E8-7E7F-4570-BC8F-4A3E4B442FB0}"/>
              </a:ext>
            </a:extLst>
          </p:cNvPr>
          <p:cNvCxnSpPr>
            <a:cxnSpLocks/>
          </p:cNvCxnSpPr>
          <p:nvPr/>
        </p:nvCxnSpPr>
        <p:spPr>
          <a:xfrm>
            <a:off x="2699792" y="2211710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9D3014EE-1B21-4A55-BBC9-812CF63D381F}"/>
              </a:ext>
            </a:extLst>
          </p:cNvPr>
          <p:cNvCxnSpPr>
            <a:cxnSpLocks/>
          </p:cNvCxnSpPr>
          <p:nvPr/>
        </p:nvCxnSpPr>
        <p:spPr>
          <a:xfrm>
            <a:off x="3131840" y="2571750"/>
            <a:ext cx="158417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BF6428DF-94F5-4D9A-A7A8-E95308EB9665}"/>
              </a:ext>
            </a:extLst>
          </p:cNvPr>
          <p:cNvCxnSpPr>
            <a:cxnSpLocks/>
          </p:cNvCxnSpPr>
          <p:nvPr/>
        </p:nvCxnSpPr>
        <p:spPr>
          <a:xfrm>
            <a:off x="3131840" y="2931790"/>
            <a:ext cx="93610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64E34EF4-3469-47BD-991A-D941666719FB}"/>
              </a:ext>
            </a:extLst>
          </p:cNvPr>
          <p:cNvCxnSpPr>
            <a:cxnSpLocks/>
          </p:cNvCxnSpPr>
          <p:nvPr/>
        </p:nvCxnSpPr>
        <p:spPr>
          <a:xfrm>
            <a:off x="7380312" y="2931790"/>
            <a:ext cx="4320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EA2C630F-4BF6-4E3C-B869-B84C88B646DF}"/>
              </a:ext>
            </a:extLst>
          </p:cNvPr>
          <p:cNvCxnSpPr>
            <a:cxnSpLocks/>
          </p:cNvCxnSpPr>
          <p:nvPr/>
        </p:nvCxnSpPr>
        <p:spPr>
          <a:xfrm>
            <a:off x="3635896" y="3651870"/>
            <a:ext cx="93610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xmlns="" id="{1E3BCC85-FCF3-47DA-86FB-64488B785C78}"/>
              </a:ext>
            </a:extLst>
          </p:cNvPr>
          <p:cNvCxnSpPr>
            <a:cxnSpLocks/>
          </p:cNvCxnSpPr>
          <p:nvPr/>
        </p:nvCxnSpPr>
        <p:spPr>
          <a:xfrm>
            <a:off x="5292080" y="4011910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B9F22C29-7586-4F45-AE52-FA6B35C614B8}"/>
              </a:ext>
            </a:extLst>
          </p:cNvPr>
          <p:cNvCxnSpPr>
            <a:cxnSpLocks/>
          </p:cNvCxnSpPr>
          <p:nvPr/>
        </p:nvCxnSpPr>
        <p:spPr>
          <a:xfrm>
            <a:off x="3743908" y="4371950"/>
            <a:ext cx="11161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4361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B843206-B47E-4CA8-BA8C-4F15E1ABB22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139702"/>
            <a:ext cx="3169460" cy="245997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51BA9C6-F830-4D18-BE9F-E6E8CF950F15}"/>
              </a:ext>
            </a:extLst>
          </p:cNvPr>
          <p:cNvSpPr/>
          <p:nvPr/>
        </p:nvSpPr>
        <p:spPr>
          <a:xfrm>
            <a:off x="538444" y="483518"/>
            <a:ext cx="80671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 Rounded MT Bold" panose="020F0704030504030204" pitchFamily="34" charset="0"/>
              </a:rPr>
              <a:t>-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Do you think you have a healthy life style?</a:t>
            </a:r>
          </a:p>
          <a:p>
            <a:r>
              <a:rPr lang="en-US" dirty="0">
                <a:latin typeface="Arial Rounded MT Bold" panose="020F0704030504030204" pitchFamily="34" charset="0"/>
              </a:rPr>
              <a:t>- Is it possible to have a healthy life style in modern world?</a:t>
            </a:r>
          </a:p>
          <a:p>
            <a:r>
              <a:rPr lang="en-US" dirty="0">
                <a:latin typeface="Arial Rounded MT Bold" panose="020F0704030504030204" pitchFamily="34" charset="0"/>
              </a:rPr>
              <a:t>-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Why do many people try to have a healthy life style?</a:t>
            </a:r>
          </a:p>
          <a:p>
            <a:r>
              <a:rPr lang="en-US" dirty="0">
                <a:latin typeface="Arial Rounded MT Bold" panose="020F0704030504030204" pitchFamily="34" charset="0"/>
              </a:rPr>
              <a:t>- What do you prefer, to eat everything you like, drink a lot, smoke, </a:t>
            </a:r>
          </a:p>
          <a:p>
            <a:r>
              <a:rPr lang="en-US" dirty="0">
                <a:latin typeface="Arial Rounded MT Bold" panose="020F0704030504030204" pitchFamily="34" charset="0"/>
              </a:rPr>
              <a:t>have no physical exercise and die at the age of 60 or lead a healthy life and live until 100?</a:t>
            </a:r>
          </a:p>
        </p:txBody>
      </p:sp>
    </p:spTree>
    <p:extLst>
      <p:ext uri="{BB962C8B-B14F-4D97-AF65-F5344CB8AC3E}">
        <p14:creationId xmlns:p14="http://schemas.microsoft.com/office/powerpoint/2010/main" xmlns="" val="114732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</TotalTime>
  <Words>270</Words>
  <Application>Microsoft Office PowerPoint</Application>
  <PresentationFormat>Экран (16:9)</PresentationFormat>
  <Paragraphs>59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Office Theme</vt:lpstr>
      <vt:lpstr>1_Аспект</vt:lpstr>
      <vt:lpstr>Слайд 1</vt:lpstr>
      <vt:lpstr>Слайд 2</vt:lpstr>
      <vt:lpstr>Слайд 3</vt:lpstr>
      <vt:lpstr>Слайд 4</vt:lpstr>
      <vt:lpstr>Слайд 5</vt:lpstr>
      <vt:lpstr>Match verbs 1-9 to the phrases a-i to form collocations</vt:lpstr>
      <vt:lpstr>Key: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666</cp:lastModifiedBy>
  <cp:revision>20</cp:revision>
  <dcterms:created xsi:type="dcterms:W3CDTF">2014-04-01T16:27:38Z</dcterms:created>
  <dcterms:modified xsi:type="dcterms:W3CDTF">2022-04-02T06:38:03Z</dcterms:modified>
</cp:coreProperties>
</file>