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307" r:id="rId3"/>
    <p:sldId id="259" r:id="rId4"/>
    <p:sldId id="260" r:id="rId5"/>
    <p:sldId id="303" r:id="rId6"/>
    <p:sldId id="308" r:id="rId7"/>
    <p:sldId id="262" r:id="rId8"/>
    <p:sldId id="306" r:id="rId9"/>
    <p:sldId id="310" r:id="rId10"/>
    <p:sldId id="311" r:id="rId11"/>
    <p:sldId id="309" r:id="rId12"/>
    <p:sldId id="298" r:id="rId13"/>
    <p:sldId id="305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9" autoAdjust="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6DE2DCC-76FC-4313-AEE6-F05902F4D370}" type="datetimeFigureOut">
              <a:rPr lang="ru-RU"/>
              <a:pPr>
                <a:defRPr/>
              </a:pPr>
              <a:t>28.04.2020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AFA04AE-9746-4CBB-B843-987604AA3C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73298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9459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19FFC7D-60D2-4BF4-9139-FB4876CB00AF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D34481-B6E4-4E4F-B426-FF66A87C2C34}" type="datetimeFigureOut">
              <a:rPr lang="ru-RU"/>
              <a:pPr>
                <a:defRPr/>
              </a:pPr>
              <a:t>28.04.2020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A3A41-7616-4199-91FA-A3705E2FB0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065A8-2D0F-49CB-AEE1-A780BEAF39F2}" type="datetimeFigureOut">
              <a:rPr lang="ru-RU"/>
              <a:pPr>
                <a:defRPr/>
              </a:pPr>
              <a:t>28.04.2020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58677F-E585-4843-B44D-C5EE25657F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AC6FC3-CEBD-4D86-80ED-01C1F2FE4A59}" type="datetimeFigureOut">
              <a:rPr lang="ru-RU"/>
              <a:pPr>
                <a:defRPr/>
              </a:pPr>
              <a:t>28.04.2020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5CDC37-7E46-47B0-AD17-D675D5859D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FA0D1-F65C-4B72-9582-FE469F66DE6D}" type="datetimeFigureOut">
              <a:rPr lang="ru-RU"/>
              <a:pPr>
                <a:defRPr/>
              </a:pPr>
              <a:t>28.04.2020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631F0-2297-4455-BF00-A3633AD66A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B78D6E-11C9-48AC-AE8B-E25C3702624D}" type="datetimeFigureOut">
              <a:rPr lang="ru-RU"/>
              <a:pPr>
                <a:defRPr/>
              </a:pPr>
              <a:t>28.04.2020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451CA6-046F-49F3-AF4C-3D6CA35E1D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AA776-F5C2-4A40-88AF-F9DB1281E9AE}" type="datetimeFigureOut">
              <a:rPr lang="ru-RU"/>
              <a:pPr>
                <a:defRPr/>
              </a:pPr>
              <a:t>28.04.2020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2DF085-4513-43A5-B120-7A338069E6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06B9F-368F-4E2E-833E-5C13BAEB1694}" type="datetimeFigureOut">
              <a:rPr lang="ru-RU"/>
              <a:pPr>
                <a:defRPr/>
              </a:pPr>
              <a:t>28.04.2020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67CEEA-B6C9-4EA8-B665-C363B272BA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889FFC-BB33-4A1B-BAFF-415F81C0A01B}" type="datetimeFigureOut">
              <a:rPr lang="ru-RU"/>
              <a:pPr>
                <a:defRPr/>
              </a:pPr>
              <a:t>28.04.2020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8551F1-7AB6-49C6-B0D2-9E149FF200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8EA7F6-2C54-4989-941A-C86585C95D40}" type="datetimeFigureOut">
              <a:rPr lang="ru-RU"/>
              <a:pPr>
                <a:defRPr/>
              </a:pPr>
              <a:t>28.04.2020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8A8BAC-59DB-476F-9A1A-E7C4B1F7ED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6B7815-3843-41CA-BC2F-5E9AE5B5962C}" type="datetimeFigureOut">
              <a:rPr lang="ru-RU"/>
              <a:pPr>
                <a:defRPr/>
              </a:pPr>
              <a:t>28.04.2020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B8F4C4-FB97-46D6-A2E3-7F5EC59740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F0B4B9-9B00-4837-AAE7-DE9948C5EDA6}" type="datetimeFigureOut">
              <a:rPr lang="ru-RU"/>
              <a:pPr>
                <a:defRPr/>
              </a:pPr>
              <a:t>28.04.2020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5D666-88CD-4D84-A629-F02BE236D9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D722AF-D385-4D50-82CD-A5517C71226B}" type="datetimeFigureOut">
              <a:rPr lang="ru-RU"/>
              <a:pPr>
                <a:defRPr/>
              </a:pPr>
              <a:t>28.04.2020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0DD4E0-0433-475A-B87F-F6A66C5A9C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Заголовок, 2 маленьких объекта и 1 большой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half" idx="3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882DC1-F806-4FF1-852A-33779DB0E96B}" type="datetimeFigureOut">
              <a:rPr lang="ru-RU"/>
              <a:pPr>
                <a:defRPr/>
              </a:pPr>
              <a:t>28.04.2020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DFDEDF-F5F6-415A-8E63-B83FB253B6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9E5A180-4341-4636-9607-E382C3A58DC4}" type="datetimeFigureOut">
              <a:rPr lang="ru-RU"/>
              <a:pPr>
                <a:defRPr/>
              </a:pPr>
              <a:t>28.04.2020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707389B-98C5-45AA-B5E3-3CB1E27262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  <p:sldLayoutId id="2147483650" r:id="rId12"/>
    <p:sldLayoutId id="2147483649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1600" y="857232"/>
            <a:ext cx="701987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</a:t>
            </a:r>
            <a:endParaRPr lang="ru-RU" sz="3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«Приобщение детей к русской народной культуре»</a:t>
            </a:r>
            <a:endParaRPr lang="ru-RU" sz="3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«Русский костюм»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386" name="Содержимое 9" descr="узор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950" y="2276475"/>
            <a:ext cx="1797050" cy="345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1403648" y="214290"/>
            <a:ext cx="67687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Муниципальное бюджетное дошкольное образовательное учреждение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Центр развития ребёнка детский сад №</a:t>
            </a:r>
            <a:r>
              <a:rPr lang="ru-RU" sz="14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Рябинушка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Владимирской области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E:\фото детей\Дети 2018г\Новая папка\IMG-dd4c98b05086407c426ad7c9f3dbba24-V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05" t="11298"/>
          <a:stretch/>
        </p:blipFill>
        <p:spPr bwMode="auto">
          <a:xfrm>
            <a:off x="3851920" y="3148051"/>
            <a:ext cx="1755140" cy="24625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259632" y="260648"/>
            <a:ext cx="7488832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Тип проекта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– познавательно-творческий.</a:t>
            </a:r>
          </a:p>
          <a:p>
            <a:r>
              <a:rPr lang="ru-RU" sz="25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Участники проекта</a:t>
            </a:r>
            <a:r>
              <a:rPr lang="ru-RU" sz="2500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– воспитатели, родители, 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дети 4-5 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лет.</a:t>
            </a:r>
          </a:p>
          <a:p>
            <a:r>
              <a:rPr lang="ru-RU" sz="25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Авторы </a:t>
            </a:r>
            <a:r>
              <a:rPr lang="ru-RU" sz="25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проекта</a:t>
            </a:r>
            <a:r>
              <a:rPr lang="ru-RU" sz="2500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5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воспитатели гр.№7 </a:t>
            </a:r>
            <a:r>
              <a:rPr lang="ru-RU" sz="25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Продолжительность</a:t>
            </a:r>
            <a:r>
              <a:rPr lang="ru-RU" sz="25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проекта</a:t>
            </a:r>
            <a:r>
              <a:rPr lang="ru-RU" sz="2500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1неделя.</a:t>
            </a:r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11560" y="2492896"/>
            <a:ext cx="7704856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5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Актуальность:</a:t>
            </a:r>
            <a:r>
              <a:rPr lang="ru-RU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u="sng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Традиционная 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народная культура является глубинной основой всего многообразия направлений, видов и форм культуры современного общества. Наследие традиционной народной культуры является источником современной национальной культуры и искусства.  Именно с раннего возраста необходимо воспитывать уважение к трудовым традициям предков, их мудрости и культуре, обрядам и обычаям. Знакомясь с культурными ценностями и традициями своего народа с раннего детства, черпая вдохновение в близком окружении, дети впитывают эту любовь, именно на этой основе закладываются предпосылки гражданственности, патриотизма и любви к Родине!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51420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Содержимое 9" descr="узор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9588" y="188640"/>
            <a:ext cx="3554412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043608" y="1772816"/>
            <a:ext cx="6624736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5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проекта:  </a:t>
            </a:r>
            <a:endParaRPr lang="ru-RU" sz="2500" b="1" u="sng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Приобщение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 к национальной культуре, развитие интереса к русскому народному творчеству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b="1" u="sng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</a:t>
            </a:r>
            <a:r>
              <a:rPr lang="ru-RU" sz="25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проекта:                                           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народными традициями, народным искусством и обычаями, а также уделить особое внимание изготовлению народного костюма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Развитие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эстетического и нравственного восприятия мира. 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 к истории и народному творчеству, уважение к его традициям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Содержимое 9" descr="узор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38" y="4929188"/>
            <a:ext cx="3554412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259632" y="1124744"/>
            <a:ext cx="7272808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5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Планируемый результат:                                                        </a:t>
            </a:r>
            <a:r>
              <a:rPr lang="ru-RU" sz="25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Познакомить детей   </a:t>
            </a:r>
            <a:r>
              <a:rPr lang="ru-RU" sz="2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народными пословицами, поговорками; </a:t>
            </a:r>
            <a:r>
              <a:rPr lang="ru-RU" sz="25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Расширить </a:t>
            </a:r>
            <a:r>
              <a:rPr lang="ru-RU" sz="2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представление о народном костюме;               </a:t>
            </a:r>
            <a:r>
              <a:rPr lang="ru-RU" sz="25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Воспитывать </a:t>
            </a:r>
            <a:r>
              <a:rPr lang="ru-RU" sz="2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 к фольклору, разучить детские частушки, </a:t>
            </a:r>
            <a:r>
              <a:rPr lang="ru-RU" sz="25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потешки</a:t>
            </a:r>
            <a:r>
              <a:rPr lang="ru-RU" sz="25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548680"/>
            <a:ext cx="734481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5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этап –</a:t>
            </a:r>
            <a:r>
              <a:rPr lang="ru-RU" sz="2500" b="1" u="sng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подготовительный</a:t>
            </a:r>
          </a:p>
          <a:p>
            <a:pPr algn="ctr"/>
            <a:endParaRPr lang="ru-RU" sz="2500" b="1" u="sng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403653"/>
            <a:ext cx="79208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 - исследовательская деятельность (НОД, изучение литературы по теме 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Продуктивная </a:t>
            </a:r>
            <a:r>
              <a:rPr lang="ru-RU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(рисование, аппликация</a:t>
            </a:r>
            <a:r>
              <a:rPr lang="ru-RU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Восприятие 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русских народных сказок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Двигательная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 </a:t>
            </a:r>
            <a:r>
              <a:rPr lang="ru-RU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(подвижная игра)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Ситуативный разговор по теме 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выставки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совместно с родителями 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«Русских народных костюмов»</a:t>
            </a:r>
            <a:endParaRPr 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мини-музея 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«Русский 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народный 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костюм»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Гость группы 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 Две русские красавицы»</a:t>
            </a:r>
            <a:endParaRPr 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47864" y="548680"/>
            <a:ext cx="2726708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этап –основной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9581" y="1412776"/>
            <a:ext cx="813210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Физическое развитие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подвижная игра 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«Наш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платочек 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голубой».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u="sng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Социально-коммуникативное </a:t>
            </a:r>
            <a:r>
              <a:rPr lang="ru-RU" sz="20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развитие: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игровая деятельность 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(д/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«Собери картинку», «Одень куклу»);                                                                               </a:t>
            </a:r>
            <a:r>
              <a:rPr lang="ru-RU" sz="2000" b="1" u="sng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Художественно </a:t>
            </a:r>
            <a:r>
              <a:rPr lang="ru-RU" sz="20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эстетическое развитие: 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 мультфильма 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«Морозко»; «Гуси – лебеди»;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продуктивная деятельность 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(аппликация «Укрась кокошник», рисование «Сарафан для куклы»);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рассматривание иллюстраций к русским народным сказкам 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«Царевна лягушка», «Морозко», «Сестрица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Аленушка и братец 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Иванушка», «Гуси – лебеди».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u="sng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Познание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НОД 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теме: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«Русский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народный 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костюм» (презентация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  <a:r>
              <a:rPr lang="ru-RU" sz="2000" b="1" u="sng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sz="20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беседа «Русский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народный 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костюм», заучивание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стихотворений, отгадывание загадок; чтение художественной литературы 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сказки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Сестрица Аленушка и братец Иванушка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78657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E:\фото детей\Дети 2018г\Новая папка\IMG-b9312e235ff6ff591e0f46260d490358-V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98"/>
          <a:stretch/>
        </p:blipFill>
        <p:spPr bwMode="auto">
          <a:xfrm>
            <a:off x="3491880" y="188640"/>
            <a:ext cx="3047628" cy="183528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E:\фото детей\Дети 2018г\Новая папка\IMG-e9fa0e3a755e3c29037a983cf15128f6-V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72" r="15064" b="21274"/>
          <a:stretch/>
        </p:blipFill>
        <p:spPr bwMode="auto">
          <a:xfrm>
            <a:off x="3051244" y="2368856"/>
            <a:ext cx="1881217" cy="231089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E:\фото детей\Дети 2018г\Новая папка\IMG-18515400d629ac56b8dcdef7ab6a567b-V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424"/>
          <a:stretch/>
        </p:blipFill>
        <p:spPr bwMode="auto">
          <a:xfrm>
            <a:off x="179512" y="2348880"/>
            <a:ext cx="1985660" cy="231089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E:\фото детей\Дети 2018г\Новая папка\IMG-9440c8804e351e553dc55e997803bf04-V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16" b="11539"/>
          <a:stretch/>
        </p:blipFill>
        <p:spPr bwMode="auto">
          <a:xfrm>
            <a:off x="233357" y="188640"/>
            <a:ext cx="2792245" cy="165618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http://ds95.ucoz.ru/_nw/4/15579522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869160"/>
            <a:ext cx="2846090" cy="18462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E:\фото детей\Дети 2018г\20200127_162413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08" r="10502"/>
          <a:stretch/>
        </p:blipFill>
        <p:spPr bwMode="auto">
          <a:xfrm rot="5400000">
            <a:off x="6838154" y="658790"/>
            <a:ext cx="2346076" cy="169380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 descr="E:\фото детей\Дети 2018г\DSC00460.JPG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78" t="17522" r="3022"/>
          <a:stretch/>
        </p:blipFill>
        <p:spPr bwMode="auto">
          <a:xfrm>
            <a:off x="6012159" y="2852936"/>
            <a:ext cx="2630805" cy="21336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 descr="E:\фото детей\Дети 2018г\DSC00461.JPG"/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18" t="40385" r="26105" b="12331"/>
          <a:stretch/>
        </p:blipFill>
        <p:spPr bwMode="auto">
          <a:xfrm>
            <a:off x="3419872" y="4869160"/>
            <a:ext cx="2749685" cy="163228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E:\фото детей\Дети 2018г\Новая папка\IMG-2684ecdf7d93d9b380c35fd556b8b4b2-V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5" t="14662" r="16346" b="18630"/>
          <a:stretch/>
        </p:blipFill>
        <p:spPr bwMode="auto">
          <a:xfrm rot="20815531">
            <a:off x="539552" y="404664"/>
            <a:ext cx="1970851" cy="264505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E:\фото детей\Дети 2018г\Новая папка\IMG-5af4efa74ebdbc2e0cc7928f15f51ef7-V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98" r="18269" b="20312"/>
          <a:stretch/>
        </p:blipFill>
        <p:spPr bwMode="auto">
          <a:xfrm rot="20744690">
            <a:off x="265908" y="3717032"/>
            <a:ext cx="2100842" cy="259228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E:\фото детей\Дети 2018г\Новая папка\IMG-9a534c6a4017f1e9bef0f3fadf65aefb-V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96" t="20673" r="10097" b="12981"/>
          <a:stretch/>
        </p:blipFill>
        <p:spPr bwMode="auto">
          <a:xfrm rot="751487">
            <a:off x="6535005" y="404664"/>
            <a:ext cx="1930152" cy="260045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E:\фото детей\Дети 2018г\DSC00454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618"/>
          <a:stretch/>
        </p:blipFill>
        <p:spPr bwMode="auto">
          <a:xfrm rot="16200000">
            <a:off x="3556984" y="745480"/>
            <a:ext cx="2234315" cy="196342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E:\фото детей\Дети 2018г\DSC00456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76" r="14273" b="14827"/>
          <a:stretch/>
        </p:blipFill>
        <p:spPr bwMode="auto">
          <a:xfrm rot="17642149">
            <a:off x="6194544" y="3833049"/>
            <a:ext cx="2664296" cy="18769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 descr="E:\фото детей\Дети 2018г\DSC00452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03" t="16890" r="12560" b="22515"/>
          <a:stretch/>
        </p:blipFill>
        <p:spPr bwMode="auto">
          <a:xfrm rot="16200000">
            <a:off x="3308919" y="3621869"/>
            <a:ext cx="2736368" cy="196933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E:\фото детей\Дети 2018г\Новая папка\IMG-4714dfda547a3f0bfaf5273add933a6a-V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52" t="12608" r="7372" b="5768"/>
          <a:stretch/>
        </p:blipFill>
        <p:spPr bwMode="auto">
          <a:xfrm>
            <a:off x="539552" y="3212976"/>
            <a:ext cx="4200525" cy="30048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 descr="E:\фото детей\Дети 2018г\Новая папка\IMG-eb0c4053a625fa853b4f136a4bfa8e64-V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5" t="38248" b="19444"/>
          <a:stretch/>
        </p:blipFill>
        <p:spPr bwMode="auto">
          <a:xfrm>
            <a:off x="1589088" y="404664"/>
            <a:ext cx="4987292" cy="18859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 descr="E:\фото детей\Дети 2018г\Новая папка\IMG-c9a2ed14879c4d1e8f87f72c0243bb63-V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7" t="13034" r="12180" b="6837"/>
          <a:stretch/>
        </p:blipFill>
        <p:spPr bwMode="auto">
          <a:xfrm>
            <a:off x="5292080" y="2924944"/>
            <a:ext cx="3474343" cy="230425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075108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E:\фото детей\Дети 2018г\Новая папка\IMG-d161b5777cd05b897f4220933a48e835-V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886" y="3933056"/>
            <a:ext cx="2619914" cy="24087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E:\фото детей\Дети 2018г\Новая папка\IMG-aaaf653cb31ae4cbe6a835f09c045390-V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0" t="6371" b="3846"/>
          <a:stretch/>
        </p:blipFill>
        <p:spPr bwMode="auto">
          <a:xfrm>
            <a:off x="151886" y="332656"/>
            <a:ext cx="2331882" cy="288032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 descr="E:\фото детей\Дети 2018г\Новая папка\IMG-b8dee7dcd607c8f36e4c5cb7db377f50-V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88640"/>
            <a:ext cx="2232248" cy="2790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 descr="E:\фото детей\Дети 2018г\Новая папка\IMG-7d9e635f654560533b0b82b4074acbb1-V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53"/>
          <a:stretch/>
        </p:blipFill>
        <p:spPr bwMode="auto">
          <a:xfrm>
            <a:off x="6300192" y="3933056"/>
            <a:ext cx="2544197" cy="243269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Рисунок 14" descr="E:\фото детей\Дети 2018г\DSC00463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84" t="2137"/>
          <a:stretch/>
        </p:blipFill>
        <p:spPr bwMode="auto">
          <a:xfrm>
            <a:off x="2833353" y="271002"/>
            <a:ext cx="3217545" cy="27146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Рисунок 15" descr="E:\фото детей\Дети 2018г\DSC00469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25" r="9113"/>
          <a:stretch/>
        </p:blipFill>
        <p:spPr bwMode="auto">
          <a:xfrm>
            <a:off x="2873992" y="3068960"/>
            <a:ext cx="3136265" cy="2295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645514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E:\фото детей\Дети 2018г\Новая папка\IMG-087cb97aa230ea3eac1d9d2979167984-V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44" y="423890"/>
            <a:ext cx="2652340" cy="2200359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E:\фото детей\Дети 2018г\Новая папка\IMG-89fedbf1ae2bdd783934909ddd98ec0e-V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43" r="3044"/>
          <a:stretch/>
        </p:blipFill>
        <p:spPr bwMode="auto">
          <a:xfrm>
            <a:off x="467544" y="3792342"/>
            <a:ext cx="2455168" cy="279121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 descr="E:\фото детей\Дети 2018г\Новая папка\IMG-52d3987d10a6ba7df1a33d6a64171815-V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49" t="17909" r="5929"/>
          <a:stretch/>
        </p:blipFill>
        <p:spPr bwMode="auto">
          <a:xfrm>
            <a:off x="3131840" y="1196752"/>
            <a:ext cx="2480181" cy="28860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E:\фото детей\Дети 2018г\Новая папка\IMG-0b8abc043611522fd3796c59ba62551c-V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5481" y="188640"/>
            <a:ext cx="2964929" cy="232621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E:\фото детей\Дети 2018г\Новая папка\IMG-2da0ccf007bff8ffb52ec8cb7784b3ff-V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7811" y="4054473"/>
            <a:ext cx="3022600" cy="22669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303483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331640" y="620688"/>
            <a:ext cx="62464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u="sng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3.Заключительная </a:t>
            </a:r>
            <a:r>
              <a:rPr lang="ru-RU" sz="24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часть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070484" y="1556792"/>
            <a:ext cx="731794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Работать 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проектом детям понравилось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Они познакомились с историей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русского народного костюма и его элементами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У детей сформировались уважение и бережное отношение к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народному костюму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620688"/>
            <a:ext cx="7286675" cy="1357322"/>
          </a:xfrm>
          <a:prstGeom prst="rect">
            <a:avLst/>
          </a:prstGeom>
        </p:spPr>
        <p:txBody>
          <a:bodyPr wrap="square">
            <a:prstTxWarp prst="textArchDown">
              <a:avLst/>
            </a:prstTxWarp>
            <a:spAutoFit/>
          </a:bodyPr>
          <a:lstStyle/>
          <a:p>
            <a:pPr algn="ctr"/>
            <a:r>
              <a:rPr lang="ru-RU" sz="4800" b="1" i="1" dirty="0" smtClean="0">
                <a:solidFill>
                  <a:schemeClr val="accent3">
                    <a:lumMod val="50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Спасибо за внимание!</a:t>
            </a:r>
            <a:endParaRPr lang="ru-RU" sz="4800" i="1" dirty="0">
              <a:solidFill>
                <a:schemeClr val="accent3">
                  <a:lumMod val="50000"/>
                </a:schemeClr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pic>
        <p:nvPicPr>
          <p:cNvPr id="5" name="Содержимое 9" descr="узор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46733">
            <a:off x="6483954" y="1882117"/>
            <a:ext cx="2492204" cy="455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E:\фото детей\Дети 2018г\Новая папка\IMG-7014e846a63dd61ae892e451d526ed09-V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4" t="16667" r="3365" b="14102"/>
          <a:stretch/>
        </p:blipFill>
        <p:spPr bwMode="auto">
          <a:xfrm>
            <a:off x="1403649" y="2492896"/>
            <a:ext cx="5112568" cy="27797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927</TotalTime>
  <Words>434</Words>
  <Application>Microsoft Office PowerPoint</Application>
  <PresentationFormat>Экран (4:3)</PresentationFormat>
  <Paragraphs>31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Артём</dc:creator>
  <cp:lastModifiedBy>Kozin</cp:lastModifiedBy>
  <cp:revision>75</cp:revision>
  <dcterms:created xsi:type="dcterms:W3CDTF">2012-03-21T05:17:23Z</dcterms:created>
  <dcterms:modified xsi:type="dcterms:W3CDTF">2020-04-28T07:50:33Z</dcterms:modified>
</cp:coreProperties>
</file>