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68" r:id="rId5"/>
    <p:sldId id="263" r:id="rId6"/>
    <p:sldId id="264" r:id="rId7"/>
    <p:sldId id="269" r:id="rId8"/>
    <p:sldId id="270" r:id="rId9"/>
    <p:sldId id="272" r:id="rId10"/>
    <p:sldId id="267" r:id="rId11"/>
    <p:sldId id="273" r:id="rId12"/>
    <p:sldId id="258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3" autoAdjust="0"/>
    <p:restoredTop sz="94624" autoAdjust="0"/>
  </p:normalViewPr>
  <p:slideViewPr>
    <p:cSldViewPr>
      <p:cViewPr varScale="1">
        <p:scale>
          <a:sx n="113" d="100"/>
          <a:sy n="113" d="100"/>
        </p:scale>
        <p:origin x="155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8.postimg.org/x9fv5qmsl/sihirperisicom_freme_bead_jewel_png_12_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49962"/>
          </a:xfrm>
        </p:spPr>
        <p:txBody>
          <a:bodyPr>
            <a:normAutofit/>
          </a:bodyPr>
          <a:lstStyle/>
          <a:p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Номинация «Мир увлечений»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7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Проект </a:t>
            </a:r>
            <a:br>
              <a:rPr lang="ru-RU" sz="27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«</a:t>
            </a:r>
            <a:r>
              <a:rPr lang="ru-RU" sz="22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Мемомагнетика</a:t>
            </a:r>
            <a:r>
              <a:rPr lang="ru-RU" sz="2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 – коллекционирование магнитиков»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Автор – Черкашин Илья, 4 лет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Руководитель – </a:t>
            </a:r>
            <a:r>
              <a:rPr lang="ru-RU" sz="2000" dirty="0" err="1">
                <a:latin typeface="Arial" pitchFamily="34" charset="0"/>
                <a:ea typeface="Verdana" pitchFamily="34" charset="0"/>
                <a:cs typeface="Arial" pitchFamily="34" charset="0"/>
              </a:rPr>
              <a:t>Чикирдина</a:t>
            </a: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Ольга Владимировна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Муниципальное Автономное  Образовательное Учреждение Средняя Образовательная Школа №2 г. Тобольска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8.postimg.org/x9fv5qmsl/sihirperisicom_freme_bead_jewel_png_12_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33600"/>
            <a:ext cx="8229600" cy="44958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200" b="1" dirty="0">
                <a:latin typeface="Arial" pitchFamily="34" charset="0"/>
                <a:ea typeface="Verdana" pitchFamily="34" charset="0"/>
                <a:cs typeface="Arial" pitchFamily="34" charset="0"/>
              </a:rPr>
              <a:t>Аннотация</a:t>
            </a:r>
            <a:br>
              <a:rPr lang="ru-RU" sz="2200" b="1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b="1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Автор данного проекта ставил перед собой цель, </a:t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узнать, что такое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мемомагнетика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. </a:t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Для этого были определены методы исследования, выдвинуты гипотезы.</a:t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В ходе работы  были обнаружены интересные факты о магнитиках, информация об их разнообразии, </a:t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определены пути и способы их появления в </a:t>
            </a:r>
            <a:r>
              <a:rPr lang="ru-RU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семье.</a:t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Кроме того, принята попытка  обосновать пользу коллекционирования магнитиков для познавательного развития ребенка.</a:t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Автор и руководитель надеются, что данный проект может послужить началом увлекательного занятия и</a:t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 поможет встать на путь коллекционирования.   </a:t>
            </a:r>
            <a:br>
              <a:rPr lang="ru-RU" sz="2000" b="1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8.postimg.org/x9fv5qmsl/sihirperisicom_freme_bead_jewel_png_12_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 fontScale="90000"/>
          </a:bodyPr>
          <a:lstStyle/>
          <a:p>
            <a:pPr algn="l"/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b="1" dirty="0">
                <a:latin typeface="Arial" pitchFamily="34" charset="0"/>
                <a:ea typeface="Verdana" pitchFamily="34" charset="0"/>
                <a:cs typeface="Arial" pitchFamily="34" charset="0"/>
              </a:rPr>
              <a:t>Цель:</a:t>
            </a: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узнать, что такое «</a:t>
            </a:r>
            <a:r>
              <a:rPr lang="ru-RU" sz="2000" dirty="0" err="1">
                <a:latin typeface="Arial" pitchFamily="34" charset="0"/>
                <a:ea typeface="Verdana" pitchFamily="34" charset="0"/>
                <a:cs typeface="Arial" pitchFamily="34" charset="0"/>
              </a:rPr>
              <a:t>мемомагнетика</a:t>
            </a: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».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b="1" dirty="0">
                <a:latin typeface="Arial" pitchFamily="34" charset="0"/>
                <a:ea typeface="Verdana" pitchFamily="34" charset="0"/>
                <a:cs typeface="Arial" pitchFamily="34" charset="0"/>
              </a:rPr>
              <a:t>Задачи: </a:t>
            </a: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-узнать историю </a:t>
            </a:r>
            <a:r>
              <a:rPr lang="ru-RU" sz="2000" dirty="0" err="1">
                <a:latin typeface="Arial" pitchFamily="34" charset="0"/>
                <a:ea typeface="Verdana" pitchFamily="34" charset="0"/>
                <a:cs typeface="Arial" pitchFamily="34" charset="0"/>
              </a:rPr>
              <a:t>мемомагнетики</a:t>
            </a: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;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              -узнать, как и для чего появляются магнитики в нашей семье;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              -рассказать о </a:t>
            </a:r>
            <a:r>
              <a:rPr lang="ru-RU" sz="2000" dirty="0" err="1">
                <a:latin typeface="Arial" pitchFamily="34" charset="0"/>
                <a:ea typeface="Verdana" pitchFamily="34" charset="0"/>
                <a:cs typeface="Arial" pitchFamily="34" charset="0"/>
              </a:rPr>
              <a:t>мемомагнетике</a:t>
            </a: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детям нашей группы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b="1" dirty="0">
                <a:latin typeface="Arial" pitchFamily="34" charset="0"/>
                <a:ea typeface="Verdana" pitchFamily="34" charset="0"/>
                <a:cs typeface="Arial" pitchFamily="34" charset="0"/>
              </a:rPr>
              <a:t>Методы исследования: </a:t>
            </a: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-беседы со сверстниками и взрослыми;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                                          -поиск информации в сети Интернет;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                                          -рассматривание магнитиков;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                                          -изготовление магнитиков своими руками;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b="1" dirty="0">
                <a:latin typeface="Arial" pitchFamily="34" charset="0"/>
                <a:ea typeface="Verdana" pitchFamily="34" charset="0"/>
                <a:cs typeface="Arial" pitchFamily="34" charset="0"/>
              </a:rPr>
              <a:t>Гипотеза: </a:t>
            </a: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-магнитики имеют полезные функции, поэтому их надо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solidFill>
                  <a:srgbClr val="FF0000"/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                   </a:t>
            </a: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коллекционировать;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                 -вызывают приятные воспоминания об интересном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                  событии или человеке, подарившем его;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                 -позволяют расширить кругозор, больше узнать о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                  городах и странах.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4530" y="1143000"/>
            <a:ext cx="3949243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ttp://s8.postimg.org/x9fv5qmsl/sihirperisicom_freme_bead_jewel_png_12_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69471" y="1219199"/>
            <a:ext cx="3888729" cy="4191001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457200" y="1143000"/>
            <a:ext cx="3657600" cy="4983163"/>
          </a:xfrm>
        </p:spPr>
        <p:txBody>
          <a:bodyPr>
            <a:normAutofit/>
          </a:bodyPr>
          <a:lstStyle/>
          <a:p>
            <a:pPr algn="ctr"/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В этом году я стал 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участником городской выставки  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«Я – исследователь» и 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представлял свой проект 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«Мир магнитов». 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Исследуя и изучая свойства магнитов, 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я услышал новое и незнакомое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 слово «</a:t>
            </a:r>
            <a:r>
              <a:rPr lang="ru-RU" sz="1800" dirty="0" err="1">
                <a:latin typeface="Arial" pitchFamily="34" charset="0"/>
                <a:ea typeface="Verdana" pitchFamily="34" charset="0"/>
                <a:cs typeface="Arial" pitchFamily="34" charset="0"/>
              </a:rPr>
              <a:t>мемомагнетика</a:t>
            </a: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». 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Я решил узнать, 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что кроется за этим необычным названием.</a:t>
            </a:r>
            <a:endParaRPr lang="ru-RU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8.postimg.org/x9fv5qmsl/sihirperisicom_freme_bead_jewel_png_12_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54762"/>
          </a:xfrm>
        </p:spPr>
        <p:txBody>
          <a:bodyPr>
            <a:normAutofit fontScale="90000"/>
          </a:bodyPr>
          <a:lstStyle/>
          <a:p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2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br>
              <a:rPr lang="ru-RU" sz="22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2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2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Сначала я обратился к своему воспитателю – Ольге Владимировне.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Она предложила спросить у детей. Мальчики и девочки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высказали разные предположения. Кто – то сказал, что это может быть какая –то необычная игрушка, или сувенир, или магнит.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Вариантов оказалось много. Чтобы уточнить значение слова, 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мы решили заглянуть в Толковый словарь С.И.Ожегова.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Но такого слова там не обнаружили.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Тогда мы начали поиск информации в сети Интернет.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И узнали, что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«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мемомагнетика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» или "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Memomagnetics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" (англ.).  –</a:t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 это коллекционирование магнитов. </a:t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Слово состоит из двух частей: </a:t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"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memoriale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" - памятный (лат.) и  "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magnetis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" – магнит (греч.). </a:t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Это название появилось недавно, придумал его коллекционер</a:t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 Дмитрий Балашов,  и пока оно не стало общепризнанным.</a:t>
            </a:r>
            <a:br>
              <a:rPr lang="ru-RU" sz="1600" dirty="0"/>
            </a:br>
            <a:br>
              <a:rPr lang="ru-RU" sz="18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1800" b="1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8.postimg.org/x9fv5qmsl/sihirperisicom_freme_bead_jewel_png_12_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305800" cy="6248400"/>
          </a:xfrm>
        </p:spPr>
        <p:txBody>
          <a:bodyPr>
            <a:normAutofit fontScale="90000"/>
          </a:bodyPr>
          <a:lstStyle/>
          <a:p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С помощью  интернет источников я познакомился с историей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магнитного коллекционирования: </a:t>
            </a:r>
            <a:br>
              <a:rPr lang="ru-RU" sz="2000" b="1" dirty="0">
                <a:latin typeface="Arial" pitchFamily="34" charset="0"/>
                <a:ea typeface="Verdana" pitchFamily="34" charset="0"/>
                <a:cs typeface="Aldhabi" pitchFamily="2" charset="-78"/>
              </a:rPr>
            </a:br>
            <a:br>
              <a:rPr lang="ru-RU" sz="2000" b="1" dirty="0">
                <a:latin typeface="Arial" pitchFamily="34" charset="0"/>
                <a:ea typeface="Verdana" pitchFamily="34" charset="0"/>
                <a:cs typeface="Aldhabi" pitchFamily="2" charset="-78"/>
              </a:rPr>
            </a:br>
            <a:r>
              <a:rPr lang="ru-RU" sz="2000" b="1" dirty="0">
                <a:latin typeface="Arial" pitchFamily="34" charset="0"/>
                <a:ea typeface="Verdana" pitchFamily="34" charset="0"/>
                <a:cs typeface="Aldhabi" pitchFamily="2" charset="-78"/>
              </a:rPr>
              <a:t>-</a:t>
            </a:r>
            <a:r>
              <a:rPr lang="ru-RU" sz="2000" dirty="0">
                <a:latin typeface="Arial" pitchFamily="34" charset="0"/>
                <a:cs typeface="Aldhabi" pitchFamily="2" charset="-78"/>
              </a:rPr>
              <a:t>Придумал идею использования магнитов в качестве держателя американец</a:t>
            </a:r>
            <a:r>
              <a:rPr lang="ru-RU" sz="1800" dirty="0">
                <a:latin typeface="Arial" pitchFamily="34" charset="0"/>
                <a:ea typeface="Verdana" pitchFamily="34" charset="0"/>
                <a:cs typeface="Aldhabi" pitchFamily="2" charset="-78"/>
              </a:rPr>
              <a:t> </a:t>
            </a:r>
            <a:r>
              <a:rPr lang="ru-RU" sz="2000" dirty="0">
                <a:latin typeface="Arial" pitchFamily="34" charset="0"/>
                <a:cs typeface="Aldhabi" pitchFamily="2" charset="-78"/>
              </a:rPr>
              <a:t>Джон И. </a:t>
            </a:r>
            <a:r>
              <a:rPr lang="ru-RU" sz="2000" dirty="0" err="1">
                <a:latin typeface="Arial" pitchFamily="34" charset="0"/>
                <a:cs typeface="Aldhabi" pitchFamily="2" charset="-78"/>
              </a:rPr>
              <a:t>Уитли</a:t>
            </a:r>
            <a:r>
              <a:rPr lang="ru-RU" sz="2000" dirty="0">
                <a:latin typeface="Arial" pitchFamily="34" charset="0"/>
                <a:cs typeface="Aldhabi" pitchFamily="2" charset="-78"/>
              </a:rPr>
              <a:t>, </a:t>
            </a:r>
            <a:r>
              <a:rPr lang="ru-RU" sz="1600" dirty="0">
                <a:latin typeface="Arial" pitchFamily="34" charset="0"/>
                <a:cs typeface="Aldhabi" pitchFamily="2" charset="-78"/>
              </a:rPr>
              <a:t>1951г.</a:t>
            </a:r>
            <a:br>
              <a:rPr lang="ru-RU" sz="1600" dirty="0">
                <a:latin typeface="Arial" pitchFamily="34" charset="0"/>
                <a:cs typeface="Aldhabi" pitchFamily="2" charset="-78"/>
              </a:rPr>
            </a:br>
            <a:br>
              <a:rPr lang="ru-RU" sz="2000" dirty="0">
                <a:latin typeface="Arial" pitchFamily="34" charset="0"/>
                <a:cs typeface="Aldhabi" pitchFamily="2" charset="-78"/>
              </a:rPr>
            </a:br>
            <a:r>
              <a:rPr lang="ru-RU" sz="2000" dirty="0">
                <a:latin typeface="Arial" pitchFamily="34" charset="0"/>
                <a:cs typeface="Aldhabi" pitchFamily="2" charset="-78"/>
              </a:rPr>
              <a:t>- Добавить изображения на магнит придумал американец</a:t>
            </a:r>
            <a:br>
              <a:rPr lang="ru-RU" sz="2000" dirty="0">
                <a:latin typeface="Arial" pitchFamily="34" charset="0"/>
                <a:cs typeface="Aldhabi" pitchFamily="2" charset="-78"/>
              </a:rPr>
            </a:br>
            <a:r>
              <a:rPr lang="ru-RU" sz="2000" dirty="0">
                <a:latin typeface="Arial" pitchFamily="34" charset="0"/>
                <a:cs typeface="Aldhabi" pitchFamily="2" charset="-78"/>
              </a:rPr>
              <a:t> Вильям </a:t>
            </a:r>
            <a:r>
              <a:rPr lang="ru-RU" sz="2000" dirty="0" err="1">
                <a:latin typeface="Arial" pitchFamily="34" charset="0"/>
                <a:cs typeface="Aldhabi" pitchFamily="2" charset="-78"/>
              </a:rPr>
              <a:t>Циммерман</a:t>
            </a:r>
            <a:r>
              <a:rPr lang="ru-RU" sz="2000" dirty="0">
                <a:latin typeface="Arial" pitchFamily="34" charset="0"/>
                <a:cs typeface="Aldhabi" pitchFamily="2" charset="-78"/>
              </a:rPr>
              <a:t>, </a:t>
            </a:r>
            <a:r>
              <a:rPr lang="ru-RU" sz="1600" dirty="0">
                <a:latin typeface="Arial" pitchFamily="34" charset="0"/>
                <a:cs typeface="Aldhabi" pitchFamily="2" charset="-78"/>
              </a:rPr>
              <a:t>1970г.</a:t>
            </a:r>
            <a:br>
              <a:rPr lang="ru-RU" sz="1600" dirty="0">
                <a:latin typeface="Arial" pitchFamily="34" charset="0"/>
                <a:cs typeface="Aldhabi" pitchFamily="2" charset="-78"/>
              </a:rPr>
            </a:br>
            <a:br>
              <a:rPr lang="ru-RU" sz="1600" dirty="0">
                <a:latin typeface="Arial" pitchFamily="34" charset="0"/>
                <a:cs typeface="Aldhabi" pitchFamily="2" charset="-78"/>
              </a:rPr>
            </a:br>
            <a:r>
              <a:rPr lang="ru-RU" sz="2000" dirty="0">
                <a:latin typeface="Arial" pitchFamily="34" charset="0"/>
                <a:cs typeface="Aldhabi" pitchFamily="2" charset="-78"/>
              </a:rPr>
              <a:t>-Титул «Магнитная леди» получила жительница США Луиза </a:t>
            </a:r>
            <a:r>
              <a:rPr lang="ru-RU" sz="2000" dirty="0" err="1">
                <a:latin typeface="Arial" pitchFamily="34" charset="0"/>
                <a:cs typeface="Aldhabi" pitchFamily="2" charset="-78"/>
              </a:rPr>
              <a:t>Гринфарб</a:t>
            </a:r>
            <a:r>
              <a:rPr lang="ru-RU" sz="2000" dirty="0">
                <a:latin typeface="Arial" pitchFamily="34" charset="0"/>
                <a:cs typeface="Aldhabi" pitchFamily="2" charset="-78"/>
              </a:rPr>
              <a:t>. Сегодня в её коллекции насчитывается более 15-30 тысяч магнитов.</a:t>
            </a:r>
            <a:br>
              <a:rPr lang="ru-RU" sz="2000" dirty="0">
                <a:latin typeface="Arial" pitchFamily="34" charset="0"/>
                <a:cs typeface="Aldhabi" pitchFamily="2" charset="-78"/>
              </a:rPr>
            </a:br>
            <a:r>
              <a:rPr lang="ru-RU" sz="2000" dirty="0">
                <a:latin typeface="Arial" pitchFamily="34" charset="0"/>
                <a:cs typeface="Aldhabi" pitchFamily="2" charset="-78"/>
              </a:rPr>
              <a:t> А больше 7000 её магнитов хранятся в музее </a:t>
            </a:r>
            <a:r>
              <a:rPr lang="ru-RU" sz="2000" dirty="0" err="1">
                <a:latin typeface="Arial" pitchFamily="34" charset="0"/>
                <a:cs typeface="Aldhabi" pitchFamily="2" charset="-78"/>
              </a:rPr>
              <a:t>Гиннесса</a:t>
            </a:r>
            <a:r>
              <a:rPr lang="ru-RU" sz="2000" dirty="0">
                <a:latin typeface="Arial" pitchFamily="34" charset="0"/>
                <a:cs typeface="Aldhabi" pitchFamily="2" charset="-78"/>
              </a:rPr>
              <a:t> в Лас-Вегасе.</a:t>
            </a:r>
            <a:br>
              <a:rPr lang="ru-RU" sz="2000" dirty="0">
                <a:latin typeface="Arial" pitchFamily="34" charset="0"/>
                <a:cs typeface="Aldhabi" pitchFamily="2" charset="-78"/>
              </a:rPr>
            </a:br>
            <a:r>
              <a:rPr lang="ru-RU" sz="2000" dirty="0">
                <a:latin typeface="Arial" pitchFamily="34" charset="0"/>
                <a:cs typeface="Aldhabi" pitchFamily="2" charset="-78"/>
              </a:rPr>
              <a:t> </a:t>
            </a:r>
            <a:br>
              <a:rPr lang="ru-RU" sz="2000" dirty="0">
                <a:latin typeface="Arial" pitchFamily="34" charset="0"/>
                <a:cs typeface="Aldhabi" pitchFamily="2" charset="-78"/>
              </a:rPr>
            </a:br>
            <a:br>
              <a:rPr lang="ru-RU" sz="2000" dirty="0">
                <a:latin typeface="Arial" pitchFamily="34" charset="0"/>
                <a:cs typeface="Aldhabi" pitchFamily="2" charset="-78"/>
              </a:rPr>
            </a:br>
            <a:br>
              <a:rPr lang="ru-RU" sz="2000" dirty="0">
                <a:latin typeface="Arial" pitchFamily="34" charset="0"/>
                <a:cs typeface="Aldhabi" pitchFamily="2" charset="-78"/>
              </a:rPr>
            </a:br>
            <a:br>
              <a:rPr lang="ru-RU" sz="2000" dirty="0">
                <a:latin typeface="Arial" pitchFamily="34" charset="0"/>
                <a:cs typeface="Aldhabi" pitchFamily="2" charset="-78"/>
              </a:rPr>
            </a:br>
            <a:br>
              <a:rPr lang="ru-RU" sz="2000" dirty="0">
                <a:latin typeface="Arial" pitchFamily="34" charset="0"/>
                <a:cs typeface="Aldhabi" pitchFamily="2" charset="-78"/>
              </a:rPr>
            </a:br>
            <a:br>
              <a:rPr lang="ru-RU" sz="2000" dirty="0">
                <a:latin typeface="Arial" pitchFamily="34" charset="0"/>
                <a:cs typeface="Aldhabi" pitchFamily="2" charset="-78"/>
              </a:rPr>
            </a:br>
            <a:r>
              <a:rPr lang="ru-RU" sz="2000" dirty="0">
                <a:latin typeface="Arial" pitchFamily="34" charset="0"/>
                <a:cs typeface="Aldhabi" pitchFamily="2" charset="-78"/>
              </a:rPr>
              <a:t>- В самом начале магниты применяли для того, чтобы скрыть мелкие дефекты и случайные царапины бытовой техники.</a:t>
            </a:r>
            <a:br>
              <a:rPr lang="ru-RU" sz="2000" dirty="0">
                <a:latin typeface="Arial" pitchFamily="34" charset="0"/>
                <a:cs typeface="Aldhabi" pitchFamily="2" charset="-78"/>
              </a:rPr>
            </a:br>
            <a:br>
              <a:rPr lang="ru-RU" sz="1800" dirty="0"/>
            </a:b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7170" name="Picture 2" descr="http://ppcorn.com/wp-content/uploads/2015/06/history-of-magnets-ppcorn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4038600"/>
            <a:ext cx="2676922" cy="15050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8.postimg.org/x9fv5qmsl/sihirperisicom_freme_bead_jewel_png_12_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 fontAlgn="base"/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1800" dirty="0">
                <a:latin typeface="Arial" pitchFamily="34" charset="0"/>
                <a:cs typeface="Arial" pitchFamily="34" charset="0"/>
              </a:rPr>
            </a:br>
            <a:br>
              <a:rPr lang="ru-RU" sz="1800" dirty="0">
                <a:latin typeface="Arial" pitchFamily="34" charset="0"/>
                <a:cs typeface="Arial" pitchFamily="34" charset="0"/>
              </a:rPr>
            </a:br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br>
              <a:rPr lang="ru-RU" sz="2000" dirty="0"/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endParaRPr lang="ru-RU" sz="2000" dirty="0"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048000" y="273050"/>
            <a:ext cx="5486400" cy="5853113"/>
          </a:xfrm>
        </p:spPr>
        <p:txBody>
          <a:bodyPr>
            <a:normAutofit fontScale="25000" lnSpcReduction="20000"/>
          </a:bodyPr>
          <a:lstStyle/>
          <a:p>
            <a:endParaRPr lang="ru-RU" dirty="0">
              <a:latin typeface="Arial" pitchFamily="34" charset="0"/>
              <a:ea typeface="Verdana" pitchFamily="34" charset="0"/>
              <a:cs typeface="Arial" pitchFamily="34" charset="0"/>
            </a:endParaRPr>
          </a:p>
          <a:p>
            <a:endParaRPr lang="ru-RU" dirty="0">
              <a:latin typeface="Arial" pitchFamily="34" charset="0"/>
              <a:ea typeface="Verdana" pitchFamily="34" charset="0"/>
              <a:cs typeface="Arial" pitchFamily="34" charset="0"/>
            </a:endParaRPr>
          </a:p>
          <a:p>
            <a:endParaRPr lang="ru-RU" dirty="0">
              <a:latin typeface="Arial" pitchFamily="34" charset="0"/>
              <a:ea typeface="Verdana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7200" dirty="0">
                <a:latin typeface="Arial" pitchFamily="34" charset="0"/>
                <a:ea typeface="Verdana" pitchFamily="34" charset="0"/>
                <a:cs typeface="Arial" pitchFamily="34" charset="0"/>
              </a:rPr>
              <a:t>     Оказалось, что магнитики на холодильник выпускаются </a:t>
            </a:r>
            <a:br>
              <a:rPr lang="ru-RU" sz="72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7200" dirty="0">
                <a:latin typeface="Arial" pitchFamily="34" charset="0"/>
                <a:ea typeface="Verdana" pitchFamily="34" charset="0"/>
                <a:cs typeface="Arial" pitchFamily="34" charset="0"/>
              </a:rPr>
              <a:t>           Разнообразные по материалу:</a:t>
            </a:r>
            <a:br>
              <a:rPr lang="ru-RU" sz="72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7200" i="1" dirty="0">
                <a:latin typeface="Arial" pitchFamily="34" charset="0"/>
                <a:cs typeface="Arial" pitchFamily="34" charset="0"/>
              </a:rPr>
              <a:t>Керамические</a:t>
            </a:r>
            <a:r>
              <a:rPr lang="ru-RU" sz="7200" dirty="0">
                <a:latin typeface="Arial" pitchFamily="34" charset="0"/>
                <a:cs typeface="Arial" pitchFamily="34" charset="0"/>
              </a:rPr>
              <a:t>: традиционные, сувенирные, как правило, рельефные и цветные. На них обычно изображена национальная символика или достопримечательности. </a:t>
            </a:r>
            <a:r>
              <a:rPr lang="ru-RU" sz="6400" dirty="0">
                <a:latin typeface="Arial" pitchFamily="34" charset="0"/>
                <a:cs typeface="Arial" pitchFamily="34" charset="0"/>
              </a:rPr>
              <a:t> </a:t>
            </a:r>
            <a:br>
              <a:rPr lang="ru-RU" sz="7200" dirty="0">
                <a:latin typeface="Arial" pitchFamily="34" charset="0"/>
                <a:cs typeface="Arial" pitchFamily="34" charset="0"/>
              </a:rPr>
            </a:br>
            <a:r>
              <a:rPr lang="ru-RU" sz="7200" i="1" dirty="0">
                <a:latin typeface="Arial" pitchFamily="34" charset="0"/>
                <a:cs typeface="Arial" pitchFamily="34" charset="0"/>
              </a:rPr>
              <a:t>Виниловые</a:t>
            </a:r>
            <a:r>
              <a:rPr lang="ru-RU" sz="7200" dirty="0">
                <a:latin typeface="Arial" pitchFamily="34" charset="0"/>
                <a:cs typeface="Arial" pitchFamily="34" charset="0"/>
              </a:rPr>
              <a:t>: </a:t>
            </a:r>
            <a:r>
              <a:rPr lang="ru-RU" sz="7200" dirty="0" err="1">
                <a:latin typeface="Arial" pitchFamily="34" charset="0"/>
                <a:cs typeface="Arial" pitchFamily="34" charset="0"/>
              </a:rPr>
              <a:t>заламинированные</a:t>
            </a:r>
            <a:r>
              <a:rPr lang="ru-RU" sz="7200" dirty="0">
                <a:latin typeface="Arial" pitchFamily="34" charset="0"/>
                <a:cs typeface="Arial" pitchFamily="34" charset="0"/>
              </a:rPr>
              <a:t> фотографии, которые крепятся на гибкий магнит. </a:t>
            </a:r>
            <a:br>
              <a:rPr lang="ru-RU" sz="7200" dirty="0">
                <a:latin typeface="Arial" pitchFamily="34" charset="0"/>
                <a:cs typeface="Arial" pitchFamily="34" charset="0"/>
              </a:rPr>
            </a:br>
            <a:r>
              <a:rPr lang="ru-RU" sz="7200" i="1" dirty="0">
                <a:latin typeface="Arial" pitchFamily="34" charset="0"/>
                <a:cs typeface="Arial" pitchFamily="34" charset="0"/>
              </a:rPr>
              <a:t>Мягкие и тряпичные магниты. Глиняные.</a:t>
            </a:r>
            <a:br>
              <a:rPr lang="ru-RU" sz="7200" dirty="0">
                <a:latin typeface="Arial" pitchFamily="34" charset="0"/>
                <a:cs typeface="Arial" pitchFamily="34" charset="0"/>
              </a:rPr>
            </a:br>
            <a:r>
              <a:rPr lang="ru-RU" sz="7200" i="1" dirty="0">
                <a:latin typeface="Arial" pitchFamily="34" charset="0"/>
                <a:cs typeface="Arial" pitchFamily="34" charset="0"/>
              </a:rPr>
              <a:t>Акриловые магниты:</a:t>
            </a:r>
            <a:r>
              <a:rPr lang="ru-RU" sz="7200" dirty="0">
                <a:latin typeface="Arial" pitchFamily="34" charset="0"/>
                <a:cs typeface="Arial" pitchFamily="34" charset="0"/>
              </a:rPr>
              <a:t> с прозрачным пластиковым корпусом, внутри которого есть изображение. </a:t>
            </a:r>
            <a:br>
              <a:rPr lang="ru-RU" sz="7200" dirty="0">
                <a:latin typeface="Arial" pitchFamily="34" charset="0"/>
                <a:cs typeface="Arial" pitchFamily="34" charset="0"/>
              </a:rPr>
            </a:br>
            <a:r>
              <a:rPr lang="ru-RU" sz="7200" i="1" dirty="0">
                <a:latin typeface="Arial" pitchFamily="34" charset="0"/>
                <a:cs typeface="Arial" pitchFamily="34" charset="0"/>
              </a:rPr>
              <a:t>Магниты с двигающимися элементами: </a:t>
            </a:r>
            <a:r>
              <a:rPr lang="ru-RU" sz="7200" dirty="0">
                <a:latin typeface="Arial" pitchFamily="34" charset="0"/>
                <a:cs typeface="Arial" pitchFamily="34" charset="0"/>
              </a:rPr>
              <a:t>зачастую, весёлые и смешные</a:t>
            </a:r>
            <a:br>
              <a:rPr lang="ru-RU" sz="7200" dirty="0">
                <a:latin typeface="Arial" pitchFamily="34" charset="0"/>
                <a:cs typeface="Arial" pitchFamily="34" charset="0"/>
              </a:rPr>
            </a:br>
            <a:r>
              <a:rPr lang="ru-RU" sz="7200" i="1" dirty="0">
                <a:latin typeface="Arial" pitchFamily="34" charset="0"/>
                <a:cs typeface="Arial" pitchFamily="34" charset="0"/>
              </a:rPr>
              <a:t>Деревянные магниты</a:t>
            </a:r>
            <a:r>
              <a:rPr lang="ru-RU" sz="7200" dirty="0">
                <a:latin typeface="Arial" pitchFamily="34" charset="0"/>
                <a:cs typeface="Arial" pitchFamily="34" charset="0"/>
              </a:rPr>
              <a:t>. Это изображение на дереве или фигурка. </a:t>
            </a:r>
            <a:br>
              <a:rPr lang="ru-RU" sz="7200" dirty="0">
                <a:latin typeface="Arial" pitchFamily="34" charset="0"/>
                <a:cs typeface="Arial" pitchFamily="34" charset="0"/>
              </a:rPr>
            </a:br>
            <a:br>
              <a:rPr lang="ru-RU" sz="7200" dirty="0">
                <a:latin typeface="Arial" pitchFamily="34" charset="0"/>
                <a:cs typeface="Arial" pitchFamily="34" charset="0"/>
              </a:rPr>
            </a:br>
            <a:r>
              <a:rPr lang="ru-RU" sz="7200" dirty="0">
                <a:latin typeface="Arial" pitchFamily="34" charset="0"/>
                <a:cs typeface="Arial" pitchFamily="34" charset="0"/>
              </a:rPr>
              <a:t>         Разные по форме: квадратные, круглые, причудливой формы.</a:t>
            </a:r>
            <a:br>
              <a:rPr lang="ru-RU" sz="7200" dirty="0">
                <a:latin typeface="Arial" pitchFamily="34" charset="0"/>
                <a:cs typeface="Arial" pitchFamily="34" charset="0"/>
              </a:rPr>
            </a:br>
            <a:br>
              <a:rPr lang="ru-RU" sz="7200" dirty="0">
                <a:latin typeface="Arial" pitchFamily="34" charset="0"/>
                <a:cs typeface="Arial" pitchFamily="34" charset="0"/>
              </a:rPr>
            </a:br>
            <a:r>
              <a:rPr lang="ru-RU" sz="7200" dirty="0">
                <a:latin typeface="Arial" pitchFamily="34" charset="0"/>
                <a:cs typeface="Arial" pitchFamily="34" charset="0"/>
              </a:rPr>
              <a:t>          Разнообразные по содержанию: магнитики с различными животными, растениями, буквами и цифрами и т.д.</a:t>
            </a:r>
            <a:br>
              <a:rPr lang="ru-RU" sz="7200" dirty="0">
                <a:latin typeface="Arial" pitchFamily="34" charset="0"/>
                <a:cs typeface="Arial" pitchFamily="34" charset="0"/>
              </a:rPr>
            </a:br>
            <a:endParaRPr lang="ru-RU" sz="72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457201" y="762000"/>
            <a:ext cx="2743199" cy="53641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5602" name="Picture 2" descr="C:\Users\Зульфия\Desktop\креатив\фото\image-5bd6f8ced4097fb8fa953ff1165239f2403c1c560108b3ea5088aecb9b8da435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0" y="1981200"/>
            <a:ext cx="3810000" cy="2590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8.postimg.org/x9fv5qmsl/sihirperisicom_freme_bead_jewel_png_12_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6583362"/>
          </a:xfrm>
        </p:spPr>
        <p:txBody>
          <a:bodyPr>
            <a:normAutofit/>
          </a:bodyPr>
          <a:lstStyle/>
          <a:p>
            <a:pPr fontAlgn="base"/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200" dirty="0">
                <a:latin typeface="Arial" pitchFamily="34" charset="0"/>
                <a:ea typeface="Verdana" pitchFamily="34" charset="0"/>
                <a:cs typeface="Arial" pitchFamily="34" charset="0"/>
              </a:rPr>
              <a:t>                   </a:t>
            </a:r>
            <a:br>
              <a:rPr lang="ru-RU" sz="22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Мой познавательный интерес к магнитикам поддержал мой папа – Владимир Анатольевич.  Вместе с ним я «открыл» полезные функции  магнитиков: с их помощью можно изучать незнакомые слова, крепить рисунки и фотографии, конструировать, оставлять сообщение друг другу, дарить на память.</a:t>
            </a:r>
          </a:p>
        </p:txBody>
      </p:sp>
      <p:pic>
        <p:nvPicPr>
          <p:cNvPr id="5121" name="Picture 1" descr="C:\Users\Зульфия\Desktop\креатив\фото\image-51b9312afd7ab5f42491584b2898eb7a5f0238e164dc6213a51ef74253547e74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066800"/>
            <a:ext cx="3759200" cy="2819400"/>
          </a:xfrm>
          <a:prstGeom prst="rect">
            <a:avLst/>
          </a:prstGeom>
          <a:noFill/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066800"/>
            <a:ext cx="3503948" cy="278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8.postimg.org/x9fv5qmsl/sihirperisicom_freme_bead_jewel_png_12_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200" dirty="0">
                <a:latin typeface="Arial" pitchFamily="34" charset="0"/>
                <a:ea typeface="Verdana" pitchFamily="34" charset="0"/>
                <a:cs typeface="Arial" pitchFamily="34" charset="0"/>
              </a:rPr>
              <a:t>                   </a:t>
            </a:r>
            <a:br>
              <a:rPr lang="ru-RU" sz="22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endParaRPr lang="ru-RU" sz="1800" dirty="0"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>
            <a:normAutofit/>
          </a:bodyPr>
          <a:lstStyle/>
          <a:p>
            <a:endParaRPr lang="ru-RU" sz="1800" dirty="0">
              <a:latin typeface="Arial" pitchFamily="34" charset="0"/>
              <a:ea typeface="Verdana" pitchFamily="34" charset="0"/>
              <a:cs typeface="Arial" pitchFamily="34" charset="0"/>
            </a:endParaRPr>
          </a:p>
          <a:p>
            <a:pPr>
              <a:buNone/>
            </a:pPr>
            <a:endParaRPr lang="ru-RU" sz="1800" dirty="0">
              <a:latin typeface="Arial" pitchFamily="34" charset="0"/>
              <a:ea typeface="Verdana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     На</a:t>
            </a:r>
            <a:r>
              <a:rPr lang="ru-RU" sz="1800" b="1" dirty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 вопрос, как появились магниты в нашей семье, мне помогали искать 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ответ и моя мама  Ольга Викторовна, </a:t>
            </a:r>
          </a:p>
          <a:p>
            <a:pPr algn="ctr">
              <a:buNone/>
            </a:pP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и мой старший брат Лев.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Оказывается, большинство из них привезены из путешествий – мест, где отдыхали.  Например,  магниты из  Египта и Турции, из Москвы и Екатеринбурга.</a:t>
            </a:r>
          </a:p>
          <a:p>
            <a:pPr algn="ctr">
              <a:buNone/>
            </a:pP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 Мои любимые – из Тобольска. </a:t>
            </a:r>
          </a:p>
          <a:p>
            <a:pPr algn="ctr">
              <a:buNone/>
            </a:pP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Некоторые из них являются подарком от  знакомых и родственников.</a:t>
            </a:r>
          </a:p>
          <a:p>
            <a:pPr algn="ctr">
              <a:buNone/>
            </a:pP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Есть и такие магниты, которые попались </a:t>
            </a:r>
          </a:p>
          <a:p>
            <a:pPr algn="ctr">
              <a:buNone/>
            </a:pPr>
            <a:r>
              <a:rPr lang="ru-RU" sz="1800">
                <a:latin typeface="Arial" pitchFamily="34" charset="0"/>
                <a:ea typeface="Verdana" pitchFamily="34" charset="0"/>
                <a:cs typeface="Arial" pitchFamily="34" charset="0"/>
              </a:rPr>
              <a:t>в киндер </a:t>
            </a: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– сюрпризе.</a:t>
            </a:r>
          </a:p>
          <a:p>
            <a:pPr algn="ctr">
              <a:buNone/>
            </a:pP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Есть и рекламные магниты.</a:t>
            </a:r>
            <a:endParaRPr lang="ru-RU" sz="18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Зульфия\Desktop\креатив\фото\image-c84b7bb003e14b4a9c3958e0c022f13ebbaa7f2b36beb7a96e7d25e778d3a74a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52400" y="1676400"/>
            <a:ext cx="4267200" cy="3200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8.postimg.org/x9fv5qmsl/sihirperisicom_freme_bead_jewel_png_12_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077200" cy="6583362"/>
          </a:xfrm>
        </p:spPr>
        <p:txBody>
          <a:bodyPr>
            <a:normAutofit/>
          </a:bodyPr>
          <a:lstStyle/>
          <a:p>
            <a:pPr fontAlgn="base"/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200" dirty="0">
                <a:latin typeface="Arial" pitchFamily="34" charset="0"/>
                <a:ea typeface="Verdana" pitchFamily="34" charset="0"/>
                <a:cs typeface="Arial" pitchFamily="34" charset="0"/>
              </a:rPr>
              <a:t>                   </a:t>
            </a:r>
            <a:br>
              <a:rPr lang="ru-RU" sz="22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 Как –то Ольга Владимировна предложила показать мою коллекцию сверстникам  группы «Золотая рыбка». 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Я  рассказал и показал, какие виды магнитиков у меня есть, 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откуда они появились в коллекции,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 какая достопримечательность города изображена. 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Дети решили пополнить мою коллекцию, </a:t>
            </a:r>
            <a:b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ea typeface="Verdana" pitchFamily="34" charset="0"/>
                <a:cs typeface="Arial" pitchFamily="34" charset="0"/>
              </a:rPr>
              <a:t>изготовив магнитики своими руками.</a:t>
            </a:r>
            <a:endParaRPr lang="ru-RU" sz="2000" dirty="0"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4097" name="Picture 1" descr="C:\Users\Зульфия\Desktop\креатив\DSC043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143000"/>
            <a:ext cx="3352800" cy="1981200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1066800"/>
            <a:ext cx="3124200" cy="2008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ад № 39\Desktop\20160220_0933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1800" y="1295400"/>
            <a:ext cx="3429000" cy="2133600"/>
          </a:xfrm>
          <a:prstGeom prst="rect">
            <a:avLst/>
          </a:prstGeom>
          <a:noFill/>
        </p:spPr>
      </p:pic>
      <p:pic>
        <p:nvPicPr>
          <p:cNvPr id="3" name="Picture 2" descr="http://s8.postimg.org/x9fv5qmsl/sihirperisicom_freme_bead_jewel_png_12_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0" cy="91440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200" dirty="0">
                <a:latin typeface="Arial" pitchFamily="34" charset="0"/>
                <a:ea typeface="Verdana" pitchFamily="34" charset="0"/>
                <a:cs typeface="Arial" pitchFamily="34" charset="0"/>
              </a:rPr>
              <a:t>                   </a:t>
            </a:r>
            <a:br>
              <a:rPr lang="ru-RU" sz="22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endParaRPr lang="ru-RU" sz="2000" dirty="0"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idx="1"/>
          </p:nvPr>
        </p:nvSpPr>
        <p:spPr>
          <a:xfrm>
            <a:off x="722313" y="304801"/>
            <a:ext cx="7772400" cy="990600"/>
          </a:xfrm>
        </p:spPr>
        <p:txBody>
          <a:bodyPr>
            <a:normAutofit/>
          </a:bodyPr>
          <a:lstStyle/>
          <a:p>
            <a:pPr algn="ctr"/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Магниты, сделанные своими  руками  - это чудесный подарок от моих сверстников, это всегда улыбка и хорошее настроение.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0" y="3124200"/>
            <a:ext cx="28956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3200400"/>
            <a:ext cx="2599978" cy="3076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8.postimg.org/x9fv5qmsl/sihirperisicom_freme_bead_jewel_png_12_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54762"/>
          </a:xfrm>
        </p:spPr>
        <p:txBody>
          <a:bodyPr>
            <a:normAutofit fontScale="90000"/>
          </a:bodyPr>
          <a:lstStyle/>
          <a:p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b="1" dirty="0">
                <a:latin typeface="Arial" pitchFamily="34" charset="0"/>
                <a:ea typeface="Verdana" pitchFamily="34" charset="0"/>
                <a:cs typeface="Arial" pitchFamily="34" charset="0"/>
              </a:rPr>
              <a:t>Выводы: </a:t>
            </a:r>
            <a:br>
              <a:rPr lang="ru-RU" sz="2000" b="1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1. Коллекционирование магнитиков  -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это полезное, интересное, познавательное занятие.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Благодаря этому увлечению, можно развивать память, внимание, мышление, расширять кругозор, учиться общению,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учить географию или историю.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2. Коллекционирование магнитиков –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это память о путешествии, память о человеке, подарившем его</a:t>
            </a: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             </a:t>
            </a: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br>
              <a:rPr lang="ru-RU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b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026" name="Picture 2" descr="C:\Users\Зульфия\Desktop\креатив\DSC043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838200"/>
            <a:ext cx="3636962" cy="20401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</TotalTime>
  <Words>1190</Words>
  <Application>Microsoft Office PowerPoint</Application>
  <PresentationFormat>Экран (4:3)</PresentationFormat>
  <Paragraphs>27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Verdana</vt:lpstr>
      <vt:lpstr>Office Theme</vt:lpstr>
      <vt:lpstr>  Номинация «Мир увлечений»  Проект  «Мемомагнетика – коллекционирование магнитиков»   Автор – Черкашин Илья, 4 лет Руководитель – Чикирдина Ольга Владимировна     Муниципальное Автономное  Образовательное Учреждение Средняя Образовательная Школа №2 г. Тобольска  2026</vt:lpstr>
      <vt:lpstr>   Аннотация  Автор данного проекта ставил перед собой цель,  узнать, что такое мемомагнетика.  Для этого были определены методы исследования, выдвинуты гипотезы. В ходе работы  были обнаружены интересные факты о магнитиках, информация об их разнообразии,  определены пути и способы их появления в  семье. Кроме того, принята попытка  обосновать пользу коллекционирования магнитиков для познавательного развития ребенка. Автор и руководитель надеются, что данный проект может послужить началом увлекательного занятия и  поможет встать на путь коллекционирования.             </vt:lpstr>
      <vt:lpstr>          Цель: узнать, что такое «мемомагнетика».  Задачи: -узнать историю мемомагнетики;                -узнать, как и для чего появляются магнитики в нашей семье;                -рассказать о мемомагнетике детям нашей группы   Методы исследования: -беседы со сверстниками и взрослыми;                                            -поиск информации в сети Интернет;                                            -рассматривание магнитиков;                                            -изготовление магнитиков своими руками;  Гипотеза: -магнитики имеют полезные функции, поэтому их надо                    коллекционировать;                   -вызывают приятные воспоминания об интересном                     событии или человеке, подарившем его;                   -позволяют расширить кругозор, больше узнать о                     городах и странах.              </vt:lpstr>
      <vt:lpstr>           </vt:lpstr>
      <vt:lpstr>           Сначала я обратился к своему воспитателю – Ольге Владимировне.  Она предложила спросить у детей. Мальчики и девочки  высказали разные предположения. Кто – то сказал, что это может быть какая –то необычная игрушка, или сувенир, или магнит.  Вариантов оказалось много. Чтобы уточнить значение слова,   мы решили заглянуть в Толковый словарь С.И.Ожегова.  Но такого слова там не обнаружили.  Тогда мы начали поиск информации в сети Интернет.    И узнали, что «мемомагнетика» или "Memomagnetics" (англ.).  –  это коллекционирование магнитов.  Слово состоит из двух частей:  "memoriale" - памятный (лат.) и  "magnetis" – магнит (греч.).    Это название появилось недавно, придумал его коллекционер  Дмитрий Балашов,  и пока оно не стало общепризнанным.            </vt:lpstr>
      <vt:lpstr>    С помощью  интернет источников я познакомился с историей  магнитного коллекционирования:   -Придумал идею использования магнитов в качестве держателя американец Джон И. Уитли, 1951г.  - Добавить изображения на магнит придумал американец  Вильям Циммерман, 1970г.  -Титул «Магнитная леди» получила жительница США Луиза Гринфарб. Сегодня в её коллекции насчитывается более 15-30 тысяч магнитов.  А больше 7000 её магнитов хранятся в музее Гиннесса в Лас-Вегасе.        - В самом начале магниты применяли для того, чтобы скрыть мелкие дефекты и случайные царапины бытовой техники.      </vt:lpstr>
      <vt:lpstr>          </vt:lpstr>
      <vt:lpstr>                             Мой познавательный интерес к магнитикам поддержал мой папа – Владимир Анатольевич.  Вместе с ним я «открыл» полезные функции  магнитиков: с их помощью можно изучать незнакомые слова, крепить рисунки и фотографии, конструировать, оставлять сообщение друг другу, дарить на память.</vt:lpstr>
      <vt:lpstr>                            </vt:lpstr>
      <vt:lpstr>                          Как –то Ольга Владимировна предложила показать мою коллекцию сверстникам  группы «Золотая рыбка».  Я  рассказал и показал, какие виды магнитиков у меня есть,  откуда они появились в коллекции,  какая достопримечательность города изображена.  Дети решили пополнить мою коллекцию,  изготовив магнитики своими руками.</vt:lpstr>
      <vt:lpstr>                         </vt:lpstr>
      <vt:lpstr>                              Выводы:  1. Коллекционирование магнитиков  -  это полезное, интересное, познавательное занятие.  Благодаря этому увлечению, можно развивать память, внимание, мышление, расширять кругозор, учиться общению,  учить географию или историю.  2. Коллекционирование магнитиков –  это память о путешествии, память о человеке, подарившем его                                   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Зульфия</dc:creator>
  <cp:lastModifiedBy>User</cp:lastModifiedBy>
  <cp:revision>48</cp:revision>
  <dcterms:created xsi:type="dcterms:W3CDTF">2016-02-17T15:59:14Z</dcterms:created>
  <dcterms:modified xsi:type="dcterms:W3CDTF">2026-01-18T08:04:51Z</dcterms:modified>
</cp:coreProperties>
</file>