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36" autoAdjust="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 " userId="28527945cea8e1ea" providerId="LiveId" clId="{666A52E0-3609-4A52-9A7F-397EE75E46EA}"/>
    <pc:docChg chg="undo custSel addSld modSld">
      <pc:chgData name=" " userId="28527945cea8e1ea" providerId="LiveId" clId="{666A52E0-3609-4A52-9A7F-397EE75E46EA}" dt="2022-01-20T08:51:44.716" v="228" actId="20577"/>
      <pc:docMkLst>
        <pc:docMk/>
      </pc:docMkLst>
      <pc:sldChg chg="modSp mod">
        <pc:chgData name=" " userId="28527945cea8e1ea" providerId="LiveId" clId="{666A52E0-3609-4A52-9A7F-397EE75E46EA}" dt="2022-01-20T08:51:44.716" v="228" actId="20577"/>
        <pc:sldMkLst>
          <pc:docMk/>
          <pc:sldMk cId="3316050004" sldId="256"/>
        </pc:sldMkLst>
        <pc:spChg chg="mod">
          <ac:chgData name=" " userId="28527945cea8e1ea" providerId="LiveId" clId="{666A52E0-3609-4A52-9A7F-397EE75E46EA}" dt="2022-01-20T08:51:44.716" v="228" actId="20577"/>
          <ac:spMkLst>
            <pc:docMk/>
            <pc:sldMk cId="3316050004" sldId="256"/>
            <ac:spMk id="3" creationId="{00000000-0000-0000-0000-000000000000}"/>
          </ac:spMkLst>
        </pc:spChg>
      </pc:sldChg>
      <pc:sldChg chg="addSp modSp new mod">
        <pc:chgData name=" " userId="28527945cea8e1ea" providerId="LiveId" clId="{666A52E0-3609-4A52-9A7F-397EE75E46EA}" dt="2022-01-20T08:51:01.575" v="223" actId="1076"/>
        <pc:sldMkLst>
          <pc:docMk/>
          <pc:sldMk cId="4065096162" sldId="265"/>
        </pc:sldMkLst>
        <pc:spChg chg="add mod">
          <ac:chgData name=" " userId="28527945cea8e1ea" providerId="LiveId" clId="{666A52E0-3609-4A52-9A7F-397EE75E46EA}" dt="2022-01-20T08:50:54.599" v="221" actId="122"/>
          <ac:spMkLst>
            <pc:docMk/>
            <pc:sldMk cId="4065096162" sldId="265"/>
            <ac:spMk id="2" creationId="{904406A0-D29B-4261-B9D4-473C7EB468CF}"/>
          </ac:spMkLst>
        </pc:spChg>
        <pc:picChg chg="add mod">
          <ac:chgData name=" " userId="28527945cea8e1ea" providerId="LiveId" clId="{666A52E0-3609-4A52-9A7F-397EE75E46EA}" dt="2022-01-20T08:51:01.575" v="223" actId="1076"/>
          <ac:picMkLst>
            <pc:docMk/>
            <pc:sldMk cId="4065096162" sldId="265"/>
            <ac:picMk id="3" creationId="{265A8838-9437-4B94-B25B-EA678562805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C269FA-B19A-4E87-9F99-525148D39824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693C45-B2DE-4B57-B291-2FA6E5027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043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693C45-B2DE-4B57-B291-2FA6E5027B2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140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04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63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8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155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945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600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154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749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934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788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533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78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7AFFC-4488-4D19-BA20-BB0D4E730A63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AE225-9734-42D4-9AB5-83F71E0047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103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lunakids-club.ru/wp-content/uploads/2015/01/Lunt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8655"/>
            <a:ext cx="12191999" cy="717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1136073" y="4586068"/>
            <a:ext cx="10349346" cy="22719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«Загадки от </a:t>
            </a:r>
            <a:r>
              <a:rPr lang="ru-RU" sz="5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Лунтика</a:t>
            </a:r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игра для детей 4-5 лет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Устинова Марина Владимировна</a:t>
            </a:r>
          </a:p>
          <a:p>
            <a:pPr algn="ctr"/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год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050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4406A0-D29B-4261-B9D4-473C7EB468CF}"/>
              </a:ext>
            </a:extLst>
          </p:cNvPr>
          <p:cNvSpPr txBox="1"/>
          <p:nvPr/>
        </p:nvSpPr>
        <p:spPr>
          <a:xfrm>
            <a:off x="1533378" y="886265"/>
            <a:ext cx="90455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</a:rPr>
              <a:t>Цель игры – систематизировать знания детей о зимних явлениях природы.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65A8838-9437-4B94-B25B-EA6785628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138" y="2086594"/>
            <a:ext cx="8060788" cy="453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096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81828" y="3722913"/>
            <a:ext cx="637177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Ну-ка, кто из вас ответит:</a:t>
            </a:r>
            <a:endParaRPr lang="ru-RU" sz="36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огонь, а больно жжет,</a:t>
            </a:r>
            <a:endParaRPr lang="ru-RU" sz="36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фонарь, а ярко светит,</a:t>
            </a:r>
            <a:endParaRPr lang="ru-RU" sz="36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не пекарь, а печет.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0" name="Picture 12" descr="http://nachalo4ka.ru/wp-content/uploads/2014/08/7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49" y="1248230"/>
            <a:ext cx="4050441" cy="547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literature-edu.ru/pars_docs/refs/5/4327/4327_html_m58477aa3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676" y="-287112"/>
            <a:ext cx="4124325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orig15.deviantart.net/7417/f/2012/208/f/d/nube_celeste_by_fioremuaagatulinda-d58vuk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832" y="-287112"/>
            <a:ext cx="3226253" cy="228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http://orig15.deviantart.net/7417/f/2012/208/f/d/nube_celeste_by_fioremuaagatulinda-d58vuk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054" y="1248230"/>
            <a:ext cx="3226253" cy="228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0169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5999" y="2828836"/>
            <a:ext cx="989874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Пушистая вата</a:t>
            </a:r>
            <a:endParaRPr lang="ru-RU" sz="4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Плывет куда-то.</a:t>
            </a:r>
            <a:endParaRPr lang="ru-RU" sz="4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Чем вата ниже,</a:t>
            </a:r>
            <a:endParaRPr lang="ru-RU" sz="4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 дождик ближе. 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orig15.deviantart.net/7417/f/2012/208/f/d/nube_celeste_by_fioremuaagatulinda-d58vuk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513" y="-483290"/>
            <a:ext cx="6313714" cy="447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raskraski-tut.ru/pages/images_luntik/a1_mil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2227" y="1439553"/>
            <a:ext cx="2616652" cy="4902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s3.pic4you.ru/allimage/y2013/11-21/24687/3994965-thum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93" y="774905"/>
            <a:ext cx="1905000" cy="536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35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96981" y="401783"/>
            <a:ext cx="45442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Бел, да не сахар,</a:t>
            </a:r>
            <a:endParaRPr lang="ru-RU" sz="36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Ног нет, да идет. </a:t>
            </a:r>
            <a:endParaRPr lang="ru-RU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weclipart.com/gimg/435B10F00B027ACA/Sno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091" y="401783"/>
            <a:ext cx="60960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nachalo4ka.ru/wp-content/uploads/2014/08/7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4010"/>
            <a:ext cx="3736148" cy="5053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03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5455" y="166255"/>
            <a:ext cx="835429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 досок и топоров</a:t>
            </a:r>
            <a:endParaRPr lang="ru-RU" sz="2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Через речку мост готов.</a:t>
            </a:r>
            <a:endParaRPr lang="ru-RU" sz="2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Мост - как синее стекло:</a:t>
            </a:r>
            <a:endParaRPr lang="ru-RU" sz="2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Скользко, весело, светло.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://st-gdefon.gallery.world/wallpapers_original/584530_gallery.worl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57" y="2431725"/>
            <a:ext cx="6494607" cy="4059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img-fotki.yandex.ru/get/6313/83813999.6eb/0_a2897_bd9278bd_X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345" y="1614053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76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67344" y="318655"/>
            <a:ext cx="73844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Висит за окном кулек ледяной,</a:t>
            </a:r>
            <a:endParaRPr lang="ru-RU" sz="28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 полон капели и пахнет весной. 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://pospeliha.ru/wp-content/uploads/2015/02/sosul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011" y="2105891"/>
            <a:ext cx="6498349" cy="444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mg-fotki.yandex.ru/get/9327/16969765.1b5/0_87b1c_bde71880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2" y="2994000"/>
            <a:ext cx="5344678" cy="38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55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0073" y="595745"/>
            <a:ext cx="64839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Тает снежок, ожил лужок,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День прибывает. Когда это бывает? 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://www.poetryclub.com.ua/upload/poem_all/007217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194" y="1848505"/>
            <a:ext cx="6328352" cy="45290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askraski-tut.ru/pages/images_luntik/a1_pche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7681"/>
            <a:ext cx="2798619" cy="359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img2.1001golos.ru/ratings/1341000/1340213/pic5.gif?14383659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575" y="424486"/>
            <a:ext cx="2848038" cy="284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449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93817" y="443345"/>
            <a:ext cx="66917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FF33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Крашеное коромысло</a:t>
            </a:r>
            <a:endParaRPr lang="ru-RU" sz="2800" b="1" dirty="0">
              <a:solidFill>
                <a:srgbClr val="FF33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FF33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 рекой повисло</a:t>
            </a:r>
            <a:endParaRPr lang="ru-RU" sz="2800" b="1" dirty="0">
              <a:solidFill>
                <a:srgbClr val="FF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://pluspng.com/img-png/rainbow-png-rainbow-png-image-240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836" y="1811646"/>
            <a:ext cx="9504219" cy="388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fotos.fastimagess.ru/img-q5y5x5n4g40414r5m4d4p2n5w5y5h4g4v23664n4a48436q206u4/get/9167/16969765.1b5/0_87b21_8455a673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573" y="4170752"/>
            <a:ext cx="4845917" cy="268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detstvosoln.ucoz.ru/KARTINKA/solnyshko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67" y="318654"/>
            <a:ext cx="2094990" cy="192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cliparts.co/cliparts/pi5/k8p/pi5k8pBi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4775" y="152745"/>
            <a:ext cx="2920134" cy="2489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57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mypresentation.ru/documents/1c4c0727cdc1b121a3ccad34df8bfa6c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435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134</Words>
  <Application>Microsoft Office PowerPoint</Application>
  <PresentationFormat>Широкоэкранный</PresentationFormat>
  <Paragraphs>27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 </cp:lastModifiedBy>
  <cp:revision>8</cp:revision>
  <dcterms:created xsi:type="dcterms:W3CDTF">2018-02-11T11:05:24Z</dcterms:created>
  <dcterms:modified xsi:type="dcterms:W3CDTF">2022-01-20T08:51:54Z</dcterms:modified>
</cp:coreProperties>
</file>