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58" d="100"/>
          <a:sy n="58" d="100"/>
        </p:scale>
        <p:origin x="96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E2FC91-E32C-4863-A06F-5D30A2C47D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Речевое творчество дошкольников.</a:t>
            </a:r>
            <a:br>
              <a:rPr lang="ru-RU" sz="5400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4D78B05-9BD2-48F5-9EB8-5C62FD358C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Подготовила: Зубкова Нина Сергеевна.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787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BB0AD-7FA1-449D-ABA3-6D49EEE99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31980"/>
          </a:xfrm>
        </p:spPr>
        <p:txBody>
          <a:bodyPr>
            <a:normAutofit fontScale="90000"/>
          </a:bodyPr>
          <a:lstStyle/>
          <a:p>
            <a:r>
              <a:rPr lang="ru-RU" dirty="0"/>
              <a:t>Речевое развитие включает 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515233-C0F1-4CDD-8A34-5EA3A9527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0904" y="1311965"/>
            <a:ext cx="10184296" cy="4723075"/>
          </a:xfrm>
        </p:spPr>
        <p:txBody>
          <a:bodyPr>
            <a:normAutofit/>
          </a:bodyPr>
          <a:lstStyle/>
          <a:p>
            <a:r>
              <a:rPr lang="ru-RU" dirty="0"/>
              <a:t>владение речью как средством общения;</a:t>
            </a:r>
          </a:p>
          <a:p>
            <a:r>
              <a:rPr lang="ru-RU" dirty="0"/>
              <a:t>обогащение активного словаря;</a:t>
            </a:r>
          </a:p>
          <a:p>
            <a:r>
              <a:rPr lang="ru-RU" dirty="0"/>
              <a:t> развитие связной, грамматически правильной диалогической и монологической речи; </a:t>
            </a:r>
          </a:p>
          <a:p>
            <a:r>
              <a:rPr lang="ru-RU" dirty="0"/>
              <a:t>развитие звуковой и интонационной культуры речи, фонематического слуха; </a:t>
            </a:r>
          </a:p>
          <a:p>
            <a:r>
              <a:rPr lang="ru-RU" dirty="0"/>
              <a:t>формирование звуковой </a:t>
            </a:r>
            <a:r>
              <a:rPr lang="ru-RU" dirty="0" err="1"/>
              <a:t>аналитикосинтетической</a:t>
            </a:r>
            <a:r>
              <a:rPr lang="ru-RU" dirty="0"/>
              <a:t> активности как предпосылки к обучению грамоте (ФГОС ДО).       </a:t>
            </a:r>
          </a:p>
          <a:p>
            <a:pPr marL="0" indent="0">
              <a:buNone/>
            </a:pPr>
            <a:r>
              <a:rPr lang="ru-RU" dirty="0"/>
              <a:t>         Усваивая родной язык, дошкольники овладевают важнейшей формой</a:t>
            </a:r>
          </a:p>
          <a:p>
            <a:pPr marL="0" indent="0">
              <a:buNone/>
            </a:pPr>
            <a:r>
              <a:rPr lang="ru-RU" dirty="0"/>
              <a:t>общения- устной речью. Главная цель речевого воспитания состоит в том, чтобы</a:t>
            </a:r>
          </a:p>
          <a:p>
            <a:pPr marL="0" indent="0">
              <a:buNone/>
            </a:pPr>
            <a:r>
              <a:rPr lang="ru-RU" dirty="0"/>
              <a:t>ребенок творчески освоил нормы и правила родного языка, определяемые для</a:t>
            </a:r>
          </a:p>
          <a:p>
            <a:pPr marL="0" indent="0">
              <a:buNone/>
            </a:pPr>
            <a:r>
              <a:rPr lang="ru-RU" dirty="0"/>
              <a:t>каждого возрастного этапа, умел гибко их применять в конкретных ситуациях,</a:t>
            </a:r>
          </a:p>
          <a:p>
            <a:pPr marL="0" indent="0">
              <a:buNone/>
            </a:pPr>
            <a:r>
              <a:rPr lang="ru-RU" dirty="0"/>
              <a:t>овладел основными коммуникативными способностями.</a:t>
            </a:r>
          </a:p>
        </p:txBody>
      </p:sp>
    </p:spTree>
    <p:extLst>
      <p:ext uri="{BB962C8B-B14F-4D97-AF65-F5344CB8AC3E}">
        <p14:creationId xmlns:p14="http://schemas.microsoft.com/office/powerpoint/2010/main" val="3552213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BCE9F4-6B81-46C8-B7D4-2D16351EF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02837"/>
            <a:ext cx="10058400" cy="4804049"/>
          </a:xfrm>
        </p:spPr>
        <p:txBody>
          <a:bodyPr>
            <a:normAutofit fontScale="90000"/>
          </a:bodyPr>
          <a:lstStyle/>
          <a:p>
            <a:r>
              <a:rPr lang="ru-RU" sz="4000" b="1" i="1" dirty="0"/>
              <a:t>Речевое творчество </a:t>
            </a:r>
            <a:r>
              <a:rPr lang="ru-RU" sz="4000" dirty="0"/>
              <a:t>- самостоятельная деятельность детей по построению связных высказываний, вызванных восприятием произведений искусства, стимулирующих использование детьми разнообразных выразительных языковых средств, передающих впечатления ребенка от художественной информации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6407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68495E-7486-4D55-AFD6-9F2C653C716D}"/>
              </a:ext>
            </a:extLst>
          </p:cNvPr>
          <p:cNvSpPr txBox="1"/>
          <p:nvPr/>
        </p:nvSpPr>
        <p:spPr>
          <a:xfrm>
            <a:off x="569843" y="1170156"/>
            <a:ext cx="10641496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В детском саду используется широкий арсенал средств- специальные речевые занятия, дидактические игры, народные игры, игры-драматизации, речевые и проблемные ситуации,</a:t>
            </a:r>
          </a:p>
          <a:p>
            <a:r>
              <a:rPr lang="ru-RU" sz="2400" dirty="0"/>
              <a:t> « режиссерские игры», викторины, этические беседы, в которых основное внимание уделяется развитию коммуникативной функции речи. </a:t>
            </a:r>
          </a:p>
          <a:p>
            <a:r>
              <a:rPr lang="ru-RU" sz="2400" dirty="0"/>
              <a:t>          Работа педагогов направлена на развитие коммуникативной компетенции дошкольников. То есть не только на умение формулировать мысль в словах, строить текст( монолог), но и прежде всего -на умение строить «диалогическое отношение» с партнером , а также обмениваться с ним чувствами, налаживать взаимодействие и взаимопонимание не только со взрослыми, но и со сверстниками.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8227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E6C809-7AE1-4EE1-982E-B5FBBE097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В  практике по развитию речевого творчества активно применяем </a:t>
            </a:r>
            <a:r>
              <a:rPr lang="ru-RU" sz="2400" b="1" dirty="0"/>
              <a:t>фантазийный бином и </a:t>
            </a:r>
            <a:r>
              <a:rPr lang="ru-RU" sz="2400" b="1" dirty="0" err="1"/>
              <a:t>синквейн</a:t>
            </a:r>
            <a:r>
              <a:rPr lang="ru-RU" sz="2400" dirty="0"/>
              <a:t>. Стоит сразу отметить , что данные методы больше затрагивают дошкольников старшего и подготовительного возраста.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CBEDA6-B38B-43E3-9225-2D60A3CCB2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3200" b="1" i="1" dirty="0"/>
              <a:t>Фантазийный бином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5A6A353-4A6B-4754-842F-BFCCC953B3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803928"/>
          </a:xfrm>
        </p:spPr>
        <p:txBody>
          <a:bodyPr>
            <a:normAutofit/>
          </a:bodyPr>
          <a:lstStyle/>
          <a:p>
            <a:r>
              <a:rPr lang="ru-RU" sz="2000" dirty="0"/>
              <a:t>- это такой способ развития связной речи, при помощи которого у детей формируется умение создавать речевое высказывание креативного типа. Данный прием разработал всем нам известный писатель Джани Родари. Конечно пользоваться фантазийным биномом дошкольники сознательно не могут , поэтому этой форме работы дошкольников обучают. 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405D282-404B-4858-8ADB-5E308051EB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sz="3200" b="1" i="1" dirty="0" err="1"/>
              <a:t>Синквейн</a:t>
            </a:r>
            <a:endParaRPr lang="ru-RU" sz="3200" b="1" i="1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E6FFD20-367D-4237-8E8B-4142F56356A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стихотворение, состоящее из пяти нерифмованных строк.</a:t>
            </a:r>
          </a:p>
        </p:txBody>
      </p:sp>
    </p:spTree>
    <p:extLst>
      <p:ext uri="{BB962C8B-B14F-4D97-AF65-F5344CB8AC3E}">
        <p14:creationId xmlns:p14="http://schemas.microsoft.com/office/powerpoint/2010/main" val="311663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2CEB53-CA6F-4D8B-B9B5-1DFAB7FD2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799" y="642594"/>
            <a:ext cx="10475843" cy="5638936"/>
          </a:xfrm>
        </p:spPr>
        <p:txBody>
          <a:bodyPr>
            <a:noAutofit/>
          </a:bodyPr>
          <a:lstStyle/>
          <a:p>
            <a:r>
              <a:rPr lang="ru-RU" sz="3200" dirty="0"/>
              <a:t>Стоит отметить, что использование этих </a:t>
            </a:r>
            <a:r>
              <a:rPr lang="ru-RU" sz="3200" dirty="0" err="1"/>
              <a:t>приѐмов</a:t>
            </a:r>
            <a:r>
              <a:rPr lang="ru-RU" sz="3200" dirty="0"/>
              <a:t> в развитии речевого творчества дошкольников не только заинтересовывают детей и развивают их творческое мышление , но и заинтересовывают педагогов. Необычная форма заманивает воспитателей, позволяет им делать новые открытия, формы работы по развитию речевого творчества детей. </a:t>
            </a:r>
          </a:p>
        </p:txBody>
      </p:sp>
    </p:spTree>
    <p:extLst>
      <p:ext uri="{BB962C8B-B14F-4D97-AF65-F5344CB8AC3E}">
        <p14:creationId xmlns:p14="http://schemas.microsoft.com/office/powerpoint/2010/main" val="828899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2AB1E7-99D8-4936-8F4F-AF7F0D7345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Спасибо за внимание.</a:t>
            </a:r>
          </a:p>
        </p:txBody>
      </p:sp>
    </p:spTree>
    <p:extLst>
      <p:ext uri="{BB962C8B-B14F-4D97-AF65-F5344CB8AC3E}">
        <p14:creationId xmlns:p14="http://schemas.microsoft.com/office/powerpoint/2010/main" val="38149513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22</TotalTime>
  <Words>383</Words>
  <Application>Microsoft Office PowerPoint</Application>
  <PresentationFormat>Широкоэкранный</PresentationFormat>
  <Paragraphs>24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Century Gothic</vt:lpstr>
      <vt:lpstr>Garamond</vt:lpstr>
      <vt:lpstr>Савон</vt:lpstr>
      <vt:lpstr>Речевое творчество дошкольников. </vt:lpstr>
      <vt:lpstr>Речевое развитие включает : </vt:lpstr>
      <vt:lpstr>Речевое творчество - самостоятельная деятельность детей по построению связных высказываний, вызванных восприятием произведений искусства, стимулирующих использование детьми разнообразных выразительных языковых средств, передающих впечатления ребенка от художественной информации.</vt:lpstr>
      <vt:lpstr>Презентация PowerPoint</vt:lpstr>
      <vt:lpstr>В  практике по развитию речевого творчества активно применяем фантазийный бином и синквейн. Стоит сразу отметить , что данные методы больше затрагивают дошкольников старшего и подготовительного возраста. </vt:lpstr>
      <vt:lpstr>Стоит отметить, что использование этих приѐмов в развитии речевого творчества дошкольников не только заинтересовывают детей и развивают их творческое мышление , но и заинтересовывают педагогов. Необычная форма заманивает воспитателей, позволяет им делать новые открытия, формы работы по развитию речевого творчества детей. </vt:lpstr>
      <vt:lpstr>Спасибо за внимание.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Речевое творчество дошкольников.</dc:title>
  <dc:creator>сергей дзыбал</dc:creator>
  <cp:lastModifiedBy>сергей дзыбал</cp:lastModifiedBy>
  <cp:revision>3</cp:revision>
  <dcterms:created xsi:type="dcterms:W3CDTF">2021-02-09T07:02:06Z</dcterms:created>
  <dcterms:modified xsi:type="dcterms:W3CDTF">2021-02-09T07:24:48Z</dcterms:modified>
</cp:coreProperties>
</file>