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3" r:id="rId9"/>
    <p:sldId id="263" r:id="rId10"/>
    <p:sldId id="282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B2869EF-BC27-4CDE-AAB7-6EDDACF9E54C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140F8D6-EDFF-485D-B727-46033F8BA2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Талисманы Олимпийских игр</a:t>
            </a:r>
            <a:endParaRPr lang="ru-RU" dirty="0"/>
          </a:p>
        </p:txBody>
      </p:sp>
      <p:pic>
        <p:nvPicPr>
          <p:cNvPr id="6" name="Содержимое 5" descr="kartinki24-ru-sport-1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05180" y="1600200"/>
            <a:ext cx="7533640" cy="4708525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В первый раз талисманы появились на Олимпиаде-1968 в Мехико. Красный ягуар Мехико так и остался безымянным. Хотя в настоящее время мексиканцы утверждают нам, что звали его Майя.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phot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08350"/>
            <a:ext cx="8229600" cy="46922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968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61662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72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548681"/>
            <a:ext cx="8496944" cy="583264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76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548680"/>
            <a:ext cx="8568952" cy="583264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76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568952" cy="576064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-1980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496944" cy="568863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8391_origin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548680"/>
            <a:ext cx="6912768" cy="554461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80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548681"/>
            <a:ext cx="8568952" cy="554461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80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064896" cy="583264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84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424936" cy="583264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84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0632" y="620688"/>
            <a:ext cx="8579840" cy="561662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88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620688"/>
            <a:ext cx="8229600" cy="5544616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88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568952" cy="568863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92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620688"/>
            <a:ext cx="8363272" cy="5544616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92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620688"/>
            <a:ext cx="8229600" cy="5616624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94-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548680"/>
            <a:ext cx="8496944" cy="5760639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96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548680"/>
            <a:ext cx="8291264" cy="5904656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98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832647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00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476672"/>
            <a:ext cx="8363272" cy="5832648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02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620688"/>
            <a:ext cx="8229600" cy="5688632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04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476672"/>
            <a:ext cx="8229600" cy="576064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06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548680"/>
            <a:ext cx="8229600" cy="5688632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08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620688"/>
            <a:ext cx="8229600" cy="5688632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10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404664"/>
            <a:ext cx="8363272" cy="5904656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12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404664"/>
            <a:ext cx="8229600" cy="5976664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14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363272" cy="5832648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5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</TotalTime>
  <Words>34</Words>
  <Application>Microsoft Office PowerPoint</Application>
  <PresentationFormat>Экран (4:3)</PresentationFormat>
  <Paragraphs>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Апекс</vt:lpstr>
      <vt:lpstr>Талисманы Олимпийских игр</vt:lpstr>
      <vt:lpstr>В первый раз талисманы появились на Олимпиаде-1968 в Мехико. Красный ягуар Мехико так и остался безымянным. Хотя в настоящее время мексиканцы утверждают нам, что звали его Майя.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Талисманы олимпийских игр</dc:title>
  <dc:creator>Kokkoro</dc:creator>
  <cp:lastModifiedBy>Kokkoro</cp:lastModifiedBy>
  <cp:revision>7</cp:revision>
  <dcterms:created xsi:type="dcterms:W3CDTF">2020-09-24T11:03:05Z</dcterms:created>
  <dcterms:modified xsi:type="dcterms:W3CDTF">2020-10-02T10:57:11Z</dcterms:modified>
</cp:coreProperties>
</file>