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8" r:id="rId3"/>
    <p:sldId id="257" r:id="rId4"/>
    <p:sldId id="271" r:id="rId5"/>
    <p:sldId id="260" r:id="rId6"/>
    <p:sldId id="259" r:id="rId7"/>
    <p:sldId id="266" r:id="rId8"/>
    <p:sldId id="262" r:id="rId9"/>
    <p:sldId id="267" r:id="rId10"/>
  </p:sldIdLst>
  <p:sldSz cx="9144000" cy="6858000" type="screen4x3"/>
  <p:notesSz cx="6858000" cy="9144000"/>
  <p:custDataLst>
    <p:tags r:id="rId11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8AC97-E45A-4E23-B2AB-23C28F16CBF7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428F5-4E5A-4D99-9B84-6112FEE838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8AC97-E45A-4E23-B2AB-23C28F16CBF7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428F5-4E5A-4D99-9B84-6112FEE838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8AC97-E45A-4E23-B2AB-23C28F16CBF7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428F5-4E5A-4D99-9B84-6112FEE838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8AC97-E45A-4E23-B2AB-23C28F16CBF7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428F5-4E5A-4D99-9B84-6112FEE838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8AC97-E45A-4E23-B2AB-23C28F16CBF7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428F5-4E5A-4D99-9B84-6112FEE838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8AC97-E45A-4E23-B2AB-23C28F16CBF7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428F5-4E5A-4D99-9B84-6112FEE838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8AC97-E45A-4E23-B2AB-23C28F16CBF7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428F5-4E5A-4D99-9B84-6112FEE838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8AC97-E45A-4E23-B2AB-23C28F16CBF7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428F5-4E5A-4D99-9B84-6112FEE838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8AC97-E45A-4E23-B2AB-23C28F16CBF7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428F5-4E5A-4D99-9B84-6112FEE838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8AC97-E45A-4E23-B2AB-23C28F16CBF7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428F5-4E5A-4D99-9B84-6112FEE838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8AC97-E45A-4E23-B2AB-23C28F16CBF7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428F5-4E5A-4D99-9B84-6112FEE838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C8AC97-E45A-4E23-B2AB-23C28F16CBF7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C428F5-4E5A-4D99-9B84-6112FEE838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39752" y="1124744"/>
            <a:ext cx="6480720" cy="2232248"/>
          </a:xfrm>
        </p:spPr>
        <p:txBody>
          <a:bodyPr>
            <a:noAutofit/>
          </a:bodyPr>
          <a:lstStyle/>
          <a:p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Подарочный этикет</a:t>
            </a:r>
            <a:b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sz="80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3284984"/>
            <a:ext cx="547260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ас общения</a:t>
            </a:r>
            <a:endParaRPr lang="ru-RU" sz="54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3 А классе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&amp;Fcy;&amp;ocy;&amp;ncy; &amp;dcy;&amp;lcy;&amp;yacy; &amp;pcy;&amp;rcy;&amp;iecy;&amp;zcy;&amp;iecy;&amp;ncy;&amp;tcy;&amp;acy;&amp;tscy;&amp;icy;&amp;icy; &amp;dcy;&amp;iecy;&amp;ncy;&amp;softcy; &amp;rcy;&amp;ocy;&amp;zhcy;&amp;dcy;&amp;iecy;&amp;ncy;&amp;icy;&amp;yacy; &quot; &amp;zcy;&amp;acy;&amp;dcy;&amp;acy;&amp;chcy;&amp;acy; &amp;rcy;&amp;iecy;&amp;shcy;&amp;iecy;&amp;ncy;&amp;a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9144000" cy="645333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699792" y="1628800"/>
            <a:ext cx="644420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Цель: </a:t>
            </a:r>
          </a:p>
          <a:p>
            <a:r>
              <a:rPr lang="ru-RU" sz="4400" b="1" dirty="0" smtClean="0">
                <a:solidFill>
                  <a:srgbClr val="FF0000"/>
                </a:solidFill>
              </a:rPr>
              <a:t>знакомство с правилами подарочного этикета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42301" y="3501008"/>
            <a:ext cx="4601699" cy="33569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404664"/>
            <a:ext cx="86044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ru-RU" sz="2400" b="1" dirty="0" smtClean="0">
                <a:solidFill>
                  <a:srgbClr val="0066FF"/>
                </a:solidFill>
                <a:latin typeface="Bookman Old Style" pitchFamily="18" charset="0"/>
              </a:rPr>
              <a:t>Нам всем, конечно, нравится подарки получать</a:t>
            </a:r>
          </a:p>
          <a:p>
            <a:pPr marL="342900" indent="-342900"/>
            <a:r>
              <a:rPr lang="ru-RU" sz="2400" b="1" dirty="0" smtClean="0">
                <a:solidFill>
                  <a:srgbClr val="0066FF"/>
                </a:solidFill>
                <a:latin typeface="Bookman Old Style" pitchFamily="18" charset="0"/>
              </a:rPr>
              <a:t>На праздник, в день рождения, чтоб </a:t>
            </a:r>
          </a:p>
          <a:p>
            <a:pPr marL="342900" indent="-342900" algn="r"/>
            <a:r>
              <a:rPr lang="ru-RU" sz="2400" b="1" dirty="0" smtClean="0">
                <a:solidFill>
                  <a:srgbClr val="0066FF"/>
                </a:solidFill>
                <a:latin typeface="Bookman Old Style" pitchFamily="18" charset="0"/>
              </a:rPr>
              <a:t>вместе не скучать!</a:t>
            </a:r>
          </a:p>
          <a:p>
            <a:pPr marL="342900" indent="-342900"/>
            <a:r>
              <a:rPr lang="ru-RU" sz="2400" b="1" dirty="0" smtClean="0">
                <a:solidFill>
                  <a:srgbClr val="0066FF"/>
                </a:solidFill>
                <a:latin typeface="Bookman Old Style" pitchFamily="18" charset="0"/>
              </a:rPr>
              <a:t>Подарочки все разные: ненужные, прекрасные,</a:t>
            </a:r>
          </a:p>
          <a:p>
            <a:pPr marL="342900" indent="-342900"/>
            <a:r>
              <a:rPr lang="ru-RU" sz="2400" b="1" dirty="0" smtClean="0">
                <a:solidFill>
                  <a:srgbClr val="0066FF"/>
                </a:solidFill>
                <a:latin typeface="Bookman Old Style" pitchFamily="18" charset="0"/>
              </a:rPr>
              <a:t>Чуть грустные, смешные, вкусные, большие!</a:t>
            </a:r>
          </a:p>
          <a:p>
            <a:pPr marL="342900" indent="-342900"/>
            <a:r>
              <a:rPr lang="ru-RU" sz="2400" b="1" dirty="0" smtClean="0">
                <a:solidFill>
                  <a:srgbClr val="0066FF"/>
                </a:solidFill>
                <a:latin typeface="Bookman Old Style" pitchFamily="18" charset="0"/>
              </a:rPr>
              <a:t>Так будем вместе с вами учиться их дарить,</a:t>
            </a:r>
          </a:p>
          <a:p>
            <a:pPr marL="342900" indent="-342900"/>
            <a:r>
              <a:rPr lang="ru-RU" sz="2400" b="1" dirty="0" smtClean="0">
                <a:solidFill>
                  <a:srgbClr val="0066FF"/>
                </a:solidFill>
                <a:latin typeface="Bookman Old Style" pitchFamily="18" charset="0"/>
              </a:rPr>
              <a:t>Не жадничать, не вредничать, за дар</a:t>
            </a:r>
          </a:p>
          <a:p>
            <a:pPr marL="342900" indent="-342900" algn="r"/>
            <a:r>
              <a:rPr lang="ru-RU" sz="2400" b="1" dirty="0" smtClean="0">
                <a:solidFill>
                  <a:srgbClr val="0066FF"/>
                </a:solidFill>
                <a:latin typeface="Bookman Old Style" pitchFamily="18" charset="0"/>
              </a:rPr>
              <a:t>благодарить!</a:t>
            </a:r>
            <a:endParaRPr lang="ru-RU" sz="2400" b="1" dirty="0">
              <a:solidFill>
                <a:srgbClr val="0066FF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980728"/>
            <a:ext cx="7416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Bookman Old Style" pitchFamily="18" charset="0"/>
              </a:rPr>
              <a:t>Подарок – вещь, которую дарят.</a:t>
            </a:r>
            <a:endParaRPr lang="ru-RU" sz="36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196752"/>
            <a:ext cx="7128792" cy="53285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755576" y="548680"/>
            <a:ext cx="7632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Bookman Old Style" pitchFamily="18" charset="0"/>
              </a:rPr>
              <a:t>А может это было так…</a:t>
            </a:r>
            <a:endParaRPr lang="ru-RU" sz="36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&amp;Fcy;&amp;ocy;&amp;ncy; &amp;dcy;&amp;lcy;&amp;yacy; &amp;pcy;&amp;rcy;&amp;iecy;&amp;zcy;&amp;iecy;&amp;ncy;&amp;tcy;&amp;acy;&amp;tscy;&amp;icy;&amp;icy; &amp;dcy;&amp;iecy;&amp;ncy;&amp;softcy; &amp;rcy;&amp;ocy;&amp;zhcy;&amp;dcy;&amp;iecy;&amp;ncy;&amp;icy;&amp;yacy; &quot; &amp;zcy;&amp;acy;&amp;dcy;&amp;acy;&amp;chcy;&amp;acy; &amp;rcy;&amp;iecy;&amp;shcy;&amp;iecy;&amp;ncy;&amp;a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9144000" cy="6453336"/>
          </a:xfrm>
          <a:prstGeom prst="rect">
            <a:avLst/>
          </a:prstGeom>
          <a:noFill/>
        </p:spPr>
      </p:pic>
      <p:pic>
        <p:nvPicPr>
          <p:cNvPr id="19458" name="Picture 2" descr="&amp;Rcy;&amp;icy;&amp;scy;&amp;ucy;&amp;ncy;&amp;ocy;&amp;kcy; &amp;vcy;&amp;scy;&amp;acy;&amp;dcy;&amp;ncy;&amp;icy;&amp;kcy; &amp;ncy;&amp;acy; &amp;kcy;&amp;ocy;&amp;ncy;&amp;iecy; - &amp;Dcy;&amp;iecy;&amp;tcy;&amp;scy;&amp;kcy;&amp;icy;&amp;iecy; - &amp;Kcy;&amp;acy;&amp;rcy;&amp;tcy;&amp;icy;&amp;ncy;&amp;kcy;&amp;icy; PNG - &amp;Gcy;&amp;acy;&amp;lcy;&amp;iecy;&amp;rcy;&amp;iecy;&amp;jcy;&amp;kcy;&amp;a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404664"/>
            <a:ext cx="5836082" cy="6453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&amp;Ucy;&amp;gcy;&amp;ocy;&amp;lcy;&amp;ocy;&amp;kcy; &amp;vcy;&amp;ocy;&amp;dcy;&amp;icy;&amp;tcy;&amp;iecy;&amp;lcy;&amp;iecy;&amp;jcy; - MotorCar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6712"/>
            <a:ext cx="9144000" cy="6021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611560" y="188640"/>
            <a:ext cx="77048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Bookman Old Style" pitchFamily="18" charset="0"/>
              </a:rPr>
              <a:t>РОЛЕВАЯ ИГРА</a:t>
            </a:r>
            <a:endParaRPr lang="ru-RU" sz="40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692696"/>
            <a:ext cx="74888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Bookman Old Style" pitchFamily="18" charset="0"/>
              </a:rPr>
              <a:t>Составление памятки дарителя</a:t>
            </a:r>
            <a:endParaRPr lang="ru-RU" sz="32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pic>
        <p:nvPicPr>
          <p:cNvPr id="3" name="Picture 4" descr="в групп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5458" y="1700808"/>
            <a:ext cx="7034934" cy="48762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&amp;Acy;&amp;bcy;&amp;scy;&amp;tcy;&amp;rcy;&amp;acy;&amp;kcy;&amp;tcy;&amp;ncy;&amp;ycy;&amp;iecy; &amp;Kcy;&amp;rcy;&amp;acy;&amp;scy;&amp;ocy;&amp;chcy;&amp;ncy;&amp;ycy;&amp;iecy; &amp;Tcy;&amp;iecy;&amp;kcy;&amp;scy;&amp;tcy;&amp;ocy;&amp;vcy;&amp;ocy;&amp;iecy; &amp;Pcy;&amp;ocy;&amp;lcy;&amp;iecy; &amp;kcy;&amp;lcy;&amp;icy;&amp;pcy;&amp;acy;&amp;rcy;&amp;tcy;&amp;ycy; - ClipartLogo.co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84784"/>
            <a:ext cx="8136904" cy="5373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0" y="548680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активную работу!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UIDATA" val="&lt;database version=&quot;7.0&quot;&gt;&lt;object type=&quot;1&quot; unique_id=&quot;10001&quot;&gt;&lt;/object&gt;&lt;/database&gt;"/>
  <p:tag name="MMPROD_NEXTUNIQUEID" val="10010"/>
</p:tagLst>
</file>

<file path=ppt/theme/theme1.xml><?xml version="1.0" encoding="utf-8"?>
<a:theme xmlns:a="http://schemas.openxmlformats.org/drawingml/2006/main" name="4-25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4-25</Template>
  <TotalTime>195</TotalTime>
  <Words>92</Words>
  <Application>Microsoft Office PowerPoint</Application>
  <PresentationFormat>Экран (4:3)</PresentationFormat>
  <Paragraphs>18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4-25</vt:lpstr>
      <vt:lpstr> Подарочный этикет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Подарочный этикет </dc:title>
  <dc:creator>Щурова</dc:creator>
  <dc:description>http://aida.ucoz.ru</dc:description>
  <cp:lastModifiedBy>Пользователь</cp:lastModifiedBy>
  <cp:revision>25</cp:revision>
  <dcterms:created xsi:type="dcterms:W3CDTF">2015-01-18T11:35:21Z</dcterms:created>
  <dcterms:modified xsi:type="dcterms:W3CDTF">2021-12-07T07:38:36Z</dcterms:modified>
</cp:coreProperties>
</file>