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7" r:id="rId6"/>
    <p:sldId id="266" r:id="rId7"/>
    <p:sldId id="260" r:id="rId8"/>
    <p:sldId id="261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42;&#1086;&#1089;&#1087;&#1080;&#1090;&#1072;&#1090;&#1077;&#1083;&#1100;%20&#1075;&#1086;&#1076;&#1072;\fiksiki_-_a_kto_takie_fiksiki_(xMuzic.me)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13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42;&#1086;&#1089;&#1087;&#1080;&#1090;&#1072;&#1090;&#1077;&#1083;&#1100;%20&#1075;&#1086;&#1076;&#1072;\fiksiki_-_a_kto_takie_fiksiki_(xMuzic.me).mp3" TargetMode="Externa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Воспитатель года\картинки\animated-gifs-1920x108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fiksiki_-_a_kto_takie_fiksiki_(xMuzic.me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  <p:pic>
        <p:nvPicPr>
          <p:cNvPr id="1027" name="Picture 3" descr="F:\Воспитатель года\картинки\fiksiki-logo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412776"/>
            <a:ext cx="6552728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Блок-схема: память с посл. доступом 4"/>
          <p:cNvSpPr/>
          <p:nvPr/>
        </p:nvSpPr>
        <p:spPr>
          <a:xfrm flipH="1">
            <a:off x="4139952" y="1916832"/>
            <a:ext cx="4824536" cy="331236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Comic Sans MS" pitchFamily="66" charset="0"/>
              </a:rPr>
              <a:t>ЗДРАВСТВУЙТЕ</a:t>
            </a:r>
          </a:p>
          <a:p>
            <a:pPr algn="ctr"/>
            <a:r>
              <a:rPr lang="ru-RU" sz="3200" b="1" dirty="0" smtClean="0">
                <a:latin typeface="Comic Sans MS" pitchFamily="66" charset="0"/>
              </a:rPr>
              <a:t>РЕБЯТА!!!</a:t>
            </a:r>
            <a:endParaRPr lang="ru-RU" sz="3200" b="1" dirty="0">
              <a:latin typeface="Comic Sans MS" pitchFamily="66" charset="0"/>
            </a:endParaRPr>
          </a:p>
        </p:txBody>
      </p:sp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049" name="Picture 1" descr="F:\Воспитатель года\картинки\getImag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Дарья\Desktop\презентация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Оказывается книга пришла к нам из леса и ее сделали из дерева. Точнее не книгу, а бумагу из  которой она сделана</a:t>
            </a:r>
            <a:endParaRPr lang="ru-RU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Воспитатель года\картинки\mechanical-background-470100[1].jpg"/>
          <p:cNvPicPr>
            <a:picLocks noChangeAspect="1" noChangeArrowheads="1"/>
          </p:cNvPicPr>
          <p:nvPr/>
        </p:nvPicPr>
        <p:blipFill>
          <a:blip r:embed="rId2" cstate="print"/>
          <a:srcRect b="98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77072"/>
            <a:ext cx="3466728" cy="2592288"/>
          </a:xfrm>
        </p:spPr>
        <p:txBody>
          <a:bodyPr>
            <a:normAutofit/>
          </a:bodyPr>
          <a:lstStyle/>
          <a:p>
            <a:endParaRPr lang="ru-RU" sz="2400" dirty="0">
              <a:latin typeface="Comic Sans MS" pitchFamily="66" charset="0"/>
            </a:endParaRPr>
          </a:p>
        </p:txBody>
      </p:sp>
      <p:pic>
        <p:nvPicPr>
          <p:cNvPr id="1026" name="Picture 2" descr="F:\для презентации\proizvodstvopilomaterialov[1].jpg"/>
          <p:cNvPicPr>
            <a:picLocks noChangeAspect="1" noChangeArrowheads="1"/>
          </p:cNvPicPr>
          <p:nvPr/>
        </p:nvPicPr>
        <p:blipFill>
          <a:blip r:embed="rId3" cstate="print"/>
          <a:srcRect l="8489" r="7901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F:\для презентации\imag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:\Воспитатель года\картинки\mechanical-background-470100[1].jpg"/>
          <p:cNvPicPr>
            <a:picLocks noChangeAspect="1" noChangeArrowheads="1"/>
          </p:cNvPicPr>
          <p:nvPr/>
        </p:nvPicPr>
        <p:blipFill>
          <a:blip r:embed="rId2" cstate="print"/>
          <a:srcRect b="98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77072"/>
            <a:ext cx="3826768" cy="2592288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1" name="Picture 3" descr="F:\для презентации\Prigotovlenie-shpaklevki-po-derevu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68583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:\Воспитатель года\картинки\mechanical-background-470100[1].jpg"/>
          <p:cNvPicPr>
            <a:picLocks noChangeAspect="1" noChangeArrowheads="1"/>
          </p:cNvPicPr>
          <p:nvPr/>
        </p:nvPicPr>
        <p:blipFill>
          <a:blip r:embed="rId2" cstate="print"/>
          <a:srcRect b="98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01008"/>
            <a:ext cx="4355976" cy="3356992"/>
          </a:xfrm>
        </p:spPr>
        <p:txBody>
          <a:bodyPr>
            <a:noAutofit/>
          </a:bodyPr>
          <a:lstStyle/>
          <a:p>
            <a:endParaRPr lang="ru-RU" sz="2400" dirty="0">
              <a:latin typeface="Comic Sans MS" pitchFamily="66" charset="0"/>
            </a:endParaRPr>
          </a:p>
        </p:txBody>
      </p:sp>
      <p:pic>
        <p:nvPicPr>
          <p:cNvPr id="3074" name="Picture 2" descr="F:\для презентации\0_3efd8_20037409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7081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F:\Воспитатель года\картинки\mechanical-background-470100[1].jpg"/>
          <p:cNvPicPr>
            <a:picLocks noChangeAspect="1" noChangeArrowheads="1"/>
          </p:cNvPicPr>
          <p:nvPr/>
        </p:nvPicPr>
        <p:blipFill>
          <a:blip r:embed="rId2" cstate="print"/>
          <a:srcRect b="98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509120"/>
            <a:ext cx="3528392" cy="2088232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9" name="Picture 3" descr="F:\для презентации\giliotin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Picture 4" descr="F:\Воспитатель года\картинки\mechanical-background-470100[1].jpg"/>
          <p:cNvPicPr>
            <a:picLocks noChangeAspect="1" noChangeArrowheads="1"/>
          </p:cNvPicPr>
          <p:nvPr/>
        </p:nvPicPr>
        <p:blipFill>
          <a:blip r:embed="rId4" cstate="print"/>
          <a:srcRect b="98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F:\для презентации\i6W2P58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146" name="Picture 2" descr="F:\для презентации\image[1]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Воспитатель года\картинки\i481IHHJ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fiksiki_-_a_kto_takie_fiksiki_(xMuzic.me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26</Words>
  <Application>Microsoft Office PowerPoint</Application>
  <PresentationFormat>Экран (4:3)</PresentationFormat>
  <Paragraphs>5</Paragraphs>
  <Slides>11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Оказывается книга пришла к нам из леса и ее сделали из дерева. Точнее не книгу, а бумагу из  которой она сделана</vt:lpstr>
      <vt:lpstr>Слайд 4</vt:lpstr>
      <vt:lpstr>Слайд 5</vt:lpstr>
      <vt:lpstr> </vt:lpstr>
      <vt:lpstr>Слайд 7</vt:lpstr>
      <vt:lpstr> 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Дарья</dc:creator>
  <cp:lastModifiedBy>Пользователь Windows</cp:lastModifiedBy>
  <cp:revision>18</cp:revision>
  <dcterms:created xsi:type="dcterms:W3CDTF">2017-12-10T14:02:24Z</dcterms:created>
  <dcterms:modified xsi:type="dcterms:W3CDTF">2020-03-11T02:56:12Z</dcterms:modified>
</cp:coreProperties>
</file>