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1"/>
    <p:sldMasterId id="2147483787" r:id="rId2"/>
    <p:sldMasterId id="2147483798" r:id="rId3"/>
  </p:sldMasterIdLst>
  <p:notesMasterIdLst>
    <p:notesMasterId r:id="rId33"/>
  </p:notesMasterIdLst>
  <p:sldIdLst>
    <p:sldId id="304" r:id="rId4"/>
    <p:sldId id="257" r:id="rId5"/>
    <p:sldId id="292" r:id="rId6"/>
    <p:sldId id="305" r:id="rId7"/>
    <p:sldId id="293" r:id="rId8"/>
    <p:sldId id="306" r:id="rId9"/>
    <p:sldId id="307" r:id="rId10"/>
    <p:sldId id="285" r:id="rId11"/>
    <p:sldId id="315" r:id="rId12"/>
    <p:sldId id="303" r:id="rId13"/>
    <p:sldId id="317" r:id="rId14"/>
    <p:sldId id="309" r:id="rId15"/>
    <p:sldId id="324" r:id="rId16"/>
    <p:sldId id="318" r:id="rId17"/>
    <p:sldId id="328" r:id="rId18"/>
    <p:sldId id="325" r:id="rId19"/>
    <p:sldId id="310" r:id="rId20"/>
    <p:sldId id="311" r:id="rId21"/>
    <p:sldId id="312" r:id="rId22"/>
    <p:sldId id="320" r:id="rId23"/>
    <p:sldId id="321" r:id="rId24"/>
    <p:sldId id="322" r:id="rId25"/>
    <p:sldId id="316" r:id="rId26"/>
    <p:sldId id="331" r:id="rId27"/>
    <p:sldId id="319" r:id="rId28"/>
    <p:sldId id="326" r:id="rId29"/>
    <p:sldId id="327" r:id="rId30"/>
    <p:sldId id="329" r:id="rId31"/>
    <p:sldId id="332" r:id="rId3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FFFFCC"/>
    <a:srgbClr val="CCFF99"/>
    <a:srgbClr val="66FF99"/>
    <a:srgbClr val="6D6A5B"/>
    <a:srgbClr val="737256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6962" autoAdjust="0"/>
    <p:restoredTop sz="89899" autoAdjust="0"/>
  </p:normalViewPr>
  <p:slideViewPr>
    <p:cSldViewPr>
      <p:cViewPr>
        <p:scale>
          <a:sx n="73" d="100"/>
          <a:sy n="73" d="100"/>
        </p:scale>
        <p:origin x="-1062" y="3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D8681562-74F5-4088-B121-F0D3B2EC71C1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7DFC4B3C-2E60-4EB7-877C-1A351C619B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59875" cy="6870700"/>
            <a:chOff x="0" y="0"/>
            <a:chExt cx="5770" cy="4328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/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/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/>
            </a:p>
          </p:txBody>
        </p:sp>
        <p:grpSp>
          <p:nvGrpSpPr>
            <p:cNvPr id="8" name="Group 6"/>
            <p:cNvGrpSpPr>
              <a:grpSpLocks/>
            </p:cNvGrpSpPr>
            <p:nvPr/>
          </p:nvGrpSpPr>
          <p:grpSpPr bwMode="auto">
            <a:xfrm>
              <a:off x="4944" y="-3"/>
              <a:ext cx="816" cy="3978"/>
              <a:chOff x="4944" y="-3"/>
              <a:chExt cx="816" cy="3978"/>
            </a:xfrm>
          </p:grpSpPr>
          <p:grpSp>
            <p:nvGrpSpPr>
              <p:cNvPr id="20" name="Group 7"/>
              <p:cNvGrpSpPr>
                <a:grpSpLocks/>
              </p:cNvGrpSpPr>
              <p:nvPr userDrawn="1"/>
            </p:nvGrpSpPr>
            <p:grpSpPr bwMode="auto">
              <a:xfrm>
                <a:off x="5280" y="-3"/>
                <a:ext cx="480" cy="1434"/>
                <a:chOff x="5280" y="-3"/>
                <a:chExt cx="480" cy="1434"/>
              </a:xfrm>
            </p:grpSpPr>
            <p:grpSp>
              <p:nvGrpSpPr>
                <p:cNvPr id="41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88" y="-4"/>
                  <a:ext cx="174" cy="176"/>
                  <a:chOff x="1697" y="323"/>
                  <a:chExt cx="1690" cy="2560"/>
                </a:xfrm>
              </p:grpSpPr>
              <p:grpSp>
                <p:nvGrpSpPr>
                  <p:cNvPr id="50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697" y="323"/>
                    <a:ext cx="1690" cy="2560"/>
                    <a:chOff x="1697" y="323"/>
                    <a:chExt cx="1690" cy="2560"/>
                  </a:xfrm>
                </p:grpSpPr>
                <p:sp>
                  <p:nvSpPr>
                    <p:cNvPr id="57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53" y="323"/>
                      <a:ext cx="1234" cy="2560"/>
                    </a:xfrm>
                    <a:custGeom>
                      <a:avLst/>
                      <a:gdLst/>
                      <a:ahLst/>
                      <a:cxnLst>
                        <a:cxn ang="0">
                          <a:pos x="337" y="283"/>
                        </a:cxn>
                        <a:cxn ang="0">
                          <a:pos x="415" y="115"/>
                        </a:cxn>
                        <a:cxn ang="0">
                          <a:pos x="583" y="7"/>
                        </a:cxn>
                        <a:cxn ang="0">
                          <a:pos x="895" y="61"/>
                        </a:cxn>
                        <a:cxn ang="0">
                          <a:pos x="1051" y="349"/>
                        </a:cxn>
                        <a:cxn ang="0">
                          <a:pos x="979" y="769"/>
                        </a:cxn>
                        <a:cxn ang="0">
                          <a:pos x="943" y="943"/>
                        </a:cxn>
                        <a:cxn ang="0">
                          <a:pos x="1105" y="1075"/>
                        </a:cxn>
                        <a:cxn ang="0">
                          <a:pos x="1231" y="1525"/>
                        </a:cxn>
                        <a:cxn ang="0">
                          <a:pos x="1123" y="1969"/>
                        </a:cxn>
                        <a:cxn ang="0">
                          <a:pos x="907" y="2077"/>
                        </a:cxn>
                        <a:cxn ang="0">
                          <a:pos x="721" y="2059"/>
                        </a:cxn>
                        <a:cxn ang="0">
                          <a:pos x="655" y="2251"/>
                        </a:cxn>
                        <a:cxn ang="0">
                          <a:pos x="529" y="2527"/>
                        </a:cxn>
                        <a:cxn ang="0">
                          <a:pos x="211" y="2509"/>
                        </a:cxn>
                        <a:cxn ang="0">
                          <a:pos x="31" y="2227"/>
                        </a:cxn>
                        <a:cxn ang="0">
                          <a:pos x="25" y="1969"/>
                        </a:cxn>
                        <a:cxn ang="0">
                          <a:pos x="145" y="1651"/>
                        </a:cxn>
                        <a:cxn ang="0">
                          <a:pos x="259" y="1513"/>
                        </a:cxn>
                        <a:cxn ang="0">
                          <a:pos x="217" y="1729"/>
                        </a:cxn>
                        <a:cxn ang="0">
                          <a:pos x="73" y="2023"/>
                        </a:cxn>
                        <a:cxn ang="0">
                          <a:pos x="169" y="2323"/>
                        </a:cxn>
                        <a:cxn ang="0">
                          <a:pos x="439" y="2431"/>
                        </a:cxn>
                        <a:cxn ang="0">
                          <a:pos x="595" y="2227"/>
                        </a:cxn>
                        <a:cxn ang="0">
                          <a:pos x="577" y="1807"/>
                        </a:cxn>
                        <a:cxn ang="0">
                          <a:pos x="493" y="1531"/>
                        </a:cxn>
                        <a:cxn ang="0">
                          <a:pos x="535" y="1459"/>
                        </a:cxn>
                        <a:cxn ang="0">
                          <a:pos x="625" y="1633"/>
                        </a:cxn>
                        <a:cxn ang="0">
                          <a:pos x="721" y="1933"/>
                        </a:cxn>
                        <a:cxn ang="0">
                          <a:pos x="967" y="1963"/>
                        </a:cxn>
                        <a:cxn ang="0">
                          <a:pos x="1135" y="1687"/>
                        </a:cxn>
                        <a:cxn ang="0">
                          <a:pos x="1117" y="1273"/>
                        </a:cxn>
                        <a:cxn ang="0">
                          <a:pos x="883" y="1057"/>
                        </a:cxn>
                        <a:cxn ang="0">
                          <a:pos x="679" y="1129"/>
                        </a:cxn>
                        <a:cxn ang="0">
                          <a:pos x="577" y="1117"/>
                        </a:cxn>
                        <a:cxn ang="0">
                          <a:pos x="619" y="1033"/>
                        </a:cxn>
                        <a:cxn ang="0">
                          <a:pos x="811" y="937"/>
                        </a:cxn>
                        <a:cxn ang="0">
                          <a:pos x="949" y="613"/>
                        </a:cxn>
                        <a:cxn ang="0">
                          <a:pos x="883" y="175"/>
                        </a:cxn>
                        <a:cxn ang="0">
                          <a:pos x="619" y="103"/>
                        </a:cxn>
                        <a:cxn ang="0">
                          <a:pos x="391" y="355"/>
                        </a:cxn>
                        <a:cxn ang="0">
                          <a:pos x="403" y="763"/>
                        </a:cxn>
                        <a:cxn ang="0">
                          <a:pos x="343" y="949"/>
                        </a:cxn>
                        <a:cxn ang="0">
                          <a:pos x="289" y="685"/>
                        </a:cxn>
                        <a:cxn ang="0">
                          <a:pos x="307" y="367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58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697" y="381"/>
                      <a:ext cx="864" cy="2065"/>
                    </a:xfrm>
                    <a:custGeom>
                      <a:avLst/>
                      <a:gdLst/>
                      <a:ahLst/>
                      <a:cxnLst>
                        <a:cxn ang="0">
                          <a:pos x="785" y="530"/>
                        </a:cxn>
                        <a:cxn ang="0">
                          <a:pos x="797" y="350"/>
                        </a:cxn>
                        <a:cxn ang="0">
                          <a:pos x="863" y="206"/>
                        </a:cxn>
                        <a:cxn ang="0">
                          <a:pos x="809" y="218"/>
                        </a:cxn>
                        <a:cxn ang="0">
                          <a:pos x="749" y="218"/>
                        </a:cxn>
                        <a:cxn ang="0">
                          <a:pos x="683" y="116"/>
                        </a:cxn>
                        <a:cxn ang="0">
                          <a:pos x="611" y="32"/>
                        </a:cxn>
                        <a:cxn ang="0">
                          <a:pos x="509" y="2"/>
                        </a:cxn>
                        <a:cxn ang="0">
                          <a:pos x="407" y="20"/>
                        </a:cxn>
                        <a:cxn ang="0">
                          <a:pos x="281" y="74"/>
                        </a:cxn>
                        <a:cxn ang="0">
                          <a:pos x="173" y="206"/>
                        </a:cxn>
                        <a:cxn ang="0">
                          <a:pos x="119" y="404"/>
                        </a:cxn>
                        <a:cxn ang="0">
                          <a:pos x="131" y="590"/>
                        </a:cxn>
                        <a:cxn ang="0">
                          <a:pos x="173" y="782"/>
                        </a:cxn>
                        <a:cxn ang="0">
                          <a:pos x="197" y="884"/>
                        </a:cxn>
                        <a:cxn ang="0">
                          <a:pos x="167" y="986"/>
                        </a:cxn>
                        <a:cxn ang="0">
                          <a:pos x="65" y="1124"/>
                        </a:cxn>
                        <a:cxn ang="0">
                          <a:pos x="17" y="1298"/>
                        </a:cxn>
                        <a:cxn ang="0">
                          <a:pos x="5" y="1550"/>
                        </a:cxn>
                        <a:cxn ang="0">
                          <a:pos x="47" y="1748"/>
                        </a:cxn>
                        <a:cxn ang="0">
                          <a:pos x="131" y="1898"/>
                        </a:cxn>
                        <a:cxn ang="0">
                          <a:pos x="299" y="1988"/>
                        </a:cxn>
                        <a:cxn ang="0">
                          <a:pos x="425" y="1982"/>
                        </a:cxn>
                        <a:cxn ang="0">
                          <a:pos x="467" y="1994"/>
                        </a:cxn>
                        <a:cxn ang="0">
                          <a:pos x="497" y="2066"/>
                        </a:cxn>
                        <a:cxn ang="0">
                          <a:pos x="497" y="1964"/>
                        </a:cxn>
                        <a:cxn ang="0">
                          <a:pos x="557" y="1778"/>
                        </a:cxn>
                        <a:cxn ang="0">
                          <a:pos x="617" y="1658"/>
                        </a:cxn>
                        <a:cxn ang="0">
                          <a:pos x="581" y="1700"/>
                        </a:cxn>
                        <a:cxn ang="0">
                          <a:pos x="515" y="1820"/>
                        </a:cxn>
                        <a:cxn ang="0">
                          <a:pos x="407" y="1904"/>
                        </a:cxn>
                        <a:cxn ang="0">
                          <a:pos x="269" y="1898"/>
                        </a:cxn>
                        <a:cxn ang="0">
                          <a:pos x="179" y="1814"/>
                        </a:cxn>
                        <a:cxn ang="0">
                          <a:pos x="113" y="1640"/>
                        </a:cxn>
                        <a:cxn ang="0">
                          <a:pos x="107" y="1394"/>
                        </a:cxn>
                        <a:cxn ang="0">
                          <a:pos x="137" y="1190"/>
                        </a:cxn>
                        <a:cxn ang="0">
                          <a:pos x="203" y="1070"/>
                        </a:cxn>
                        <a:cxn ang="0">
                          <a:pos x="323" y="1022"/>
                        </a:cxn>
                        <a:cxn ang="0">
                          <a:pos x="509" y="1076"/>
                        </a:cxn>
                        <a:cxn ang="0">
                          <a:pos x="611" y="1124"/>
                        </a:cxn>
                        <a:cxn ang="0">
                          <a:pos x="665" y="1100"/>
                        </a:cxn>
                        <a:cxn ang="0">
                          <a:pos x="659" y="1046"/>
                        </a:cxn>
                        <a:cxn ang="0">
                          <a:pos x="611" y="1004"/>
                        </a:cxn>
                        <a:cxn ang="0">
                          <a:pos x="497" y="980"/>
                        </a:cxn>
                        <a:cxn ang="0">
                          <a:pos x="323" y="896"/>
                        </a:cxn>
                        <a:cxn ang="0">
                          <a:pos x="233" y="680"/>
                        </a:cxn>
                        <a:cxn ang="0">
                          <a:pos x="209" y="416"/>
                        </a:cxn>
                        <a:cxn ang="0">
                          <a:pos x="317" y="170"/>
                        </a:cxn>
                        <a:cxn ang="0">
                          <a:pos x="485" y="110"/>
                        </a:cxn>
                        <a:cxn ang="0">
                          <a:pos x="617" y="164"/>
                        </a:cxn>
                        <a:cxn ang="0">
                          <a:pos x="707" y="290"/>
                        </a:cxn>
                        <a:cxn ang="0">
                          <a:pos x="737" y="428"/>
                        </a:cxn>
                        <a:cxn ang="0">
                          <a:pos x="773" y="602"/>
                        </a:cxn>
                        <a:cxn ang="0">
                          <a:pos x="809" y="584"/>
                        </a:cxn>
                        <a:cxn ang="0">
                          <a:pos x="785" y="530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sp>
                <p:nvSpPr>
                  <p:cNvPr id="51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396" y="1428"/>
                    <a:ext cx="175" cy="247"/>
                  </a:xfrm>
                  <a:prstGeom prst="ellipse">
                    <a:avLst/>
                  </a:prstGeom>
                  <a:solidFill>
                    <a:srgbClr val="E7D6B7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52" name="Freeform 13"/>
                  <p:cNvSpPr>
                    <a:spLocks/>
                  </p:cNvSpPr>
                  <p:nvPr/>
                </p:nvSpPr>
                <p:spPr bwMode="auto">
                  <a:xfrm>
                    <a:off x="2639" y="745"/>
                    <a:ext cx="262" cy="524"/>
                  </a:xfrm>
                  <a:custGeom>
                    <a:avLst/>
                    <a:gdLst/>
                    <a:ahLst/>
                    <a:cxnLst>
                      <a:cxn ang="0">
                        <a:pos x="3" y="483"/>
                      </a:cxn>
                      <a:cxn ang="0">
                        <a:pos x="27" y="273"/>
                      </a:cxn>
                      <a:cxn ang="0">
                        <a:pos x="111" y="45"/>
                      </a:cxn>
                      <a:cxn ang="0">
                        <a:pos x="183" y="3"/>
                      </a:cxn>
                      <a:cxn ang="0">
                        <a:pos x="237" y="39"/>
                      </a:cxn>
                      <a:cxn ang="0">
                        <a:pos x="261" y="129"/>
                      </a:cxn>
                      <a:cxn ang="0">
                        <a:pos x="207" y="273"/>
                      </a:cxn>
                      <a:cxn ang="0">
                        <a:pos x="105" y="477"/>
                      </a:cxn>
                      <a:cxn ang="0">
                        <a:pos x="45" y="501"/>
                      </a:cxn>
                      <a:cxn ang="0">
                        <a:pos x="3" y="483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53" name="Freeform 14"/>
                  <p:cNvSpPr>
                    <a:spLocks/>
                  </p:cNvSpPr>
                  <p:nvPr/>
                </p:nvSpPr>
                <p:spPr bwMode="auto">
                  <a:xfrm>
                    <a:off x="2707" y="1588"/>
                    <a:ext cx="398" cy="349"/>
                  </a:xfrm>
                  <a:custGeom>
                    <a:avLst/>
                    <a:gdLst/>
                    <a:ahLst/>
                    <a:cxnLst>
                      <a:cxn ang="0">
                        <a:pos x="100" y="201"/>
                      </a:cxn>
                      <a:cxn ang="0">
                        <a:pos x="16" y="87"/>
                      </a:cxn>
                      <a:cxn ang="0">
                        <a:pos x="4" y="45"/>
                      </a:cxn>
                      <a:cxn ang="0">
                        <a:pos x="28" y="3"/>
                      </a:cxn>
                      <a:cxn ang="0">
                        <a:pos x="130" y="27"/>
                      </a:cxn>
                      <a:cxn ang="0">
                        <a:pos x="250" y="75"/>
                      </a:cxn>
                      <a:cxn ang="0">
                        <a:pos x="364" y="159"/>
                      </a:cxn>
                      <a:cxn ang="0">
                        <a:pos x="388" y="273"/>
                      </a:cxn>
                      <a:cxn ang="0">
                        <a:pos x="340" y="333"/>
                      </a:cxn>
                      <a:cxn ang="0">
                        <a:pos x="244" y="315"/>
                      </a:cxn>
                      <a:cxn ang="0">
                        <a:pos x="100" y="20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54" name="Freeform 15"/>
                  <p:cNvSpPr>
                    <a:spLocks/>
                  </p:cNvSpPr>
                  <p:nvPr/>
                </p:nvSpPr>
                <p:spPr bwMode="auto">
                  <a:xfrm>
                    <a:off x="2454" y="1923"/>
                    <a:ext cx="146" cy="567"/>
                  </a:xfrm>
                  <a:custGeom>
                    <a:avLst/>
                    <a:gdLst/>
                    <a:ahLst/>
                    <a:cxnLst>
                      <a:cxn ang="0">
                        <a:pos x="18" y="165"/>
                      </a:cxn>
                      <a:cxn ang="0">
                        <a:pos x="42" y="39"/>
                      </a:cxn>
                      <a:cxn ang="0">
                        <a:pos x="66" y="3"/>
                      </a:cxn>
                      <a:cxn ang="0">
                        <a:pos x="108" y="27"/>
                      </a:cxn>
                      <a:cxn ang="0">
                        <a:pos x="138" y="165"/>
                      </a:cxn>
                      <a:cxn ang="0">
                        <a:pos x="144" y="423"/>
                      </a:cxn>
                      <a:cxn ang="0">
                        <a:pos x="96" y="543"/>
                      </a:cxn>
                      <a:cxn ang="0">
                        <a:pos x="24" y="513"/>
                      </a:cxn>
                      <a:cxn ang="0">
                        <a:pos x="0" y="315"/>
                      </a:cxn>
                      <a:cxn ang="0">
                        <a:pos x="18" y="165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55" name="Freeform 16"/>
                  <p:cNvSpPr>
                    <a:spLocks/>
                  </p:cNvSpPr>
                  <p:nvPr/>
                </p:nvSpPr>
                <p:spPr bwMode="auto">
                  <a:xfrm>
                    <a:off x="1910" y="1588"/>
                    <a:ext cx="389" cy="247"/>
                  </a:xfrm>
                  <a:custGeom>
                    <a:avLst/>
                    <a:gdLst/>
                    <a:ahLst/>
                    <a:cxnLst>
                      <a:cxn ang="0">
                        <a:pos x="175" y="61"/>
                      </a:cxn>
                      <a:cxn ang="0">
                        <a:pos x="307" y="19"/>
                      </a:cxn>
                      <a:cxn ang="0">
                        <a:pos x="367" y="7"/>
                      </a:cxn>
                      <a:cxn ang="0">
                        <a:pos x="385" y="61"/>
                      </a:cxn>
                      <a:cxn ang="0">
                        <a:pos x="325" y="133"/>
                      </a:cxn>
                      <a:cxn ang="0">
                        <a:pos x="193" y="223"/>
                      </a:cxn>
                      <a:cxn ang="0">
                        <a:pos x="37" y="247"/>
                      </a:cxn>
                      <a:cxn ang="0">
                        <a:pos x="1" y="187"/>
                      </a:cxn>
                      <a:cxn ang="0">
                        <a:pos x="43" y="115"/>
                      </a:cxn>
                      <a:cxn ang="0">
                        <a:pos x="175" y="61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56" name="Freeform 17"/>
                  <p:cNvSpPr>
                    <a:spLocks/>
                  </p:cNvSpPr>
                  <p:nvPr/>
                </p:nvSpPr>
                <p:spPr bwMode="auto">
                  <a:xfrm>
                    <a:off x="2095" y="934"/>
                    <a:ext cx="233" cy="378"/>
                  </a:xfrm>
                  <a:custGeom>
                    <a:avLst/>
                    <a:gdLst/>
                    <a:ahLst/>
                    <a:cxnLst>
                      <a:cxn ang="0">
                        <a:pos x="78" y="270"/>
                      </a:cxn>
                      <a:cxn ang="0">
                        <a:pos x="24" y="192"/>
                      </a:cxn>
                      <a:cxn ang="0">
                        <a:pos x="0" y="96"/>
                      </a:cxn>
                      <a:cxn ang="0">
                        <a:pos x="24" y="12"/>
                      </a:cxn>
                      <a:cxn ang="0">
                        <a:pos x="120" y="24"/>
                      </a:cxn>
                      <a:cxn ang="0">
                        <a:pos x="180" y="132"/>
                      </a:cxn>
                      <a:cxn ang="0">
                        <a:pos x="234" y="306"/>
                      </a:cxn>
                      <a:cxn ang="0">
                        <a:pos x="204" y="378"/>
                      </a:cxn>
                      <a:cxn ang="0">
                        <a:pos x="168" y="354"/>
                      </a:cxn>
                      <a:cxn ang="0">
                        <a:pos x="78" y="270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pic>
              <p:nvPicPr>
                <p:cNvPr id="42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3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4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5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6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7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8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9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21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22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3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4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5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6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7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8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9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0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1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2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3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4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5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6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7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8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9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0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sp>
          <p:nvSpPr>
            <p:cNvPr id="9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/>
              <a:ahLst/>
              <a:cxnLst>
                <a:cxn ang="0">
                  <a:pos x="372" y="154"/>
                </a:cxn>
                <a:cxn ang="0">
                  <a:pos x="378" y="412"/>
                </a:cxn>
                <a:cxn ang="0">
                  <a:pos x="312" y="724"/>
                </a:cxn>
                <a:cxn ang="0">
                  <a:pos x="138" y="928"/>
                </a:cxn>
                <a:cxn ang="0">
                  <a:pos x="0" y="976"/>
                </a:cxn>
                <a:cxn ang="0">
                  <a:pos x="0" y="1222"/>
                </a:cxn>
                <a:cxn ang="0">
                  <a:pos x="750" y="1222"/>
                </a:cxn>
                <a:cxn ang="0">
                  <a:pos x="750" y="178"/>
                </a:cxn>
                <a:cxn ang="0">
                  <a:pos x="372" y="154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/>
              <a:ahLst/>
              <a:cxnLst>
                <a:cxn ang="0">
                  <a:pos x="0" y="1260"/>
                </a:cxn>
                <a:cxn ang="0">
                  <a:pos x="0" y="1134"/>
                </a:cxn>
                <a:cxn ang="0">
                  <a:pos x="210" y="1032"/>
                </a:cxn>
                <a:cxn ang="0">
                  <a:pos x="324" y="918"/>
                </a:cxn>
                <a:cxn ang="0">
                  <a:pos x="414" y="714"/>
                </a:cxn>
                <a:cxn ang="0">
                  <a:pos x="450" y="456"/>
                </a:cxn>
                <a:cxn ang="0">
                  <a:pos x="438" y="258"/>
                </a:cxn>
                <a:cxn ang="0">
                  <a:pos x="684" y="0"/>
                </a:cxn>
                <a:cxn ang="0">
                  <a:pos x="768" y="18"/>
                </a:cxn>
                <a:cxn ang="0">
                  <a:pos x="768" y="1254"/>
                </a:cxn>
                <a:cxn ang="0">
                  <a:pos x="0" y="1260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/>
              <a:ahLst/>
              <a:cxnLst>
                <a:cxn ang="0">
                  <a:pos x="550" y="115"/>
                </a:cxn>
                <a:cxn ang="0">
                  <a:pos x="460" y="529"/>
                </a:cxn>
                <a:cxn ang="0">
                  <a:pos x="298" y="925"/>
                </a:cxn>
                <a:cxn ang="0">
                  <a:pos x="76" y="1267"/>
                </a:cxn>
                <a:cxn ang="0">
                  <a:pos x="4" y="1339"/>
                </a:cxn>
                <a:cxn ang="0">
                  <a:pos x="100" y="1351"/>
                </a:cxn>
                <a:cxn ang="0">
                  <a:pos x="286" y="1399"/>
                </a:cxn>
                <a:cxn ang="0">
                  <a:pos x="394" y="1525"/>
                </a:cxn>
                <a:cxn ang="0">
                  <a:pos x="478" y="1705"/>
                </a:cxn>
                <a:cxn ang="0">
                  <a:pos x="478" y="1969"/>
                </a:cxn>
                <a:cxn ang="0">
                  <a:pos x="370" y="2263"/>
                </a:cxn>
                <a:cxn ang="0">
                  <a:pos x="124" y="2479"/>
                </a:cxn>
                <a:cxn ang="0">
                  <a:pos x="22" y="2515"/>
                </a:cxn>
                <a:cxn ang="0">
                  <a:pos x="196" y="2533"/>
                </a:cxn>
                <a:cxn ang="0">
                  <a:pos x="388" y="2455"/>
                </a:cxn>
                <a:cxn ang="0">
                  <a:pos x="502" y="2299"/>
                </a:cxn>
                <a:cxn ang="0">
                  <a:pos x="598" y="2197"/>
                </a:cxn>
                <a:cxn ang="0">
                  <a:pos x="694" y="2197"/>
                </a:cxn>
                <a:cxn ang="0">
                  <a:pos x="742" y="2230"/>
                </a:cxn>
                <a:cxn ang="0">
                  <a:pos x="712" y="2137"/>
                </a:cxn>
                <a:cxn ang="0">
                  <a:pos x="664" y="1807"/>
                </a:cxn>
                <a:cxn ang="0">
                  <a:pos x="670" y="1561"/>
                </a:cxn>
                <a:cxn ang="0">
                  <a:pos x="718" y="1393"/>
                </a:cxn>
                <a:cxn ang="0">
                  <a:pos x="748" y="1219"/>
                </a:cxn>
                <a:cxn ang="0">
                  <a:pos x="550" y="115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/>
              <a:ahLst/>
              <a:cxnLst>
                <a:cxn ang="0">
                  <a:pos x="486" y="3"/>
                </a:cxn>
                <a:cxn ang="0">
                  <a:pos x="402" y="381"/>
                </a:cxn>
                <a:cxn ang="0">
                  <a:pos x="216" y="777"/>
                </a:cxn>
                <a:cxn ang="0">
                  <a:pos x="0" y="1119"/>
                </a:cxn>
                <a:cxn ang="0">
                  <a:pos x="102" y="1101"/>
                </a:cxn>
                <a:cxn ang="0">
                  <a:pos x="282" y="1119"/>
                </a:cxn>
                <a:cxn ang="0">
                  <a:pos x="378" y="1185"/>
                </a:cxn>
                <a:cxn ang="0">
                  <a:pos x="432" y="1269"/>
                </a:cxn>
                <a:cxn ang="0">
                  <a:pos x="444" y="1365"/>
                </a:cxn>
                <a:cxn ang="0">
                  <a:pos x="498" y="1203"/>
                </a:cxn>
                <a:cxn ang="0">
                  <a:pos x="564" y="825"/>
                </a:cxn>
                <a:cxn ang="0">
                  <a:pos x="606" y="363"/>
                </a:cxn>
                <a:cxn ang="0">
                  <a:pos x="486" y="3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3" cstate="print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156" y="517"/>
                </a:cxn>
                <a:cxn ang="0">
                  <a:pos x="288" y="991"/>
                </a:cxn>
                <a:cxn ang="0">
                  <a:pos x="414" y="1435"/>
                </a:cxn>
                <a:cxn ang="0">
                  <a:pos x="576" y="1807"/>
                </a:cxn>
                <a:cxn ang="0">
                  <a:pos x="576" y="3055"/>
                </a:cxn>
                <a:cxn ang="0">
                  <a:pos x="414" y="2557"/>
                </a:cxn>
                <a:cxn ang="0">
                  <a:pos x="252" y="1765"/>
                </a:cxn>
                <a:cxn ang="0">
                  <a:pos x="126" y="961"/>
                </a:cxn>
                <a:cxn ang="0">
                  <a:pos x="12" y="151"/>
                </a:cxn>
                <a:cxn ang="0">
                  <a:pos x="42" y="6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3" cstate="print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/>
              <a:ahLst/>
              <a:cxnLst>
                <a:cxn ang="0">
                  <a:pos x="69" y="63"/>
                </a:cxn>
                <a:cxn ang="0">
                  <a:pos x="207" y="549"/>
                </a:cxn>
                <a:cxn ang="0">
                  <a:pos x="381" y="1101"/>
                </a:cxn>
                <a:cxn ang="0">
                  <a:pos x="573" y="1575"/>
                </a:cxn>
                <a:cxn ang="0">
                  <a:pos x="573" y="1935"/>
                </a:cxn>
                <a:cxn ang="0">
                  <a:pos x="321" y="1449"/>
                </a:cxn>
                <a:cxn ang="0">
                  <a:pos x="147" y="699"/>
                </a:cxn>
                <a:cxn ang="0">
                  <a:pos x="15" y="171"/>
                </a:cxn>
                <a:cxn ang="0">
                  <a:pos x="69" y="63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/>
            </a:p>
          </p:txBody>
        </p:sp>
        <p:sp>
          <p:nvSpPr>
            <p:cNvPr id="18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/>
              <a:ahLst/>
              <a:cxnLst>
                <a:cxn ang="0">
                  <a:pos x="1" y="357"/>
                </a:cxn>
                <a:cxn ang="0">
                  <a:pos x="109" y="341"/>
                </a:cxn>
                <a:cxn ang="0">
                  <a:pos x="241" y="305"/>
                </a:cxn>
                <a:cxn ang="0">
                  <a:pos x="353" y="209"/>
                </a:cxn>
                <a:cxn ang="0">
                  <a:pos x="429" y="89"/>
                </a:cxn>
                <a:cxn ang="0">
                  <a:pos x="493" y="17"/>
                </a:cxn>
                <a:cxn ang="0">
                  <a:pos x="577" y="1"/>
                </a:cxn>
                <a:cxn ang="0">
                  <a:pos x="629" y="21"/>
                </a:cxn>
                <a:cxn ang="0">
                  <a:pos x="673" y="65"/>
                </a:cxn>
                <a:cxn ang="0">
                  <a:pos x="673" y="137"/>
                </a:cxn>
                <a:cxn ang="0">
                  <a:pos x="561" y="225"/>
                </a:cxn>
                <a:cxn ang="0">
                  <a:pos x="425" y="297"/>
                </a:cxn>
                <a:cxn ang="0">
                  <a:pos x="245" y="357"/>
                </a:cxn>
                <a:cxn ang="0">
                  <a:pos x="113" y="377"/>
                </a:cxn>
                <a:cxn ang="0">
                  <a:pos x="1" y="357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G0" fmla="+- 607 0 0"/>
                <a:gd name="G1" fmla="+- 21600 0 607"/>
                <a:gd name="G2" fmla="*/ 607 1 2"/>
                <a:gd name="G3" fmla="+- 21600 0 G2"/>
                <a:gd name="G4" fmla="+/ 607 21600 2"/>
                <a:gd name="G5" fmla="+/ G1 0 2"/>
                <a:gd name="G6" fmla="*/ 21600 21600 607"/>
                <a:gd name="G7" fmla="*/ G6 1 2"/>
                <a:gd name="G8" fmla="+- 21600 0 G7"/>
                <a:gd name="G9" fmla="*/ 21600 1 2"/>
                <a:gd name="G10" fmla="+- 607 0 G9"/>
                <a:gd name="G11" fmla="?: G10 G8 0"/>
                <a:gd name="G12" fmla="?: G10 G7 21600"/>
                <a:gd name="T0" fmla="*/ 21296 w 21600"/>
                <a:gd name="T1" fmla="*/ 10800 h 21600"/>
                <a:gd name="T2" fmla="*/ 10800 w 21600"/>
                <a:gd name="T3" fmla="*/ 21600 h 21600"/>
                <a:gd name="T4" fmla="*/ 304 w 21600"/>
                <a:gd name="T5" fmla="*/ 10800 h 21600"/>
                <a:gd name="T6" fmla="*/ 10800 w 21600"/>
                <a:gd name="T7" fmla="*/ 0 h 21600"/>
                <a:gd name="T8" fmla="*/ 2104 w 21600"/>
                <a:gd name="T9" fmla="*/ 2104 h 21600"/>
                <a:gd name="T10" fmla="*/ 19496 w 21600"/>
                <a:gd name="T11" fmla="*/ 1949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>
                <a:defRPr/>
              </a:pPr>
              <a:endParaRPr kumimoji="1" lang="ru-RU"/>
            </a:p>
          </p:txBody>
        </p:sp>
      </p:grpSp>
      <p:sp>
        <p:nvSpPr>
          <p:cNvPr id="92217" name="Rectangle 57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370013"/>
            <a:ext cx="6965950" cy="20574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92218" name="Rectangle 5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727200" y="3886200"/>
            <a:ext cx="5640388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9" name="Rectangle 5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A1AE50-D3C3-4B3F-94BD-79C464E495CD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60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BD341-BE0C-4E68-B4E6-02DCA3008F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8BE8CA-8A28-43E3-990B-154FA1126371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DD926-4DEA-4EED-AA62-D3AB655457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0FE08F-7CCE-4F66-9D51-017015DAC058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43EE63-DDC2-429F-928B-4C6A6E67AF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032250" y="1598613"/>
            <a:ext cx="3617913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31C90-063E-4F72-95EF-39ED446E63E1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887BEF-5BC5-433E-AD4D-AAFD0C0086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CDDE57-086D-45FD-8793-4556BAEC6D5C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8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FCB116-C1EA-4989-8DEC-28E5E50D62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684DFA-D66D-4D07-AED6-010C9726BA43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46D811-1155-4E84-9854-BB338A08A3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06BE57-AC57-43CB-B7B5-A358CE76D463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3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CCBDDC-2276-4984-98C9-C2C4F1F3DE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50E3FC-170E-4E14-9B90-E18031F9F897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462048-1BFF-4EC7-9451-4AAC84243D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350837-5148-4846-BC5D-81CF92C982D6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774E77-970A-46DE-9DC8-3CEBDCE92E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386E7A-9335-4D54-BEBF-E3AAD139B516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830267-4CFE-42C5-A3AB-1428479C0D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5827713" y="227013"/>
            <a:ext cx="1868487" cy="586898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19075" y="227013"/>
            <a:ext cx="5456238" cy="586898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D61763-EF8E-443D-BD9A-9112A1DA5CBB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314493-34D7-477C-8F58-EEED35C905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7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56A108D-C37C-4DFA-A4BF-70656880ADAA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6A1F336-1CE6-44DE-90A7-E59460CD21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с одним скругленным углом 5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F00E21D-13F8-4742-AB4B-7B9A9905C258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4D2E831-EDDC-4002-8577-569989F718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6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83979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83980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D995C4-9710-495A-B027-28CDB97D3921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2BE656-94AE-4B90-97B5-707C6EBCA3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E36DF2-219E-4269-9845-C189F6E6EB0E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8D3D3-B823-4D6D-841D-6269F43E66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561413-B9B5-4F84-9DB2-C07356550999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9B40A1-153F-401A-B690-3BAA810F2D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43CC9-710C-4FA4-8689-4D4D55D92263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7DADC6-78DC-4B68-A3B5-5A7E178C7B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7C06BD-DDCB-41FC-8436-3E99216CDDA0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A104E7-59F4-4FDF-96A6-2D9E536A01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784508-93B6-46D2-9675-1E934566CB3D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D49AC4-210D-4BAF-8FFC-D64A525FB2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7FC25C-E3C2-444D-B356-9B64B589DA70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651FB7-2472-48F6-9C88-5CD4B25768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76DC46-5912-4C36-B6D0-60790DB5D5C9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FBAF50-92B1-4062-8E0C-F907C71804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A92E1E-8839-4548-B1BB-4FA05DC595BA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B8E915-B6B0-482B-9492-19C3130F18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7C687A-2585-4CD3-B439-B09289DE5AF9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CE232C-A640-42FB-BD57-BAC677E6E6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93C640-2AA1-446E-8E0E-A74D3B8B1C73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8B49FD-5C63-4195-95E8-980753817E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59875" cy="6870700"/>
            <a:chOff x="0" y="0"/>
            <a:chExt cx="5770" cy="4328"/>
          </a:xfrm>
        </p:grpSpPr>
        <p:sp>
          <p:nvSpPr>
            <p:cNvPr id="91139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/>
            </a:p>
          </p:txBody>
        </p:sp>
        <p:sp>
          <p:nvSpPr>
            <p:cNvPr id="91140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/>
            </a:p>
          </p:txBody>
        </p:sp>
        <p:sp>
          <p:nvSpPr>
            <p:cNvPr id="91141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/>
            </a:p>
          </p:txBody>
        </p:sp>
        <p:grpSp>
          <p:nvGrpSpPr>
            <p:cNvPr id="1035" name="Group 6"/>
            <p:cNvGrpSpPr>
              <a:grpSpLocks/>
            </p:cNvGrpSpPr>
            <p:nvPr/>
          </p:nvGrpSpPr>
          <p:grpSpPr bwMode="auto">
            <a:xfrm>
              <a:off x="4944" y="1"/>
              <a:ext cx="816" cy="3974"/>
              <a:chOff x="4944" y="1"/>
              <a:chExt cx="816" cy="3974"/>
            </a:xfrm>
          </p:grpSpPr>
          <p:grpSp>
            <p:nvGrpSpPr>
              <p:cNvPr id="1047" name="Group 7"/>
              <p:cNvGrpSpPr>
                <a:grpSpLocks/>
              </p:cNvGrpSpPr>
              <p:nvPr userDrawn="1"/>
            </p:nvGrpSpPr>
            <p:grpSpPr bwMode="auto">
              <a:xfrm>
                <a:off x="5280" y="1"/>
                <a:ext cx="480" cy="1430"/>
                <a:chOff x="5280" y="1"/>
                <a:chExt cx="480" cy="1430"/>
              </a:xfrm>
            </p:grpSpPr>
            <p:grpSp>
              <p:nvGrpSpPr>
                <p:cNvPr id="1068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84" y="0"/>
                  <a:ext cx="174" cy="176"/>
                  <a:chOff x="1657" y="323"/>
                  <a:chExt cx="1691" cy="2560"/>
                </a:xfrm>
              </p:grpSpPr>
              <p:grpSp>
                <p:nvGrpSpPr>
                  <p:cNvPr id="1077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657" y="323"/>
                    <a:ext cx="1691" cy="2560"/>
                    <a:chOff x="1657" y="323"/>
                    <a:chExt cx="1691" cy="2560"/>
                  </a:xfrm>
                </p:grpSpPr>
                <p:sp>
                  <p:nvSpPr>
                    <p:cNvPr id="91146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53" y="323"/>
                      <a:ext cx="1234" cy="2560"/>
                    </a:xfrm>
                    <a:custGeom>
                      <a:avLst/>
                      <a:gdLst/>
                      <a:ahLst/>
                      <a:cxnLst>
                        <a:cxn ang="0">
                          <a:pos x="337" y="283"/>
                        </a:cxn>
                        <a:cxn ang="0">
                          <a:pos x="415" y="115"/>
                        </a:cxn>
                        <a:cxn ang="0">
                          <a:pos x="583" y="7"/>
                        </a:cxn>
                        <a:cxn ang="0">
                          <a:pos x="895" y="61"/>
                        </a:cxn>
                        <a:cxn ang="0">
                          <a:pos x="1051" y="349"/>
                        </a:cxn>
                        <a:cxn ang="0">
                          <a:pos x="979" y="769"/>
                        </a:cxn>
                        <a:cxn ang="0">
                          <a:pos x="943" y="943"/>
                        </a:cxn>
                        <a:cxn ang="0">
                          <a:pos x="1105" y="1075"/>
                        </a:cxn>
                        <a:cxn ang="0">
                          <a:pos x="1231" y="1525"/>
                        </a:cxn>
                        <a:cxn ang="0">
                          <a:pos x="1123" y="1969"/>
                        </a:cxn>
                        <a:cxn ang="0">
                          <a:pos x="907" y="2077"/>
                        </a:cxn>
                        <a:cxn ang="0">
                          <a:pos x="721" y="2059"/>
                        </a:cxn>
                        <a:cxn ang="0">
                          <a:pos x="655" y="2251"/>
                        </a:cxn>
                        <a:cxn ang="0">
                          <a:pos x="529" y="2527"/>
                        </a:cxn>
                        <a:cxn ang="0">
                          <a:pos x="211" y="2509"/>
                        </a:cxn>
                        <a:cxn ang="0">
                          <a:pos x="31" y="2227"/>
                        </a:cxn>
                        <a:cxn ang="0">
                          <a:pos x="25" y="1969"/>
                        </a:cxn>
                        <a:cxn ang="0">
                          <a:pos x="145" y="1651"/>
                        </a:cxn>
                        <a:cxn ang="0">
                          <a:pos x="259" y="1513"/>
                        </a:cxn>
                        <a:cxn ang="0">
                          <a:pos x="217" y="1729"/>
                        </a:cxn>
                        <a:cxn ang="0">
                          <a:pos x="73" y="2023"/>
                        </a:cxn>
                        <a:cxn ang="0">
                          <a:pos x="169" y="2323"/>
                        </a:cxn>
                        <a:cxn ang="0">
                          <a:pos x="439" y="2431"/>
                        </a:cxn>
                        <a:cxn ang="0">
                          <a:pos x="595" y="2227"/>
                        </a:cxn>
                        <a:cxn ang="0">
                          <a:pos x="577" y="1807"/>
                        </a:cxn>
                        <a:cxn ang="0">
                          <a:pos x="493" y="1531"/>
                        </a:cxn>
                        <a:cxn ang="0">
                          <a:pos x="535" y="1459"/>
                        </a:cxn>
                        <a:cxn ang="0">
                          <a:pos x="625" y="1633"/>
                        </a:cxn>
                        <a:cxn ang="0">
                          <a:pos x="721" y="1933"/>
                        </a:cxn>
                        <a:cxn ang="0">
                          <a:pos x="967" y="1963"/>
                        </a:cxn>
                        <a:cxn ang="0">
                          <a:pos x="1135" y="1687"/>
                        </a:cxn>
                        <a:cxn ang="0">
                          <a:pos x="1117" y="1273"/>
                        </a:cxn>
                        <a:cxn ang="0">
                          <a:pos x="883" y="1057"/>
                        </a:cxn>
                        <a:cxn ang="0">
                          <a:pos x="679" y="1129"/>
                        </a:cxn>
                        <a:cxn ang="0">
                          <a:pos x="577" y="1117"/>
                        </a:cxn>
                        <a:cxn ang="0">
                          <a:pos x="619" y="1033"/>
                        </a:cxn>
                        <a:cxn ang="0">
                          <a:pos x="811" y="937"/>
                        </a:cxn>
                        <a:cxn ang="0">
                          <a:pos x="949" y="613"/>
                        </a:cxn>
                        <a:cxn ang="0">
                          <a:pos x="883" y="175"/>
                        </a:cxn>
                        <a:cxn ang="0">
                          <a:pos x="619" y="103"/>
                        </a:cxn>
                        <a:cxn ang="0">
                          <a:pos x="391" y="355"/>
                        </a:cxn>
                        <a:cxn ang="0">
                          <a:pos x="403" y="763"/>
                        </a:cxn>
                        <a:cxn ang="0">
                          <a:pos x="343" y="949"/>
                        </a:cxn>
                        <a:cxn ang="0">
                          <a:pos x="289" y="685"/>
                        </a:cxn>
                        <a:cxn ang="0">
                          <a:pos x="307" y="367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91147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696" y="381"/>
                      <a:ext cx="865" cy="2065"/>
                    </a:xfrm>
                    <a:custGeom>
                      <a:avLst/>
                      <a:gdLst/>
                      <a:ahLst/>
                      <a:cxnLst>
                        <a:cxn ang="0">
                          <a:pos x="785" y="530"/>
                        </a:cxn>
                        <a:cxn ang="0">
                          <a:pos x="797" y="350"/>
                        </a:cxn>
                        <a:cxn ang="0">
                          <a:pos x="863" y="206"/>
                        </a:cxn>
                        <a:cxn ang="0">
                          <a:pos x="809" y="218"/>
                        </a:cxn>
                        <a:cxn ang="0">
                          <a:pos x="749" y="218"/>
                        </a:cxn>
                        <a:cxn ang="0">
                          <a:pos x="683" y="116"/>
                        </a:cxn>
                        <a:cxn ang="0">
                          <a:pos x="611" y="32"/>
                        </a:cxn>
                        <a:cxn ang="0">
                          <a:pos x="509" y="2"/>
                        </a:cxn>
                        <a:cxn ang="0">
                          <a:pos x="407" y="20"/>
                        </a:cxn>
                        <a:cxn ang="0">
                          <a:pos x="281" y="74"/>
                        </a:cxn>
                        <a:cxn ang="0">
                          <a:pos x="173" y="206"/>
                        </a:cxn>
                        <a:cxn ang="0">
                          <a:pos x="119" y="404"/>
                        </a:cxn>
                        <a:cxn ang="0">
                          <a:pos x="131" y="590"/>
                        </a:cxn>
                        <a:cxn ang="0">
                          <a:pos x="173" y="782"/>
                        </a:cxn>
                        <a:cxn ang="0">
                          <a:pos x="197" y="884"/>
                        </a:cxn>
                        <a:cxn ang="0">
                          <a:pos x="167" y="986"/>
                        </a:cxn>
                        <a:cxn ang="0">
                          <a:pos x="65" y="1124"/>
                        </a:cxn>
                        <a:cxn ang="0">
                          <a:pos x="17" y="1298"/>
                        </a:cxn>
                        <a:cxn ang="0">
                          <a:pos x="5" y="1550"/>
                        </a:cxn>
                        <a:cxn ang="0">
                          <a:pos x="47" y="1748"/>
                        </a:cxn>
                        <a:cxn ang="0">
                          <a:pos x="131" y="1898"/>
                        </a:cxn>
                        <a:cxn ang="0">
                          <a:pos x="299" y="1988"/>
                        </a:cxn>
                        <a:cxn ang="0">
                          <a:pos x="425" y="1982"/>
                        </a:cxn>
                        <a:cxn ang="0">
                          <a:pos x="467" y="1994"/>
                        </a:cxn>
                        <a:cxn ang="0">
                          <a:pos x="497" y="2066"/>
                        </a:cxn>
                        <a:cxn ang="0">
                          <a:pos x="497" y="1964"/>
                        </a:cxn>
                        <a:cxn ang="0">
                          <a:pos x="557" y="1778"/>
                        </a:cxn>
                        <a:cxn ang="0">
                          <a:pos x="617" y="1658"/>
                        </a:cxn>
                        <a:cxn ang="0">
                          <a:pos x="581" y="1700"/>
                        </a:cxn>
                        <a:cxn ang="0">
                          <a:pos x="515" y="1820"/>
                        </a:cxn>
                        <a:cxn ang="0">
                          <a:pos x="407" y="1904"/>
                        </a:cxn>
                        <a:cxn ang="0">
                          <a:pos x="269" y="1898"/>
                        </a:cxn>
                        <a:cxn ang="0">
                          <a:pos x="179" y="1814"/>
                        </a:cxn>
                        <a:cxn ang="0">
                          <a:pos x="113" y="1640"/>
                        </a:cxn>
                        <a:cxn ang="0">
                          <a:pos x="107" y="1394"/>
                        </a:cxn>
                        <a:cxn ang="0">
                          <a:pos x="137" y="1190"/>
                        </a:cxn>
                        <a:cxn ang="0">
                          <a:pos x="203" y="1070"/>
                        </a:cxn>
                        <a:cxn ang="0">
                          <a:pos x="323" y="1022"/>
                        </a:cxn>
                        <a:cxn ang="0">
                          <a:pos x="509" y="1076"/>
                        </a:cxn>
                        <a:cxn ang="0">
                          <a:pos x="611" y="1124"/>
                        </a:cxn>
                        <a:cxn ang="0">
                          <a:pos x="665" y="1100"/>
                        </a:cxn>
                        <a:cxn ang="0">
                          <a:pos x="659" y="1046"/>
                        </a:cxn>
                        <a:cxn ang="0">
                          <a:pos x="611" y="1004"/>
                        </a:cxn>
                        <a:cxn ang="0">
                          <a:pos x="497" y="980"/>
                        </a:cxn>
                        <a:cxn ang="0">
                          <a:pos x="323" y="896"/>
                        </a:cxn>
                        <a:cxn ang="0">
                          <a:pos x="233" y="680"/>
                        </a:cxn>
                        <a:cxn ang="0">
                          <a:pos x="209" y="416"/>
                        </a:cxn>
                        <a:cxn ang="0">
                          <a:pos x="317" y="170"/>
                        </a:cxn>
                        <a:cxn ang="0">
                          <a:pos x="485" y="110"/>
                        </a:cxn>
                        <a:cxn ang="0">
                          <a:pos x="617" y="164"/>
                        </a:cxn>
                        <a:cxn ang="0">
                          <a:pos x="707" y="290"/>
                        </a:cxn>
                        <a:cxn ang="0">
                          <a:pos x="737" y="428"/>
                        </a:cxn>
                        <a:cxn ang="0">
                          <a:pos x="773" y="602"/>
                        </a:cxn>
                        <a:cxn ang="0">
                          <a:pos x="809" y="584"/>
                        </a:cxn>
                        <a:cxn ang="0">
                          <a:pos x="785" y="530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sp>
                <p:nvSpPr>
                  <p:cNvPr id="91148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396" y="1428"/>
                    <a:ext cx="175" cy="247"/>
                  </a:xfrm>
                  <a:prstGeom prst="ellipse">
                    <a:avLst/>
                  </a:prstGeom>
                  <a:solidFill>
                    <a:srgbClr val="E7D6B7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91149" name="Freeform 13"/>
                  <p:cNvSpPr>
                    <a:spLocks/>
                  </p:cNvSpPr>
                  <p:nvPr/>
                </p:nvSpPr>
                <p:spPr bwMode="auto">
                  <a:xfrm>
                    <a:off x="2639" y="745"/>
                    <a:ext cx="262" cy="524"/>
                  </a:xfrm>
                  <a:custGeom>
                    <a:avLst/>
                    <a:gdLst/>
                    <a:ahLst/>
                    <a:cxnLst>
                      <a:cxn ang="0">
                        <a:pos x="3" y="483"/>
                      </a:cxn>
                      <a:cxn ang="0">
                        <a:pos x="27" y="273"/>
                      </a:cxn>
                      <a:cxn ang="0">
                        <a:pos x="111" y="45"/>
                      </a:cxn>
                      <a:cxn ang="0">
                        <a:pos x="183" y="3"/>
                      </a:cxn>
                      <a:cxn ang="0">
                        <a:pos x="237" y="39"/>
                      </a:cxn>
                      <a:cxn ang="0">
                        <a:pos x="261" y="129"/>
                      </a:cxn>
                      <a:cxn ang="0">
                        <a:pos x="207" y="273"/>
                      </a:cxn>
                      <a:cxn ang="0">
                        <a:pos x="105" y="477"/>
                      </a:cxn>
                      <a:cxn ang="0">
                        <a:pos x="45" y="501"/>
                      </a:cxn>
                      <a:cxn ang="0">
                        <a:pos x="3" y="483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91150" name="Freeform 14"/>
                  <p:cNvSpPr>
                    <a:spLocks/>
                  </p:cNvSpPr>
                  <p:nvPr/>
                </p:nvSpPr>
                <p:spPr bwMode="auto">
                  <a:xfrm>
                    <a:off x="2707" y="1588"/>
                    <a:ext cx="398" cy="349"/>
                  </a:xfrm>
                  <a:custGeom>
                    <a:avLst/>
                    <a:gdLst/>
                    <a:ahLst/>
                    <a:cxnLst>
                      <a:cxn ang="0">
                        <a:pos x="100" y="201"/>
                      </a:cxn>
                      <a:cxn ang="0">
                        <a:pos x="16" y="87"/>
                      </a:cxn>
                      <a:cxn ang="0">
                        <a:pos x="4" y="45"/>
                      </a:cxn>
                      <a:cxn ang="0">
                        <a:pos x="28" y="3"/>
                      </a:cxn>
                      <a:cxn ang="0">
                        <a:pos x="130" y="27"/>
                      </a:cxn>
                      <a:cxn ang="0">
                        <a:pos x="250" y="75"/>
                      </a:cxn>
                      <a:cxn ang="0">
                        <a:pos x="364" y="159"/>
                      </a:cxn>
                      <a:cxn ang="0">
                        <a:pos x="388" y="273"/>
                      </a:cxn>
                      <a:cxn ang="0">
                        <a:pos x="340" y="333"/>
                      </a:cxn>
                      <a:cxn ang="0">
                        <a:pos x="244" y="315"/>
                      </a:cxn>
                      <a:cxn ang="0">
                        <a:pos x="100" y="20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91151" name="Freeform 15"/>
                  <p:cNvSpPr>
                    <a:spLocks/>
                  </p:cNvSpPr>
                  <p:nvPr/>
                </p:nvSpPr>
                <p:spPr bwMode="auto">
                  <a:xfrm>
                    <a:off x="2454" y="1923"/>
                    <a:ext cx="146" cy="567"/>
                  </a:xfrm>
                  <a:custGeom>
                    <a:avLst/>
                    <a:gdLst/>
                    <a:ahLst/>
                    <a:cxnLst>
                      <a:cxn ang="0">
                        <a:pos x="18" y="165"/>
                      </a:cxn>
                      <a:cxn ang="0">
                        <a:pos x="42" y="39"/>
                      </a:cxn>
                      <a:cxn ang="0">
                        <a:pos x="66" y="3"/>
                      </a:cxn>
                      <a:cxn ang="0">
                        <a:pos x="108" y="27"/>
                      </a:cxn>
                      <a:cxn ang="0">
                        <a:pos x="138" y="165"/>
                      </a:cxn>
                      <a:cxn ang="0">
                        <a:pos x="144" y="423"/>
                      </a:cxn>
                      <a:cxn ang="0">
                        <a:pos x="96" y="543"/>
                      </a:cxn>
                      <a:cxn ang="0">
                        <a:pos x="24" y="513"/>
                      </a:cxn>
                      <a:cxn ang="0">
                        <a:pos x="0" y="315"/>
                      </a:cxn>
                      <a:cxn ang="0">
                        <a:pos x="18" y="165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91152" name="Freeform 16"/>
                  <p:cNvSpPr>
                    <a:spLocks/>
                  </p:cNvSpPr>
                  <p:nvPr/>
                </p:nvSpPr>
                <p:spPr bwMode="auto">
                  <a:xfrm>
                    <a:off x="1910" y="1588"/>
                    <a:ext cx="389" cy="247"/>
                  </a:xfrm>
                  <a:custGeom>
                    <a:avLst/>
                    <a:gdLst/>
                    <a:ahLst/>
                    <a:cxnLst>
                      <a:cxn ang="0">
                        <a:pos x="175" y="61"/>
                      </a:cxn>
                      <a:cxn ang="0">
                        <a:pos x="307" y="19"/>
                      </a:cxn>
                      <a:cxn ang="0">
                        <a:pos x="367" y="7"/>
                      </a:cxn>
                      <a:cxn ang="0">
                        <a:pos x="385" y="61"/>
                      </a:cxn>
                      <a:cxn ang="0">
                        <a:pos x="325" y="133"/>
                      </a:cxn>
                      <a:cxn ang="0">
                        <a:pos x="193" y="223"/>
                      </a:cxn>
                      <a:cxn ang="0">
                        <a:pos x="37" y="247"/>
                      </a:cxn>
                      <a:cxn ang="0">
                        <a:pos x="1" y="187"/>
                      </a:cxn>
                      <a:cxn ang="0">
                        <a:pos x="43" y="115"/>
                      </a:cxn>
                      <a:cxn ang="0">
                        <a:pos x="175" y="61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91153" name="Freeform 17"/>
                  <p:cNvSpPr>
                    <a:spLocks/>
                  </p:cNvSpPr>
                  <p:nvPr/>
                </p:nvSpPr>
                <p:spPr bwMode="auto">
                  <a:xfrm>
                    <a:off x="2094" y="934"/>
                    <a:ext cx="233" cy="378"/>
                  </a:xfrm>
                  <a:custGeom>
                    <a:avLst/>
                    <a:gdLst/>
                    <a:ahLst/>
                    <a:cxnLst>
                      <a:cxn ang="0">
                        <a:pos x="78" y="270"/>
                      </a:cxn>
                      <a:cxn ang="0">
                        <a:pos x="24" y="192"/>
                      </a:cxn>
                      <a:cxn ang="0">
                        <a:pos x="0" y="96"/>
                      </a:cxn>
                      <a:cxn ang="0">
                        <a:pos x="24" y="12"/>
                      </a:cxn>
                      <a:cxn ang="0">
                        <a:pos x="120" y="24"/>
                      </a:cxn>
                      <a:cxn ang="0">
                        <a:pos x="180" y="132"/>
                      </a:cxn>
                      <a:cxn ang="0">
                        <a:pos x="234" y="306"/>
                      </a:cxn>
                      <a:cxn ang="0">
                        <a:pos x="204" y="378"/>
                      </a:cxn>
                      <a:cxn ang="0">
                        <a:pos x="168" y="354"/>
                      </a:cxn>
                      <a:cxn ang="0">
                        <a:pos x="78" y="270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pic>
              <p:nvPicPr>
                <p:cNvPr id="1069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0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1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2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3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4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5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6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1048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1049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0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1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2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3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4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5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6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7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8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9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0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1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2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3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4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5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6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7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sp>
          <p:nvSpPr>
            <p:cNvPr id="91182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/>
              <a:ahLst/>
              <a:cxnLst>
                <a:cxn ang="0">
                  <a:pos x="372" y="154"/>
                </a:cxn>
                <a:cxn ang="0">
                  <a:pos x="378" y="412"/>
                </a:cxn>
                <a:cxn ang="0">
                  <a:pos x="312" y="724"/>
                </a:cxn>
                <a:cxn ang="0">
                  <a:pos x="138" y="928"/>
                </a:cxn>
                <a:cxn ang="0">
                  <a:pos x="0" y="976"/>
                </a:cxn>
                <a:cxn ang="0">
                  <a:pos x="0" y="1222"/>
                </a:cxn>
                <a:cxn ang="0">
                  <a:pos x="750" y="1222"/>
                </a:cxn>
                <a:cxn ang="0">
                  <a:pos x="750" y="178"/>
                </a:cxn>
                <a:cxn ang="0">
                  <a:pos x="372" y="154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83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/>
              <a:ahLst/>
              <a:cxnLst>
                <a:cxn ang="0">
                  <a:pos x="0" y="1260"/>
                </a:cxn>
                <a:cxn ang="0">
                  <a:pos x="0" y="1134"/>
                </a:cxn>
                <a:cxn ang="0">
                  <a:pos x="210" y="1032"/>
                </a:cxn>
                <a:cxn ang="0">
                  <a:pos x="324" y="918"/>
                </a:cxn>
                <a:cxn ang="0">
                  <a:pos x="414" y="714"/>
                </a:cxn>
                <a:cxn ang="0">
                  <a:pos x="450" y="456"/>
                </a:cxn>
                <a:cxn ang="0">
                  <a:pos x="438" y="258"/>
                </a:cxn>
                <a:cxn ang="0">
                  <a:pos x="684" y="0"/>
                </a:cxn>
                <a:cxn ang="0">
                  <a:pos x="768" y="18"/>
                </a:cxn>
                <a:cxn ang="0">
                  <a:pos x="768" y="1254"/>
                </a:cxn>
                <a:cxn ang="0">
                  <a:pos x="0" y="1260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84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/>
              <a:ahLst/>
              <a:cxnLst>
                <a:cxn ang="0">
                  <a:pos x="550" y="115"/>
                </a:cxn>
                <a:cxn ang="0">
                  <a:pos x="460" y="529"/>
                </a:cxn>
                <a:cxn ang="0">
                  <a:pos x="298" y="925"/>
                </a:cxn>
                <a:cxn ang="0">
                  <a:pos x="76" y="1267"/>
                </a:cxn>
                <a:cxn ang="0">
                  <a:pos x="4" y="1339"/>
                </a:cxn>
                <a:cxn ang="0">
                  <a:pos x="100" y="1351"/>
                </a:cxn>
                <a:cxn ang="0">
                  <a:pos x="286" y="1399"/>
                </a:cxn>
                <a:cxn ang="0">
                  <a:pos x="394" y="1525"/>
                </a:cxn>
                <a:cxn ang="0">
                  <a:pos x="478" y="1705"/>
                </a:cxn>
                <a:cxn ang="0">
                  <a:pos x="478" y="1969"/>
                </a:cxn>
                <a:cxn ang="0">
                  <a:pos x="370" y="2263"/>
                </a:cxn>
                <a:cxn ang="0">
                  <a:pos x="124" y="2479"/>
                </a:cxn>
                <a:cxn ang="0">
                  <a:pos x="22" y="2515"/>
                </a:cxn>
                <a:cxn ang="0">
                  <a:pos x="196" y="2533"/>
                </a:cxn>
                <a:cxn ang="0">
                  <a:pos x="388" y="2455"/>
                </a:cxn>
                <a:cxn ang="0">
                  <a:pos x="502" y="2299"/>
                </a:cxn>
                <a:cxn ang="0">
                  <a:pos x="598" y="2197"/>
                </a:cxn>
                <a:cxn ang="0">
                  <a:pos x="694" y="2197"/>
                </a:cxn>
                <a:cxn ang="0">
                  <a:pos x="742" y="2230"/>
                </a:cxn>
                <a:cxn ang="0">
                  <a:pos x="712" y="2137"/>
                </a:cxn>
                <a:cxn ang="0">
                  <a:pos x="664" y="1807"/>
                </a:cxn>
                <a:cxn ang="0">
                  <a:pos x="670" y="1561"/>
                </a:cxn>
                <a:cxn ang="0">
                  <a:pos x="718" y="1393"/>
                </a:cxn>
                <a:cxn ang="0">
                  <a:pos x="748" y="1219"/>
                </a:cxn>
                <a:cxn ang="0">
                  <a:pos x="550" y="115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85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/>
              <a:ahLst/>
              <a:cxnLst>
                <a:cxn ang="0">
                  <a:pos x="486" y="3"/>
                </a:cxn>
                <a:cxn ang="0">
                  <a:pos x="402" y="381"/>
                </a:cxn>
                <a:cxn ang="0">
                  <a:pos x="216" y="777"/>
                </a:cxn>
                <a:cxn ang="0">
                  <a:pos x="0" y="1119"/>
                </a:cxn>
                <a:cxn ang="0">
                  <a:pos x="102" y="1101"/>
                </a:cxn>
                <a:cxn ang="0">
                  <a:pos x="282" y="1119"/>
                </a:cxn>
                <a:cxn ang="0">
                  <a:pos x="378" y="1185"/>
                </a:cxn>
                <a:cxn ang="0">
                  <a:pos x="432" y="1269"/>
                </a:cxn>
                <a:cxn ang="0">
                  <a:pos x="444" y="1365"/>
                </a:cxn>
                <a:cxn ang="0">
                  <a:pos x="498" y="1203"/>
                </a:cxn>
                <a:cxn ang="0">
                  <a:pos x="564" y="825"/>
                </a:cxn>
                <a:cxn ang="0">
                  <a:pos x="606" y="363"/>
                </a:cxn>
                <a:cxn ang="0">
                  <a:pos x="486" y="3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14" cstate="print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86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156" y="517"/>
                </a:cxn>
                <a:cxn ang="0">
                  <a:pos x="288" y="991"/>
                </a:cxn>
                <a:cxn ang="0">
                  <a:pos x="414" y="1435"/>
                </a:cxn>
                <a:cxn ang="0">
                  <a:pos x="576" y="1807"/>
                </a:cxn>
                <a:cxn ang="0">
                  <a:pos x="576" y="3055"/>
                </a:cxn>
                <a:cxn ang="0">
                  <a:pos x="414" y="2557"/>
                </a:cxn>
                <a:cxn ang="0">
                  <a:pos x="252" y="1765"/>
                </a:cxn>
                <a:cxn ang="0">
                  <a:pos x="126" y="961"/>
                </a:cxn>
                <a:cxn ang="0">
                  <a:pos x="12" y="151"/>
                </a:cxn>
                <a:cxn ang="0">
                  <a:pos x="42" y="6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14" cstate="print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87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/>
              <a:ahLst/>
              <a:cxnLst>
                <a:cxn ang="0">
                  <a:pos x="69" y="63"/>
                </a:cxn>
                <a:cxn ang="0">
                  <a:pos x="207" y="549"/>
                </a:cxn>
                <a:cxn ang="0">
                  <a:pos x="381" y="1101"/>
                </a:cxn>
                <a:cxn ang="0">
                  <a:pos x="573" y="1575"/>
                </a:cxn>
                <a:cxn ang="0">
                  <a:pos x="573" y="1935"/>
                </a:cxn>
                <a:cxn ang="0">
                  <a:pos x="321" y="1449"/>
                </a:cxn>
                <a:cxn ang="0">
                  <a:pos x="147" y="699"/>
                </a:cxn>
                <a:cxn ang="0">
                  <a:pos x="15" y="171"/>
                </a:cxn>
                <a:cxn ang="0">
                  <a:pos x="69" y="63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88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89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90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/>
            </a:p>
          </p:txBody>
        </p:sp>
        <p:sp>
          <p:nvSpPr>
            <p:cNvPr id="91191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/>
              <a:ahLst/>
              <a:cxnLst>
                <a:cxn ang="0">
                  <a:pos x="1" y="357"/>
                </a:cxn>
                <a:cxn ang="0">
                  <a:pos x="109" y="341"/>
                </a:cxn>
                <a:cxn ang="0">
                  <a:pos x="241" y="305"/>
                </a:cxn>
                <a:cxn ang="0">
                  <a:pos x="353" y="209"/>
                </a:cxn>
                <a:cxn ang="0">
                  <a:pos x="429" y="89"/>
                </a:cxn>
                <a:cxn ang="0">
                  <a:pos x="493" y="17"/>
                </a:cxn>
                <a:cxn ang="0">
                  <a:pos x="577" y="1"/>
                </a:cxn>
                <a:cxn ang="0">
                  <a:pos x="629" y="21"/>
                </a:cxn>
                <a:cxn ang="0">
                  <a:pos x="673" y="65"/>
                </a:cxn>
                <a:cxn ang="0">
                  <a:pos x="673" y="137"/>
                </a:cxn>
                <a:cxn ang="0">
                  <a:pos x="561" y="225"/>
                </a:cxn>
                <a:cxn ang="0">
                  <a:pos x="425" y="297"/>
                </a:cxn>
                <a:cxn ang="0">
                  <a:pos x="245" y="357"/>
                </a:cxn>
                <a:cxn ang="0">
                  <a:pos x="113" y="377"/>
                </a:cxn>
                <a:cxn ang="0">
                  <a:pos x="1" y="357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92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G0" fmla="+- 607 0 0"/>
                <a:gd name="G1" fmla="+- 21600 0 607"/>
                <a:gd name="G2" fmla="*/ 607 1 2"/>
                <a:gd name="G3" fmla="+- 21600 0 G2"/>
                <a:gd name="G4" fmla="+/ 607 21600 2"/>
                <a:gd name="G5" fmla="+/ G1 0 2"/>
                <a:gd name="G6" fmla="*/ 21600 21600 607"/>
                <a:gd name="G7" fmla="*/ G6 1 2"/>
                <a:gd name="G8" fmla="+- 21600 0 G7"/>
                <a:gd name="G9" fmla="*/ 21600 1 2"/>
                <a:gd name="G10" fmla="+- 607 0 G9"/>
                <a:gd name="G11" fmla="?: G10 G8 0"/>
                <a:gd name="G12" fmla="?: G10 G7 21600"/>
                <a:gd name="T0" fmla="*/ 21296 w 21600"/>
                <a:gd name="T1" fmla="*/ 10800 h 21600"/>
                <a:gd name="T2" fmla="*/ 10800 w 21600"/>
                <a:gd name="T3" fmla="*/ 21600 h 21600"/>
                <a:gd name="T4" fmla="*/ 304 w 21600"/>
                <a:gd name="T5" fmla="*/ 10800 h 21600"/>
                <a:gd name="T6" fmla="*/ 10800 w 21600"/>
                <a:gd name="T7" fmla="*/ 0 h 21600"/>
                <a:gd name="T8" fmla="*/ 2104 w 21600"/>
                <a:gd name="T9" fmla="*/ 2104 h 21600"/>
                <a:gd name="T10" fmla="*/ 19496 w 21600"/>
                <a:gd name="T11" fmla="*/ 1949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>
                <a:defRPr/>
              </a:pPr>
              <a:endParaRPr kumimoji="1" lang="ru-RU"/>
            </a:p>
          </p:txBody>
        </p:sp>
      </p:grpSp>
      <p:sp>
        <p:nvSpPr>
          <p:cNvPr id="1027" name="Rectangle 57"/>
          <p:cNvSpPr>
            <a:spLocks noGrp="1" noChangeArrowheads="1"/>
          </p:cNvSpPr>
          <p:nvPr>
            <p:ph type="title"/>
          </p:nvPr>
        </p:nvSpPr>
        <p:spPr bwMode="auto">
          <a:xfrm>
            <a:off x="219075" y="227013"/>
            <a:ext cx="74771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58"/>
          <p:cNvSpPr>
            <a:spLocks noGrp="1" noChangeArrowheads="1"/>
          </p:cNvSpPr>
          <p:nvPr>
            <p:ph type="body" idx="1"/>
          </p:nvPr>
        </p:nvSpPr>
        <p:spPr bwMode="auto">
          <a:xfrm>
            <a:off x="263525" y="1598613"/>
            <a:ext cx="7386638" cy="449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91195" name="Rectangle 5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2050"/>
            <a:ext cx="1782763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fld id="{59BD0DF6-80D0-4E4D-9617-D246ED2E8B14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91196" name="Rectangle 6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57425" y="6248400"/>
            <a:ext cx="3455988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1197" name="Rectangle 6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248400"/>
            <a:ext cx="175577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fld id="{EAB90812-2170-4753-B2AC-770A2CF23B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12" r:id="rId2"/>
    <p:sldLayoutId id="2147483811" r:id="rId3"/>
    <p:sldLayoutId id="2147483810" r:id="rId4"/>
    <p:sldLayoutId id="2147483809" r:id="rId5"/>
    <p:sldLayoutId id="2147483808" r:id="rId6"/>
    <p:sldLayoutId id="2147483807" r:id="rId7"/>
    <p:sldLayoutId id="2147483806" r:id="rId8"/>
    <p:sldLayoutId id="2147483805" r:id="rId9"/>
    <p:sldLayoutId id="2147483804" r:id="rId10"/>
    <p:sldLayoutId id="214748380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5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80000"/>
        <a:buBlip>
          <a:blip r:embed="rId16"/>
        </a:buBlip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70000"/>
        <a:buBlip>
          <a:blip r:embed="rId17"/>
        </a:buBlip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315" name="Текст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2" name="Дата 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bg2">
                    <a:shade val="5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B2CD1A7B-3C7E-4BFE-A0BF-4E5B9704907C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14" name="Нижний колонтитул 5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bg2">
                    <a:shade val="5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5" name="Номер слайда 6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bg2">
                    <a:shade val="5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C2A04F1-4E42-4706-836B-2980AB60C8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5" r:id="rId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F66047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Arial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66047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66047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66047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66047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66047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66047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66047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66047"/>
          </a:solidFill>
          <a:latin typeface="Verdana" pitchFamily="34" charset="0"/>
        </a:defRPr>
      </a:lvl9pPr>
      <a:extLst/>
    </p:titleStyle>
    <p:bodyStyle>
      <a:lvl1pPr marL="265113" indent="-265113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547688" indent="-200025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785813" indent="-182563" algn="l" rtl="0" eaLnBrk="0" fontAlgn="base" hangingPunct="0">
        <a:spcBef>
          <a:spcPts val="250"/>
        </a:spcBef>
        <a:spcAft>
          <a:spcPct val="0"/>
        </a:spcAft>
        <a:buClr>
          <a:srgbClr val="E93F35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023938" indent="-182563" algn="l" rtl="0" eaLnBrk="0" fontAlgn="base" hangingPunct="0">
        <a:spcBef>
          <a:spcPts val="225"/>
        </a:spcBef>
        <a:spcAft>
          <a:spcPct val="0"/>
        </a:spcAft>
        <a:buClr>
          <a:srgbClr val="E93F35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1279525" indent="-182563" algn="l" rtl="0" eaLnBrk="0" fontAlgn="base" hangingPunct="0">
        <a:spcBef>
          <a:spcPts val="250"/>
        </a:spcBef>
        <a:spcAft>
          <a:spcPct val="0"/>
        </a:spcAft>
        <a:buClr>
          <a:srgbClr val="D5AD6E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fld id="{BC1791A7-FF8C-4047-B52F-9032FB5C355F}" type="datetimeFigureOut">
              <a:rPr lang="ru-RU"/>
              <a:pPr>
                <a:defRPr/>
              </a:pPr>
              <a:t>18.02.2021</a:t>
            </a:fld>
            <a:endParaRPr lang="ru-RU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73941D6-90B3-4CD2-8304-252737FC66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6388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16392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82950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951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952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953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954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82955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2956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82957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82958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2959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26" r:id="rId1"/>
    <p:sldLayoutId id="2147483822" r:id="rId2"/>
    <p:sldLayoutId id="2147483821" r:id="rId3"/>
    <p:sldLayoutId id="2147483820" r:id="rId4"/>
    <p:sldLayoutId id="2147483819" r:id="rId5"/>
    <p:sldLayoutId id="2147483818" r:id="rId6"/>
    <p:sldLayoutId id="2147483817" r:id="rId7"/>
    <p:sldLayoutId id="2147483816" r:id="rId8"/>
    <p:sldLayoutId id="2147483815" r:id="rId9"/>
    <p:sldLayoutId id="2147483814" r:id="rId10"/>
    <p:sldLayoutId id="2147483813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user\Рабочий стол\МОЙ ТАЛАНТ\Талант в Невинке МАТЮХИНА\школ.jpg"/>
          <p:cNvPicPr>
            <a:picLocks noChangeAspect="1" noChangeArrowheads="1"/>
          </p:cNvPicPr>
          <p:nvPr/>
        </p:nvPicPr>
        <p:blipFill>
          <a:blip r:embed="rId2" cstate="print"/>
          <a:srcRect r="3548" b="6125"/>
          <a:stretch>
            <a:fillRect/>
          </a:stretch>
        </p:blipFill>
        <p:spPr bwMode="auto">
          <a:xfrm>
            <a:off x="285720" y="378177"/>
            <a:ext cx="8572560" cy="6051219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7" descr="http://thepencilman.files.wordpress.com/2008/06/stage.jpg?w=300&amp;h=24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b="6061"/>
          <a:stretch>
            <a:fillRect/>
          </a:stretch>
        </p:blipFill>
        <p:spPr bwMode="auto">
          <a:xfrm>
            <a:off x="-56312" y="0"/>
            <a:ext cx="9200312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3" descr="i1185rp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5583238"/>
            <a:ext cx="1727200" cy="72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333375"/>
            <a:ext cx="8501063" cy="61436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ru-RU" b="1" dirty="0">
              <a:solidFill>
                <a:srgbClr val="660066"/>
              </a:solidFill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1600" b="1" dirty="0">
              <a:latin typeface="Century" pitchFamily="18" charset="0"/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1600" b="1" dirty="0">
              <a:latin typeface="Century" pitchFamily="18" charset="0"/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1600" b="1" dirty="0">
              <a:latin typeface="Century" pitchFamily="18" charset="0"/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4000" b="1" i="1" dirty="0">
                <a:solidFill>
                  <a:srgbClr val="534733"/>
                </a:solidFill>
                <a:latin typeface="Bookman Old Style" pitchFamily="18" charset="0"/>
              </a:rPr>
              <a:t>Школьный театр </a:t>
            </a:r>
            <a:br>
              <a:rPr lang="ru-RU" sz="4000" b="1" i="1" dirty="0">
                <a:solidFill>
                  <a:srgbClr val="534733"/>
                </a:solidFill>
                <a:latin typeface="Bookman Old Style" pitchFamily="18" charset="0"/>
              </a:rPr>
            </a:br>
            <a:r>
              <a:rPr lang="ru-RU" sz="4000" b="1" i="1" dirty="0">
                <a:solidFill>
                  <a:srgbClr val="534733"/>
                </a:solidFill>
                <a:latin typeface="Bookman Old Style" pitchFamily="18" charset="0"/>
              </a:rPr>
              <a:t>как средство развития творческой индивидуальности, и формирования личности</a:t>
            </a:r>
            <a:endParaRPr lang="ru-RU" sz="4000" b="1" dirty="0">
              <a:solidFill>
                <a:srgbClr val="534733"/>
              </a:solidFill>
              <a:latin typeface="Century" pitchFamily="18" charset="0"/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1400" b="1" dirty="0">
              <a:latin typeface="Century" pitchFamily="18" charset="0"/>
            </a:endParaRPr>
          </a:p>
          <a:p>
            <a:pPr algn="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2800" i="1" dirty="0">
              <a:latin typeface="Century" pitchFamily="18" charset="0"/>
            </a:endParaRPr>
          </a:p>
          <a:p>
            <a:pPr algn="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4400" i="1" dirty="0"/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r>
              <a:rPr lang="ru-RU" b="1" dirty="0"/>
              <a:t>		</a:t>
            </a:r>
            <a:endParaRPr lang="ru-RU" dirty="0"/>
          </a:p>
        </p:txBody>
      </p:sp>
      <p:sp>
        <p:nvSpPr>
          <p:cNvPr id="4" name="5-конечная звезда 3"/>
          <p:cNvSpPr/>
          <p:nvPr/>
        </p:nvSpPr>
        <p:spPr>
          <a:xfrm>
            <a:off x="571500" y="3786188"/>
            <a:ext cx="142875" cy="142875"/>
          </a:xfrm>
          <a:prstGeom prst="star5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5-конечная звезда 4"/>
          <p:cNvSpPr/>
          <p:nvPr/>
        </p:nvSpPr>
        <p:spPr>
          <a:xfrm>
            <a:off x="6356350" y="2000250"/>
            <a:ext cx="142875" cy="142875"/>
          </a:xfrm>
          <a:prstGeom prst="star5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5-конечная звезда 5"/>
          <p:cNvSpPr/>
          <p:nvPr/>
        </p:nvSpPr>
        <p:spPr>
          <a:xfrm flipH="1" flipV="1">
            <a:off x="5570538" y="1785938"/>
            <a:ext cx="285750" cy="295275"/>
          </a:xfrm>
          <a:prstGeom prst="star5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5-конечная звезда 6"/>
          <p:cNvSpPr/>
          <p:nvPr/>
        </p:nvSpPr>
        <p:spPr>
          <a:xfrm rot="1970284" flipV="1">
            <a:off x="6667500" y="2232025"/>
            <a:ext cx="171450" cy="142875"/>
          </a:xfrm>
          <a:prstGeom prst="star5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 rot="1970284" flipV="1">
            <a:off x="7953375" y="2232025"/>
            <a:ext cx="171450" cy="142875"/>
          </a:xfrm>
          <a:prstGeom prst="star5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5-конечная звезда 8"/>
          <p:cNvSpPr/>
          <p:nvPr/>
        </p:nvSpPr>
        <p:spPr>
          <a:xfrm rot="1970284" flipH="1">
            <a:off x="7194550" y="2119313"/>
            <a:ext cx="252413" cy="261937"/>
          </a:xfrm>
          <a:prstGeom prst="star5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5-конечная звезда 9"/>
          <p:cNvSpPr/>
          <p:nvPr/>
        </p:nvSpPr>
        <p:spPr>
          <a:xfrm flipH="1" flipV="1">
            <a:off x="1427163" y="1714500"/>
            <a:ext cx="285750" cy="214313"/>
          </a:xfrm>
          <a:prstGeom prst="star5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5-конечная звезда 10"/>
          <p:cNvSpPr/>
          <p:nvPr/>
        </p:nvSpPr>
        <p:spPr>
          <a:xfrm flipH="1" flipV="1">
            <a:off x="2713038" y="1714500"/>
            <a:ext cx="285750" cy="214313"/>
          </a:xfrm>
          <a:prstGeom prst="star5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5-конечная звезда 11"/>
          <p:cNvSpPr/>
          <p:nvPr/>
        </p:nvSpPr>
        <p:spPr>
          <a:xfrm>
            <a:off x="1998663" y="1928813"/>
            <a:ext cx="285750" cy="228600"/>
          </a:xfrm>
          <a:prstGeom prst="star5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5-конечная звезда 12"/>
          <p:cNvSpPr/>
          <p:nvPr/>
        </p:nvSpPr>
        <p:spPr>
          <a:xfrm flipH="1" flipV="1">
            <a:off x="2784475" y="2143125"/>
            <a:ext cx="285750" cy="214313"/>
          </a:xfrm>
          <a:prstGeom prst="star5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5-конечная звезда 13"/>
          <p:cNvSpPr/>
          <p:nvPr/>
        </p:nvSpPr>
        <p:spPr>
          <a:xfrm flipH="1" flipV="1">
            <a:off x="4141788" y="1857375"/>
            <a:ext cx="285750" cy="214313"/>
          </a:xfrm>
          <a:prstGeom prst="star5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5-конечная звезда 14"/>
          <p:cNvSpPr/>
          <p:nvPr/>
        </p:nvSpPr>
        <p:spPr>
          <a:xfrm>
            <a:off x="3284538" y="2057400"/>
            <a:ext cx="285750" cy="228600"/>
          </a:xfrm>
          <a:prstGeom prst="star5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6" name="5-конечная звезда 15"/>
          <p:cNvSpPr/>
          <p:nvPr/>
        </p:nvSpPr>
        <p:spPr>
          <a:xfrm flipH="1" flipV="1">
            <a:off x="1143000" y="3357563"/>
            <a:ext cx="285750" cy="214312"/>
          </a:xfrm>
          <a:prstGeom prst="star5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" name="5-конечная звезда 16"/>
          <p:cNvSpPr/>
          <p:nvPr/>
        </p:nvSpPr>
        <p:spPr>
          <a:xfrm flipH="1" flipV="1">
            <a:off x="7427913" y="1500188"/>
            <a:ext cx="285750" cy="214312"/>
          </a:xfrm>
          <a:prstGeom prst="star5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8" name="5-конечная звезда 17"/>
          <p:cNvSpPr/>
          <p:nvPr/>
        </p:nvSpPr>
        <p:spPr>
          <a:xfrm>
            <a:off x="2500313" y="4929188"/>
            <a:ext cx="285750" cy="228600"/>
          </a:xfrm>
          <a:prstGeom prst="star5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5-конечная звезда 18"/>
          <p:cNvSpPr/>
          <p:nvPr/>
        </p:nvSpPr>
        <p:spPr>
          <a:xfrm>
            <a:off x="5070475" y="2000250"/>
            <a:ext cx="142875" cy="142875"/>
          </a:xfrm>
          <a:prstGeom prst="star5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31763" name="Picture 2" descr="C:\Documents and Settings\user\Рабочий стол\МОЙ ТАЛАНТ\Талант в Невинке МАТЮХИНА\маски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3800" y="3860800"/>
            <a:ext cx="2801938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Прямоугольник 2"/>
          <p:cNvSpPr>
            <a:spLocks noChangeArrowheads="1"/>
          </p:cNvSpPr>
          <p:nvPr/>
        </p:nvSpPr>
        <p:spPr bwMode="auto">
          <a:xfrm>
            <a:off x="285750" y="1500188"/>
            <a:ext cx="85010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3200" b="1">
                <a:latin typeface="Verdana" pitchFamily="34" charset="0"/>
              </a:rPr>
              <a:t>      </a:t>
            </a:r>
            <a:endParaRPr lang="ru-RU" sz="2400" b="1" i="1">
              <a:latin typeface="Verdana" pitchFamily="34" charset="0"/>
            </a:endParaRPr>
          </a:p>
        </p:txBody>
      </p:sp>
      <p:sp>
        <p:nvSpPr>
          <p:cNvPr id="11267" name="Заголовок 3"/>
          <p:cNvSpPr>
            <a:spLocks noGrp="1"/>
          </p:cNvSpPr>
          <p:nvPr>
            <p:ph type="title" idx="4294967295"/>
          </p:nvPr>
        </p:nvSpPr>
        <p:spPr>
          <a:xfrm>
            <a:off x="571500" y="428625"/>
            <a:ext cx="8143875" cy="3000375"/>
          </a:xfrm>
        </p:spPr>
        <p:txBody>
          <a:bodyPr anchor="b">
            <a:normAutofit/>
          </a:bodyPr>
          <a:lstStyle/>
          <a:p>
            <a:pPr algn="ctr" eaLnBrk="1" hangingPunct="1">
              <a:defRPr/>
            </a:pPr>
            <a:r>
              <a:rPr lang="ru-RU" sz="5400">
                <a:solidFill>
                  <a:srgbClr val="5347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Искусство театра – это коллективное искусство.</a:t>
            </a:r>
            <a:r>
              <a:rPr lang="ru-RU" sz="4700">
                <a:solidFill>
                  <a:srgbClr val="5347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  <p:pic>
        <p:nvPicPr>
          <p:cNvPr id="32771" name="Picture 2" descr="C:\Documents and Settings\user\Рабочий стол\МОЙ ТАЛАНТ\Талант в Невинке МАТЮХИНА\маски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6238" y="3860800"/>
            <a:ext cx="4889500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/>
          </p:cNvSpPr>
          <p:nvPr>
            <p:ph type="title" idx="4294967295"/>
          </p:nvPr>
        </p:nvSpPr>
        <p:spPr>
          <a:xfrm flipV="1">
            <a:off x="9612313" y="6037263"/>
            <a:ext cx="360362" cy="128587"/>
          </a:xfrm>
        </p:spPr>
        <p:txBody>
          <a:bodyPr anchor="b">
            <a:normAutofit fontScale="90000"/>
          </a:bodyPr>
          <a:lstStyle/>
          <a:p>
            <a:pPr eaLnBrk="1" hangingPunct="1">
              <a:defRPr/>
            </a:pPr>
            <a:endParaRPr lang="ru-RU" sz="3300"/>
          </a:p>
        </p:txBody>
      </p:sp>
      <p:sp>
        <p:nvSpPr>
          <p:cNvPr id="33794" name="Rectangle 3"/>
          <p:cNvSpPr>
            <a:spLocks noGrp="1"/>
          </p:cNvSpPr>
          <p:nvPr>
            <p:ph type="body" idx="4294967295"/>
          </p:nvPr>
        </p:nvSpPr>
        <p:spPr>
          <a:xfrm>
            <a:off x="503238" y="530225"/>
            <a:ext cx="8183562" cy="5635625"/>
          </a:xfrm>
        </p:spPr>
        <p:txBody>
          <a:bodyPr lIns="182880" tIns="91440"/>
          <a:lstStyle/>
          <a:p>
            <a:pPr eaLnBrk="1" hangingPunct="1"/>
            <a:r>
              <a:rPr lang="ru-RU" b="1" smtClean="0"/>
              <a:t>Первостепенная </a:t>
            </a:r>
            <a:r>
              <a:rPr lang="ru-RU" b="1" i="1" smtClean="0"/>
              <a:t>задача</a:t>
            </a:r>
            <a:r>
              <a:rPr lang="ru-RU" b="1" smtClean="0"/>
              <a:t> -  воспитание у детей элементарных навыков необходимых для коллективной творческой работы: </a:t>
            </a:r>
          </a:p>
          <a:p>
            <a:pPr eaLnBrk="1" hangingPunct="1"/>
            <a:r>
              <a:rPr lang="ru-RU" b="1" i="1" smtClean="0"/>
              <a:t>собранность, </a:t>
            </a:r>
          </a:p>
          <a:p>
            <a:pPr eaLnBrk="1" hangingPunct="1"/>
            <a:r>
              <a:rPr lang="ru-RU" b="1" i="1" smtClean="0"/>
              <a:t>организованность, </a:t>
            </a:r>
          </a:p>
          <a:p>
            <a:pPr eaLnBrk="1" hangingPunct="1"/>
            <a:r>
              <a:rPr lang="ru-RU" b="1" i="1" smtClean="0"/>
              <a:t>ответственность, </a:t>
            </a:r>
          </a:p>
          <a:p>
            <a:pPr eaLnBrk="1" hangingPunct="1"/>
            <a:r>
              <a:rPr lang="ru-RU" b="1" i="1" smtClean="0"/>
              <a:t>дисциплинированность, </a:t>
            </a:r>
          </a:p>
          <a:p>
            <a:pPr eaLnBrk="1" hangingPunct="1"/>
            <a:r>
              <a:rPr lang="ru-RU" b="1" i="1" smtClean="0"/>
              <a:t>внимания, </a:t>
            </a:r>
          </a:p>
          <a:p>
            <a:pPr eaLnBrk="1" hangingPunct="1"/>
            <a:r>
              <a:rPr lang="ru-RU" b="1" i="1" smtClean="0"/>
              <a:t>преодоление смущения, </a:t>
            </a:r>
          </a:p>
          <a:p>
            <a:pPr eaLnBrk="1" hangingPunct="1"/>
            <a:r>
              <a:rPr lang="ru-RU" b="1" i="1" smtClean="0"/>
              <a:t>застенчивости, скованности.</a:t>
            </a:r>
          </a:p>
        </p:txBody>
      </p:sp>
      <p:pic>
        <p:nvPicPr>
          <p:cNvPr id="33795" name="Picture 2" descr="C:\Documents and Settings\user\Рабочий стол\МОЙ ТАЛАНТ\Талант в Невинке МАТЮХИНА\маски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80063" y="2349500"/>
            <a:ext cx="2801937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785813" y="261938"/>
            <a:ext cx="7500937" cy="557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ru-RU" sz="3200" b="1" i="1" dirty="0">
                <a:latin typeface="Calibri" pitchFamily="34" charset="0"/>
                <a:cs typeface="Times New Roman" pitchFamily="18" charset="0"/>
              </a:rPr>
              <a:t>Задачи: </a:t>
            </a:r>
            <a:endParaRPr lang="ru-RU" sz="3200" dirty="0">
              <a:latin typeface="Calibri" pitchFamily="34" charset="0"/>
            </a:endParaRPr>
          </a:p>
          <a:p>
            <a:pPr algn="just" eaLnBrk="0" hangingPunct="0">
              <a:buFont typeface="Wingdings" pitchFamily="2" charset="2"/>
              <a:buChar char="v"/>
            </a:pPr>
            <a:r>
              <a:rPr lang="ru-RU" sz="3200" b="1" dirty="0">
                <a:latin typeface="Calibri" pitchFamily="34" charset="0"/>
                <a:cs typeface="Times New Roman" pitchFamily="18" charset="0"/>
              </a:rPr>
              <a:t> </a:t>
            </a:r>
            <a:r>
              <a:rPr lang="ru-RU" sz="3200" b="1" dirty="0">
                <a:cs typeface="Times New Roman" pitchFamily="18" charset="0"/>
              </a:rPr>
              <a:t>знакомство детей с различными видами театра</a:t>
            </a:r>
          </a:p>
          <a:p>
            <a:pPr algn="just" eaLnBrk="0" hangingPunct="0">
              <a:buFont typeface="Wingdings" pitchFamily="2" charset="2"/>
              <a:buChar char="v"/>
            </a:pPr>
            <a:r>
              <a:rPr lang="ru-RU" sz="3200" b="1" dirty="0">
                <a:cs typeface="Times New Roman" pitchFamily="18" charset="0"/>
              </a:rPr>
              <a:t>Поэтапное освоение детьми различных видов творчества</a:t>
            </a:r>
          </a:p>
          <a:p>
            <a:pPr algn="just" eaLnBrk="0" hangingPunct="0">
              <a:buFont typeface="Wingdings" pitchFamily="2" charset="2"/>
              <a:buChar char="v"/>
            </a:pPr>
            <a:r>
              <a:rPr lang="ru-RU" sz="3200" b="1" dirty="0">
                <a:cs typeface="Times New Roman" pitchFamily="18" charset="0"/>
              </a:rPr>
              <a:t>Совершенствование артистических навыков детей в плане переживания и воплощение образа, моделирование навыков социального поведения</a:t>
            </a:r>
          </a:p>
          <a:p>
            <a:pPr algn="just" eaLnBrk="0" hangingPunct="0">
              <a:buFont typeface="Wingdings" pitchFamily="2" charset="2"/>
              <a:buChar char="v"/>
            </a:pPr>
            <a:r>
              <a:rPr lang="ru-RU" sz="2400" b="1" dirty="0">
                <a:latin typeface="Times New Roman" pitchFamily="18" charset="0"/>
              </a:rPr>
              <a:t>Объединять обучения и воспитания в целостный образовательный процесс в соответствии с задачами ФГОС НОО</a:t>
            </a:r>
          </a:p>
        </p:txBody>
      </p:sp>
      <p:sp>
        <p:nvSpPr>
          <p:cNvPr id="4" name="5-конечная звезда 3"/>
          <p:cNvSpPr/>
          <p:nvPr/>
        </p:nvSpPr>
        <p:spPr>
          <a:xfrm flipH="1" flipV="1">
            <a:off x="642938" y="5219700"/>
            <a:ext cx="136525" cy="138113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5-конечная звезда 4"/>
          <p:cNvSpPr/>
          <p:nvPr/>
        </p:nvSpPr>
        <p:spPr>
          <a:xfrm flipH="1" flipV="1">
            <a:off x="1928813" y="5219700"/>
            <a:ext cx="136525" cy="138113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5-конечная звезда 5"/>
          <p:cNvSpPr/>
          <p:nvPr/>
        </p:nvSpPr>
        <p:spPr>
          <a:xfrm>
            <a:off x="1143000" y="5153025"/>
            <a:ext cx="136525" cy="136525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5-конечная звезда 6"/>
          <p:cNvSpPr/>
          <p:nvPr/>
        </p:nvSpPr>
        <p:spPr>
          <a:xfrm flipH="1" flipV="1">
            <a:off x="2000250" y="5648325"/>
            <a:ext cx="136525" cy="138113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>
            <a:off x="2500313" y="5581650"/>
            <a:ext cx="136525" cy="136525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5-конечная звезда 8"/>
          <p:cNvSpPr/>
          <p:nvPr/>
        </p:nvSpPr>
        <p:spPr>
          <a:xfrm>
            <a:off x="7000875" y="5581650"/>
            <a:ext cx="71438" cy="66675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5-конечная звезда 9"/>
          <p:cNvSpPr/>
          <p:nvPr/>
        </p:nvSpPr>
        <p:spPr>
          <a:xfrm flipH="1" flipV="1">
            <a:off x="1785938" y="6438900"/>
            <a:ext cx="136525" cy="138113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5-конечная звезда 10"/>
          <p:cNvSpPr/>
          <p:nvPr/>
        </p:nvSpPr>
        <p:spPr>
          <a:xfrm>
            <a:off x="857250" y="6224588"/>
            <a:ext cx="136525" cy="136525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5-конечная звезда 11"/>
          <p:cNvSpPr/>
          <p:nvPr/>
        </p:nvSpPr>
        <p:spPr>
          <a:xfrm flipH="1" flipV="1">
            <a:off x="1071563" y="6010275"/>
            <a:ext cx="214312" cy="214313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5-конечная звезда 12"/>
          <p:cNvSpPr/>
          <p:nvPr/>
        </p:nvSpPr>
        <p:spPr>
          <a:xfrm flipH="1" flipV="1">
            <a:off x="2357438" y="6010275"/>
            <a:ext cx="214312" cy="214313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5-конечная звезда 13"/>
          <p:cNvSpPr/>
          <p:nvPr/>
        </p:nvSpPr>
        <p:spPr>
          <a:xfrm>
            <a:off x="1571625" y="5948363"/>
            <a:ext cx="214313" cy="22860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5-конечная звезда 14"/>
          <p:cNvSpPr/>
          <p:nvPr/>
        </p:nvSpPr>
        <p:spPr>
          <a:xfrm flipH="1" flipV="1">
            <a:off x="2857500" y="6367463"/>
            <a:ext cx="214313" cy="214312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6" name="5-конечная звезда 15"/>
          <p:cNvSpPr/>
          <p:nvPr/>
        </p:nvSpPr>
        <p:spPr>
          <a:xfrm>
            <a:off x="7929563" y="5081588"/>
            <a:ext cx="142875" cy="142875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" name="5-конечная звезда 16"/>
          <p:cNvSpPr/>
          <p:nvPr/>
        </p:nvSpPr>
        <p:spPr>
          <a:xfrm flipH="1" flipV="1">
            <a:off x="7429500" y="4938713"/>
            <a:ext cx="142875" cy="15240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8" name="5-конечная звезда 17"/>
          <p:cNvSpPr/>
          <p:nvPr/>
        </p:nvSpPr>
        <p:spPr>
          <a:xfrm>
            <a:off x="7358063" y="6296025"/>
            <a:ext cx="142875" cy="142875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5-конечная звезда 18"/>
          <p:cNvSpPr/>
          <p:nvPr/>
        </p:nvSpPr>
        <p:spPr>
          <a:xfrm>
            <a:off x="6286500" y="5724525"/>
            <a:ext cx="142875" cy="142875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5-конечная звезда 19"/>
          <p:cNvSpPr/>
          <p:nvPr/>
        </p:nvSpPr>
        <p:spPr>
          <a:xfrm flipH="1" flipV="1">
            <a:off x="5500688" y="5653088"/>
            <a:ext cx="428625" cy="428625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1" name="5-конечная звезда 20"/>
          <p:cNvSpPr/>
          <p:nvPr/>
        </p:nvSpPr>
        <p:spPr>
          <a:xfrm>
            <a:off x="5929313" y="5010150"/>
            <a:ext cx="71437" cy="66675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2" name="5-конечная звезда 21"/>
          <p:cNvSpPr/>
          <p:nvPr/>
        </p:nvSpPr>
        <p:spPr>
          <a:xfrm flipH="1" flipV="1">
            <a:off x="7500938" y="5510213"/>
            <a:ext cx="71437" cy="71437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5-конечная звезда 22"/>
          <p:cNvSpPr/>
          <p:nvPr/>
        </p:nvSpPr>
        <p:spPr>
          <a:xfrm>
            <a:off x="6643688" y="5081588"/>
            <a:ext cx="142875" cy="142875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4" name="5-конечная звезда 23"/>
          <p:cNvSpPr/>
          <p:nvPr/>
        </p:nvSpPr>
        <p:spPr>
          <a:xfrm>
            <a:off x="4643438" y="5010150"/>
            <a:ext cx="71437" cy="66675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" name="5-конечная звезда 24"/>
          <p:cNvSpPr/>
          <p:nvPr/>
        </p:nvSpPr>
        <p:spPr>
          <a:xfrm>
            <a:off x="4929188" y="5367338"/>
            <a:ext cx="428625" cy="401637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" name="5-конечная звезда 25"/>
          <p:cNvSpPr/>
          <p:nvPr/>
        </p:nvSpPr>
        <p:spPr>
          <a:xfrm flipH="1" flipV="1">
            <a:off x="5500688" y="5153025"/>
            <a:ext cx="71437" cy="71438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7" name="5-конечная звезда 26"/>
          <p:cNvSpPr/>
          <p:nvPr/>
        </p:nvSpPr>
        <p:spPr>
          <a:xfrm flipV="1">
            <a:off x="3929063" y="6153150"/>
            <a:ext cx="282575" cy="280988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8" name="5-конечная звезда 27"/>
          <p:cNvSpPr/>
          <p:nvPr/>
        </p:nvSpPr>
        <p:spPr>
          <a:xfrm flipV="1">
            <a:off x="8215313" y="5862638"/>
            <a:ext cx="139700" cy="138112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9" name="5-конечная звезда 28"/>
          <p:cNvSpPr/>
          <p:nvPr/>
        </p:nvSpPr>
        <p:spPr>
          <a:xfrm flipH="1">
            <a:off x="8715375" y="5795963"/>
            <a:ext cx="139700" cy="136525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0" name="5-конечная звезда 29"/>
          <p:cNvSpPr/>
          <p:nvPr/>
        </p:nvSpPr>
        <p:spPr>
          <a:xfrm flipV="1">
            <a:off x="4500563" y="6286500"/>
            <a:ext cx="139700" cy="142875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1" name="5-конечная звезда 30"/>
          <p:cNvSpPr/>
          <p:nvPr/>
        </p:nvSpPr>
        <p:spPr>
          <a:xfrm flipH="1">
            <a:off x="5214938" y="6286500"/>
            <a:ext cx="139700" cy="136525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/>
          </p:cNvSpPr>
          <p:nvPr>
            <p:ph type="title" idx="4294967295"/>
          </p:nvPr>
        </p:nvSpPr>
        <p:spPr>
          <a:xfrm flipV="1">
            <a:off x="9540875" y="6037263"/>
            <a:ext cx="431800" cy="69850"/>
          </a:xfrm>
        </p:spPr>
        <p:txBody>
          <a:bodyPr anchor="b">
            <a:normAutofit fontScale="90000"/>
          </a:bodyPr>
          <a:lstStyle/>
          <a:p>
            <a:pPr eaLnBrk="1" hangingPunct="1">
              <a:defRPr/>
            </a:pPr>
            <a:endParaRPr lang="ru-RU" sz="3300"/>
          </a:p>
        </p:txBody>
      </p:sp>
      <p:sp>
        <p:nvSpPr>
          <p:cNvPr id="35842" name="Rectangle 3"/>
          <p:cNvSpPr>
            <a:spLocks noGrp="1"/>
          </p:cNvSpPr>
          <p:nvPr>
            <p:ph type="body" idx="4294967295"/>
          </p:nvPr>
        </p:nvSpPr>
        <p:spPr>
          <a:xfrm>
            <a:off x="503238" y="530225"/>
            <a:ext cx="8183562" cy="5491163"/>
          </a:xfrm>
        </p:spPr>
        <p:txBody>
          <a:bodyPr lIns="182880" tIns="91440"/>
          <a:lstStyle/>
          <a:p>
            <a:pPr algn="ctr" eaLnBrk="1" hangingPunct="1">
              <a:buFontTx/>
              <a:buNone/>
            </a:pPr>
            <a:r>
              <a:rPr lang="ru-RU" sz="4800" smtClean="0">
                <a:latin typeface="Imprint MT Shadow" pitchFamily="82" charset="0"/>
              </a:rPr>
              <a:t>Основные направления работы</a:t>
            </a:r>
          </a:p>
          <a:p>
            <a:pPr eaLnBrk="1" hangingPunct="1">
              <a:buFontTx/>
              <a:buNone/>
            </a:pPr>
            <a:r>
              <a:rPr lang="ru-RU" sz="4000" smtClean="0"/>
              <a:t>1.Театральная игра</a:t>
            </a:r>
          </a:p>
          <a:p>
            <a:pPr eaLnBrk="1" hangingPunct="1">
              <a:buFontTx/>
              <a:buNone/>
            </a:pPr>
            <a:r>
              <a:rPr lang="ru-RU" sz="4000" smtClean="0"/>
              <a:t>2.Ритма пластика</a:t>
            </a:r>
          </a:p>
          <a:p>
            <a:pPr eaLnBrk="1" hangingPunct="1">
              <a:buFontTx/>
              <a:buNone/>
            </a:pPr>
            <a:r>
              <a:rPr lang="ru-RU" sz="4000" smtClean="0"/>
              <a:t>3.Культура и техника чтения</a:t>
            </a:r>
          </a:p>
          <a:p>
            <a:pPr eaLnBrk="1" hangingPunct="1">
              <a:buFontTx/>
              <a:buNone/>
            </a:pPr>
            <a:r>
              <a:rPr lang="ru-RU" sz="4000" smtClean="0"/>
              <a:t>4.Основы театральной культуры</a:t>
            </a:r>
          </a:p>
          <a:p>
            <a:pPr eaLnBrk="1" hangingPunct="1">
              <a:buFontTx/>
              <a:buNone/>
            </a:pPr>
            <a:r>
              <a:rPr lang="ru-RU" sz="4000" smtClean="0"/>
              <a:t>5.Работа над спектаклем</a:t>
            </a:r>
          </a:p>
          <a:p>
            <a:pPr eaLnBrk="1" hangingPunct="1">
              <a:buFontTx/>
              <a:buNone/>
            </a:pPr>
            <a:r>
              <a:rPr lang="ru-RU" sz="4000" smtClean="0"/>
              <a:t>6.Работа по созданию декораций</a:t>
            </a:r>
          </a:p>
          <a:p>
            <a:pPr eaLnBrk="1" hangingPunct="1">
              <a:buFontTx/>
              <a:buNone/>
            </a:pPr>
            <a:endParaRPr lang="ru-RU" sz="4000" smtClean="0"/>
          </a:p>
        </p:txBody>
      </p:sp>
      <p:pic>
        <p:nvPicPr>
          <p:cNvPr id="35843" name="Picture 2" descr="C:\Documents and Settings\user\Рабочий стол\МОЙ ТАЛАНТ\Талант в Невинке МАТЮХИНА\маски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6238" y="4797425"/>
            <a:ext cx="2801937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/>
          </p:cNvSpPr>
          <p:nvPr>
            <p:ph type="title" idx="4294967295"/>
          </p:nvPr>
        </p:nvSpPr>
        <p:spPr>
          <a:xfrm>
            <a:off x="9972675" y="5805488"/>
            <a:ext cx="287338" cy="215900"/>
          </a:xfrm>
        </p:spPr>
        <p:txBody>
          <a:bodyPr anchor="b">
            <a:normAutofit fontScale="90000"/>
          </a:bodyPr>
          <a:lstStyle/>
          <a:p>
            <a:pPr eaLnBrk="1" hangingPunct="1">
              <a:defRPr/>
            </a:pPr>
            <a:endParaRPr lang="ru-RU" sz="3300"/>
          </a:p>
        </p:txBody>
      </p:sp>
      <p:sp>
        <p:nvSpPr>
          <p:cNvPr id="36866" name="Rectangle 3"/>
          <p:cNvSpPr>
            <a:spLocks noGrp="1"/>
          </p:cNvSpPr>
          <p:nvPr>
            <p:ph type="body" idx="4294967295"/>
          </p:nvPr>
        </p:nvSpPr>
        <p:spPr>
          <a:xfrm>
            <a:off x="503238" y="530225"/>
            <a:ext cx="8389937" cy="5346700"/>
          </a:xfrm>
        </p:spPr>
        <p:txBody>
          <a:bodyPr lIns="182880" tIns="91440"/>
          <a:lstStyle/>
          <a:p>
            <a:pPr algn="ctr" eaLnBrk="1" hangingPunct="1">
              <a:buFontTx/>
              <a:buNone/>
            </a:pPr>
            <a:r>
              <a:rPr lang="ru-RU" b="1" smtClean="0">
                <a:latin typeface="Imprint MT Shadow" pitchFamily="82" charset="0"/>
              </a:rPr>
              <a:t>Тематическое планирование включает:</a:t>
            </a:r>
          </a:p>
          <a:p>
            <a:pPr eaLnBrk="1" hangingPunct="1"/>
            <a:r>
              <a:rPr lang="ru-RU" b="1" smtClean="0">
                <a:latin typeface="Imprint MT Shadow" pitchFamily="82" charset="0"/>
              </a:rPr>
              <a:t>Обучение и изображению героев</a:t>
            </a:r>
          </a:p>
          <a:p>
            <a:pPr eaLnBrk="1" hangingPunct="1"/>
            <a:r>
              <a:rPr lang="ru-RU" b="1" smtClean="0">
                <a:latin typeface="Imprint MT Shadow" pitchFamily="82" charset="0"/>
              </a:rPr>
              <a:t>Работа над дикцией</a:t>
            </a:r>
          </a:p>
          <a:p>
            <a:pPr eaLnBrk="1" hangingPunct="1"/>
            <a:r>
              <a:rPr lang="ru-RU" b="1" smtClean="0">
                <a:latin typeface="Imprint MT Shadow" pitchFamily="82" charset="0"/>
              </a:rPr>
              <a:t>Умение пользоваться интонацией</a:t>
            </a:r>
          </a:p>
          <a:p>
            <a:pPr eaLnBrk="1" hangingPunct="1"/>
            <a:r>
              <a:rPr lang="ru-RU" b="1" smtClean="0">
                <a:latin typeface="Imprint MT Shadow" pitchFamily="82" charset="0"/>
              </a:rPr>
              <a:t>Умение создавать образы с помощью жестов</a:t>
            </a:r>
          </a:p>
          <a:p>
            <a:pPr eaLnBrk="1" hangingPunct="1"/>
            <a:r>
              <a:rPr lang="ru-RU" b="1" smtClean="0">
                <a:latin typeface="Imprint MT Shadow" pitchFamily="82" charset="0"/>
              </a:rPr>
              <a:t>Упражнение придумывания рифмы к словам</a:t>
            </a:r>
          </a:p>
          <a:p>
            <a:pPr eaLnBrk="1" hangingPunct="1"/>
            <a:r>
              <a:rPr lang="ru-RU" b="1" smtClean="0">
                <a:latin typeface="Imprint MT Shadow" pitchFamily="82" charset="0"/>
              </a:rPr>
              <a:t>Развитие умения последовательно и выразительно пересказать сказку</a:t>
            </a:r>
          </a:p>
          <a:p>
            <a:pPr eaLnBrk="1" hangingPunct="1"/>
            <a:r>
              <a:rPr lang="ru-RU" b="1" smtClean="0">
                <a:latin typeface="Imprint MT Shadow" pitchFamily="82" charset="0"/>
              </a:rPr>
              <a:t>Умение связано и логично передавать мысли</a:t>
            </a:r>
          </a:p>
          <a:p>
            <a:pPr eaLnBrk="1" hangingPunct="1"/>
            <a:r>
              <a:rPr lang="ru-RU" b="1" smtClean="0">
                <a:latin typeface="Imprint MT Shadow" pitchFamily="82" charset="0"/>
              </a:rPr>
              <a:t>Обучение наиболее легкому выходу из конфликтных ситуаций</a:t>
            </a:r>
          </a:p>
          <a:p>
            <a:pPr eaLnBrk="1" hangingPunct="1">
              <a:buFontTx/>
              <a:buNone/>
            </a:pPr>
            <a:endParaRPr lang="ru-RU" smtClean="0"/>
          </a:p>
        </p:txBody>
      </p:sp>
      <p:pic>
        <p:nvPicPr>
          <p:cNvPr id="36867" name="Picture 2" descr="C:\Documents and Settings\user\Рабочий стол\МОЙ ТАЛАНТ\Талант в Невинке МАТЮХИНА\маски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67400" y="5157788"/>
            <a:ext cx="230505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Прямоугольник 2"/>
          <p:cNvSpPr>
            <a:spLocks noChangeArrowheads="1"/>
          </p:cNvSpPr>
          <p:nvPr/>
        </p:nvSpPr>
        <p:spPr bwMode="auto">
          <a:xfrm>
            <a:off x="642938" y="714375"/>
            <a:ext cx="75723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800" b="1">
                <a:latin typeface="Calibri" pitchFamily="34" charset="0"/>
              </a:rPr>
              <a:t>В условиях драматической импровизации ребёнок получает возможность улучшить самого себя. Театр превращается в средство, помогающее детям отыскать потерянные, скрытые области своего «я» и выразить их.</a:t>
            </a:r>
            <a:r>
              <a:rPr lang="ru-RU" sz="3200" b="1">
                <a:latin typeface="Calibri" pitchFamily="34" charset="0"/>
              </a:rPr>
              <a:t> </a:t>
            </a:r>
          </a:p>
        </p:txBody>
      </p:sp>
      <p:sp>
        <p:nvSpPr>
          <p:cNvPr id="37890" name="AutoShape 2" descr="farfalla : Качественные РАЗВИВАЮЩИЕ ИГРУШКИ и КОВРИКИ от 0+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2" cstate="print"/>
          <a:srcRect l="7031" t="14648" r="40234" b="22363"/>
          <a:stretch>
            <a:fillRect/>
          </a:stretch>
        </p:blipFill>
        <p:spPr bwMode="auto">
          <a:xfrm>
            <a:off x="2555875" y="3789363"/>
            <a:ext cx="4103688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3" name="Group 21"/>
          <p:cNvGrpSpPr>
            <a:grpSpLocks/>
          </p:cNvGrpSpPr>
          <p:nvPr/>
        </p:nvGrpSpPr>
        <p:grpSpPr bwMode="auto">
          <a:xfrm>
            <a:off x="7072313" y="785813"/>
            <a:ext cx="1571625" cy="5000625"/>
            <a:chOff x="4128" y="2041"/>
            <a:chExt cx="595" cy="2638"/>
          </a:xfrm>
        </p:grpSpPr>
        <p:grpSp>
          <p:nvGrpSpPr>
            <p:cNvPr id="38953" name="Group 22"/>
            <p:cNvGrpSpPr>
              <a:grpSpLocks/>
            </p:cNvGrpSpPr>
            <p:nvPr/>
          </p:nvGrpSpPr>
          <p:grpSpPr bwMode="auto">
            <a:xfrm>
              <a:off x="4128" y="2400"/>
              <a:ext cx="499" cy="2279"/>
              <a:chOff x="5045" y="2065"/>
              <a:chExt cx="499" cy="2279"/>
            </a:xfrm>
          </p:grpSpPr>
          <p:sp>
            <p:nvSpPr>
              <p:cNvPr id="38988" name="Freeform 23"/>
              <p:cNvSpPr>
                <a:spLocks/>
              </p:cNvSpPr>
              <p:nvPr/>
            </p:nvSpPr>
            <p:spPr bwMode="auto">
              <a:xfrm>
                <a:off x="5188" y="3107"/>
                <a:ext cx="143" cy="363"/>
              </a:xfrm>
              <a:custGeom>
                <a:avLst/>
                <a:gdLst>
                  <a:gd name="T0" fmla="*/ 67 w 143"/>
                  <a:gd name="T1" fmla="*/ 0 h 727"/>
                  <a:gd name="T2" fmla="*/ 89 w 143"/>
                  <a:gd name="T3" fmla="*/ 0 h 727"/>
                  <a:gd name="T4" fmla="*/ 118 w 143"/>
                  <a:gd name="T5" fmla="*/ 0 h 727"/>
                  <a:gd name="T6" fmla="*/ 140 w 143"/>
                  <a:gd name="T7" fmla="*/ 0 h 727"/>
                  <a:gd name="T8" fmla="*/ 139 w 143"/>
                  <a:gd name="T9" fmla="*/ 0 h 727"/>
                  <a:gd name="T10" fmla="*/ 116 w 143"/>
                  <a:gd name="T11" fmla="*/ 0 h 727"/>
                  <a:gd name="T12" fmla="*/ 84 w 143"/>
                  <a:gd name="T13" fmla="*/ 0 h 727"/>
                  <a:gd name="T14" fmla="*/ 56 w 143"/>
                  <a:gd name="T15" fmla="*/ 0 h 727"/>
                  <a:gd name="T16" fmla="*/ 40 w 143"/>
                  <a:gd name="T17" fmla="*/ 0 h 727"/>
                  <a:gd name="T18" fmla="*/ 28 w 143"/>
                  <a:gd name="T19" fmla="*/ 0 h 727"/>
                  <a:gd name="T20" fmla="*/ 18 w 143"/>
                  <a:gd name="T21" fmla="*/ 0 h 727"/>
                  <a:gd name="T22" fmla="*/ 12 w 143"/>
                  <a:gd name="T23" fmla="*/ 0 h 727"/>
                  <a:gd name="T24" fmla="*/ 15 w 143"/>
                  <a:gd name="T25" fmla="*/ 0 h 727"/>
                  <a:gd name="T26" fmla="*/ 37 w 143"/>
                  <a:gd name="T27" fmla="*/ 0 h 727"/>
                  <a:gd name="T28" fmla="*/ 40 w 143"/>
                  <a:gd name="T29" fmla="*/ 0 h 727"/>
                  <a:gd name="T30" fmla="*/ 38 w 143"/>
                  <a:gd name="T31" fmla="*/ 0 h 727"/>
                  <a:gd name="T32" fmla="*/ 31 w 143"/>
                  <a:gd name="T33" fmla="*/ 0 h 727"/>
                  <a:gd name="T34" fmla="*/ 18 w 143"/>
                  <a:gd name="T35" fmla="*/ 0 h 727"/>
                  <a:gd name="T36" fmla="*/ 7 w 143"/>
                  <a:gd name="T37" fmla="*/ 0 h 727"/>
                  <a:gd name="T38" fmla="*/ 1 w 143"/>
                  <a:gd name="T39" fmla="*/ 0 h 727"/>
                  <a:gd name="T40" fmla="*/ 1 w 143"/>
                  <a:gd name="T41" fmla="*/ 0 h 727"/>
                  <a:gd name="T42" fmla="*/ 7 w 143"/>
                  <a:gd name="T43" fmla="*/ 0 h 727"/>
                  <a:gd name="T44" fmla="*/ 18 w 143"/>
                  <a:gd name="T45" fmla="*/ 0 h 727"/>
                  <a:gd name="T46" fmla="*/ 37 w 143"/>
                  <a:gd name="T47" fmla="*/ 0 h 727"/>
                  <a:gd name="T48" fmla="*/ 72 w 143"/>
                  <a:gd name="T49" fmla="*/ 0 h 727"/>
                  <a:gd name="T50" fmla="*/ 103 w 143"/>
                  <a:gd name="T51" fmla="*/ 0 h 727"/>
                  <a:gd name="T52" fmla="*/ 119 w 143"/>
                  <a:gd name="T53" fmla="*/ 0 h 727"/>
                  <a:gd name="T54" fmla="*/ 127 w 143"/>
                  <a:gd name="T55" fmla="*/ 0 h 727"/>
                  <a:gd name="T56" fmla="*/ 127 w 143"/>
                  <a:gd name="T57" fmla="*/ 0 h 727"/>
                  <a:gd name="T58" fmla="*/ 111 w 143"/>
                  <a:gd name="T59" fmla="*/ 0 h 727"/>
                  <a:gd name="T60" fmla="*/ 86 w 143"/>
                  <a:gd name="T61" fmla="*/ 0 h 727"/>
                  <a:gd name="T62" fmla="*/ 66 w 143"/>
                  <a:gd name="T63" fmla="*/ 0 h 727"/>
                  <a:gd name="T64" fmla="*/ 64 w 143"/>
                  <a:gd name="T65" fmla="*/ 0 h 72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43"/>
                  <a:gd name="T100" fmla="*/ 0 h 727"/>
                  <a:gd name="T101" fmla="*/ 143 w 143"/>
                  <a:gd name="T102" fmla="*/ 727 h 72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43" h="727">
                    <a:moveTo>
                      <a:pt x="64" y="727"/>
                    </a:moveTo>
                    <a:lnTo>
                      <a:pt x="67" y="721"/>
                    </a:lnTo>
                    <a:lnTo>
                      <a:pt x="77" y="702"/>
                    </a:lnTo>
                    <a:lnTo>
                      <a:pt x="89" y="675"/>
                    </a:lnTo>
                    <a:lnTo>
                      <a:pt x="104" y="639"/>
                    </a:lnTo>
                    <a:lnTo>
                      <a:pt x="118" y="600"/>
                    </a:lnTo>
                    <a:lnTo>
                      <a:pt x="131" y="556"/>
                    </a:lnTo>
                    <a:lnTo>
                      <a:pt x="140" y="513"/>
                    </a:lnTo>
                    <a:lnTo>
                      <a:pt x="143" y="471"/>
                    </a:lnTo>
                    <a:lnTo>
                      <a:pt x="139" y="423"/>
                    </a:lnTo>
                    <a:lnTo>
                      <a:pt x="129" y="379"/>
                    </a:lnTo>
                    <a:lnTo>
                      <a:pt x="116" y="339"/>
                    </a:lnTo>
                    <a:lnTo>
                      <a:pt x="100" y="301"/>
                    </a:lnTo>
                    <a:lnTo>
                      <a:pt x="84" y="270"/>
                    </a:lnTo>
                    <a:lnTo>
                      <a:pt x="68" y="243"/>
                    </a:lnTo>
                    <a:lnTo>
                      <a:pt x="56" y="222"/>
                    </a:lnTo>
                    <a:lnTo>
                      <a:pt x="47" y="207"/>
                    </a:lnTo>
                    <a:lnTo>
                      <a:pt x="40" y="195"/>
                    </a:lnTo>
                    <a:lnTo>
                      <a:pt x="34" y="183"/>
                    </a:lnTo>
                    <a:lnTo>
                      <a:pt x="28" y="170"/>
                    </a:lnTo>
                    <a:lnTo>
                      <a:pt x="23" y="156"/>
                    </a:lnTo>
                    <a:lnTo>
                      <a:pt x="18" y="143"/>
                    </a:lnTo>
                    <a:lnTo>
                      <a:pt x="14" y="128"/>
                    </a:lnTo>
                    <a:lnTo>
                      <a:pt x="12" y="113"/>
                    </a:lnTo>
                    <a:lnTo>
                      <a:pt x="11" y="96"/>
                    </a:lnTo>
                    <a:lnTo>
                      <a:pt x="15" y="65"/>
                    </a:lnTo>
                    <a:lnTo>
                      <a:pt x="26" y="39"/>
                    </a:lnTo>
                    <a:lnTo>
                      <a:pt x="37" y="21"/>
                    </a:lnTo>
                    <a:lnTo>
                      <a:pt x="41" y="15"/>
                    </a:lnTo>
                    <a:lnTo>
                      <a:pt x="40" y="11"/>
                    </a:lnTo>
                    <a:lnTo>
                      <a:pt x="39" y="5"/>
                    </a:lnTo>
                    <a:lnTo>
                      <a:pt x="38" y="2"/>
                    </a:lnTo>
                    <a:lnTo>
                      <a:pt x="38" y="0"/>
                    </a:lnTo>
                    <a:lnTo>
                      <a:pt x="31" y="9"/>
                    </a:lnTo>
                    <a:lnTo>
                      <a:pt x="24" y="20"/>
                    </a:lnTo>
                    <a:lnTo>
                      <a:pt x="18" y="32"/>
                    </a:lnTo>
                    <a:lnTo>
                      <a:pt x="11" y="45"/>
                    </a:lnTo>
                    <a:lnTo>
                      <a:pt x="7" y="59"/>
                    </a:lnTo>
                    <a:lnTo>
                      <a:pt x="4" y="72"/>
                    </a:lnTo>
                    <a:lnTo>
                      <a:pt x="1" y="86"/>
                    </a:lnTo>
                    <a:lnTo>
                      <a:pt x="0" y="98"/>
                    </a:lnTo>
                    <a:lnTo>
                      <a:pt x="1" y="116"/>
                    </a:lnTo>
                    <a:lnTo>
                      <a:pt x="2" y="134"/>
                    </a:lnTo>
                    <a:lnTo>
                      <a:pt x="7" y="150"/>
                    </a:lnTo>
                    <a:lnTo>
                      <a:pt x="11" y="167"/>
                    </a:lnTo>
                    <a:lnTo>
                      <a:pt x="18" y="185"/>
                    </a:lnTo>
                    <a:lnTo>
                      <a:pt x="26" y="202"/>
                    </a:lnTo>
                    <a:lnTo>
                      <a:pt x="37" y="222"/>
                    </a:lnTo>
                    <a:lnTo>
                      <a:pt x="49" y="241"/>
                    </a:lnTo>
                    <a:lnTo>
                      <a:pt x="72" y="280"/>
                    </a:lnTo>
                    <a:lnTo>
                      <a:pt x="90" y="315"/>
                    </a:lnTo>
                    <a:lnTo>
                      <a:pt x="103" y="348"/>
                    </a:lnTo>
                    <a:lnTo>
                      <a:pt x="113" y="376"/>
                    </a:lnTo>
                    <a:lnTo>
                      <a:pt x="119" y="403"/>
                    </a:lnTo>
                    <a:lnTo>
                      <a:pt x="124" y="427"/>
                    </a:lnTo>
                    <a:lnTo>
                      <a:pt x="127" y="450"/>
                    </a:lnTo>
                    <a:lnTo>
                      <a:pt x="128" y="471"/>
                    </a:lnTo>
                    <a:lnTo>
                      <a:pt x="127" y="504"/>
                    </a:lnTo>
                    <a:lnTo>
                      <a:pt x="120" y="538"/>
                    </a:lnTo>
                    <a:lnTo>
                      <a:pt x="111" y="576"/>
                    </a:lnTo>
                    <a:lnTo>
                      <a:pt x="99" y="610"/>
                    </a:lnTo>
                    <a:lnTo>
                      <a:pt x="86" y="640"/>
                    </a:lnTo>
                    <a:lnTo>
                      <a:pt x="75" y="666"/>
                    </a:lnTo>
                    <a:lnTo>
                      <a:pt x="66" y="682"/>
                    </a:lnTo>
                    <a:lnTo>
                      <a:pt x="61" y="688"/>
                    </a:lnTo>
                    <a:lnTo>
                      <a:pt x="64" y="72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89" name="Freeform 24"/>
              <p:cNvSpPr>
                <a:spLocks/>
              </p:cNvSpPr>
              <p:nvPr/>
            </p:nvSpPr>
            <p:spPr bwMode="auto">
              <a:xfrm>
                <a:off x="5205" y="2888"/>
                <a:ext cx="133" cy="420"/>
              </a:xfrm>
              <a:custGeom>
                <a:avLst/>
                <a:gdLst>
                  <a:gd name="T0" fmla="*/ 116 w 133"/>
                  <a:gd name="T1" fmla="*/ 1 h 839"/>
                  <a:gd name="T2" fmla="*/ 118 w 133"/>
                  <a:gd name="T3" fmla="*/ 1 h 839"/>
                  <a:gd name="T4" fmla="*/ 121 w 133"/>
                  <a:gd name="T5" fmla="*/ 1 h 839"/>
                  <a:gd name="T6" fmla="*/ 124 w 133"/>
                  <a:gd name="T7" fmla="*/ 1 h 839"/>
                  <a:gd name="T8" fmla="*/ 125 w 133"/>
                  <a:gd name="T9" fmla="*/ 1 h 839"/>
                  <a:gd name="T10" fmla="*/ 126 w 133"/>
                  <a:gd name="T11" fmla="*/ 1 h 839"/>
                  <a:gd name="T12" fmla="*/ 129 w 133"/>
                  <a:gd name="T13" fmla="*/ 1 h 839"/>
                  <a:gd name="T14" fmla="*/ 132 w 133"/>
                  <a:gd name="T15" fmla="*/ 1 h 839"/>
                  <a:gd name="T16" fmla="*/ 133 w 133"/>
                  <a:gd name="T17" fmla="*/ 1 h 839"/>
                  <a:gd name="T18" fmla="*/ 127 w 133"/>
                  <a:gd name="T19" fmla="*/ 1 h 839"/>
                  <a:gd name="T20" fmla="*/ 113 w 133"/>
                  <a:gd name="T21" fmla="*/ 1 h 839"/>
                  <a:gd name="T22" fmla="*/ 94 w 133"/>
                  <a:gd name="T23" fmla="*/ 1 h 839"/>
                  <a:gd name="T24" fmla="*/ 72 w 133"/>
                  <a:gd name="T25" fmla="*/ 1 h 839"/>
                  <a:gd name="T26" fmla="*/ 49 w 133"/>
                  <a:gd name="T27" fmla="*/ 1 h 839"/>
                  <a:gd name="T28" fmla="*/ 30 w 133"/>
                  <a:gd name="T29" fmla="*/ 1 h 839"/>
                  <a:gd name="T30" fmla="*/ 16 w 133"/>
                  <a:gd name="T31" fmla="*/ 1 h 839"/>
                  <a:gd name="T32" fmla="*/ 10 w 133"/>
                  <a:gd name="T33" fmla="*/ 1 h 839"/>
                  <a:gd name="T34" fmla="*/ 15 w 133"/>
                  <a:gd name="T35" fmla="*/ 1 h 839"/>
                  <a:gd name="T36" fmla="*/ 26 w 133"/>
                  <a:gd name="T37" fmla="*/ 1 h 839"/>
                  <a:gd name="T38" fmla="*/ 36 w 133"/>
                  <a:gd name="T39" fmla="*/ 1 h 839"/>
                  <a:gd name="T40" fmla="*/ 41 w 133"/>
                  <a:gd name="T41" fmla="*/ 1 h 839"/>
                  <a:gd name="T42" fmla="*/ 41 w 133"/>
                  <a:gd name="T43" fmla="*/ 1 h 839"/>
                  <a:gd name="T44" fmla="*/ 42 w 133"/>
                  <a:gd name="T45" fmla="*/ 1 h 839"/>
                  <a:gd name="T46" fmla="*/ 41 w 133"/>
                  <a:gd name="T47" fmla="*/ 1 h 839"/>
                  <a:gd name="T48" fmla="*/ 36 w 133"/>
                  <a:gd name="T49" fmla="*/ 0 h 839"/>
                  <a:gd name="T50" fmla="*/ 35 w 133"/>
                  <a:gd name="T51" fmla="*/ 1 h 839"/>
                  <a:gd name="T52" fmla="*/ 31 w 133"/>
                  <a:gd name="T53" fmla="*/ 1 h 839"/>
                  <a:gd name="T54" fmla="*/ 24 w 133"/>
                  <a:gd name="T55" fmla="*/ 1 h 839"/>
                  <a:gd name="T56" fmla="*/ 18 w 133"/>
                  <a:gd name="T57" fmla="*/ 1 h 839"/>
                  <a:gd name="T58" fmla="*/ 11 w 133"/>
                  <a:gd name="T59" fmla="*/ 1 h 839"/>
                  <a:gd name="T60" fmla="*/ 5 w 133"/>
                  <a:gd name="T61" fmla="*/ 1 h 839"/>
                  <a:gd name="T62" fmla="*/ 1 w 133"/>
                  <a:gd name="T63" fmla="*/ 1 h 839"/>
                  <a:gd name="T64" fmla="*/ 0 w 133"/>
                  <a:gd name="T65" fmla="*/ 1 h 839"/>
                  <a:gd name="T66" fmla="*/ 5 w 133"/>
                  <a:gd name="T67" fmla="*/ 1 h 839"/>
                  <a:gd name="T68" fmla="*/ 18 w 133"/>
                  <a:gd name="T69" fmla="*/ 1 h 839"/>
                  <a:gd name="T70" fmla="*/ 36 w 133"/>
                  <a:gd name="T71" fmla="*/ 1 h 839"/>
                  <a:gd name="T72" fmla="*/ 58 w 133"/>
                  <a:gd name="T73" fmla="*/ 1 h 839"/>
                  <a:gd name="T74" fmla="*/ 80 w 133"/>
                  <a:gd name="T75" fmla="*/ 1 h 839"/>
                  <a:gd name="T76" fmla="*/ 98 w 133"/>
                  <a:gd name="T77" fmla="*/ 1 h 839"/>
                  <a:gd name="T78" fmla="*/ 111 w 133"/>
                  <a:gd name="T79" fmla="*/ 1 h 839"/>
                  <a:gd name="T80" fmla="*/ 116 w 133"/>
                  <a:gd name="T81" fmla="*/ 1 h 839"/>
                  <a:gd name="T82" fmla="*/ 116 w 133"/>
                  <a:gd name="T83" fmla="*/ 1 h 839"/>
                  <a:gd name="T84" fmla="*/ 116 w 133"/>
                  <a:gd name="T85" fmla="*/ 1 h 839"/>
                  <a:gd name="T86" fmla="*/ 116 w 133"/>
                  <a:gd name="T87" fmla="*/ 1 h 839"/>
                  <a:gd name="T88" fmla="*/ 116 w 133"/>
                  <a:gd name="T89" fmla="*/ 1 h 839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133"/>
                  <a:gd name="T136" fmla="*/ 0 h 839"/>
                  <a:gd name="T137" fmla="*/ 133 w 133"/>
                  <a:gd name="T138" fmla="*/ 839 h 839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133" h="839">
                    <a:moveTo>
                      <a:pt x="116" y="802"/>
                    </a:moveTo>
                    <a:lnTo>
                      <a:pt x="118" y="806"/>
                    </a:lnTo>
                    <a:lnTo>
                      <a:pt x="121" y="818"/>
                    </a:lnTo>
                    <a:lnTo>
                      <a:pt x="124" y="832"/>
                    </a:lnTo>
                    <a:lnTo>
                      <a:pt x="125" y="839"/>
                    </a:lnTo>
                    <a:lnTo>
                      <a:pt x="126" y="832"/>
                    </a:lnTo>
                    <a:lnTo>
                      <a:pt x="129" y="812"/>
                    </a:lnTo>
                    <a:lnTo>
                      <a:pt x="132" y="788"/>
                    </a:lnTo>
                    <a:lnTo>
                      <a:pt x="133" y="763"/>
                    </a:lnTo>
                    <a:lnTo>
                      <a:pt x="127" y="694"/>
                    </a:lnTo>
                    <a:lnTo>
                      <a:pt x="113" y="634"/>
                    </a:lnTo>
                    <a:lnTo>
                      <a:pt x="94" y="576"/>
                    </a:lnTo>
                    <a:lnTo>
                      <a:pt x="72" y="519"/>
                    </a:lnTo>
                    <a:lnTo>
                      <a:pt x="49" y="460"/>
                    </a:lnTo>
                    <a:lnTo>
                      <a:pt x="30" y="394"/>
                    </a:lnTo>
                    <a:lnTo>
                      <a:pt x="16" y="319"/>
                    </a:lnTo>
                    <a:lnTo>
                      <a:pt x="10" y="231"/>
                    </a:lnTo>
                    <a:lnTo>
                      <a:pt x="15" y="166"/>
                    </a:lnTo>
                    <a:lnTo>
                      <a:pt x="26" y="103"/>
                    </a:lnTo>
                    <a:lnTo>
                      <a:pt x="36" y="54"/>
                    </a:lnTo>
                    <a:lnTo>
                      <a:pt x="41" y="34"/>
                    </a:lnTo>
                    <a:lnTo>
                      <a:pt x="41" y="28"/>
                    </a:lnTo>
                    <a:lnTo>
                      <a:pt x="42" y="16"/>
                    </a:lnTo>
                    <a:lnTo>
                      <a:pt x="41" y="6"/>
                    </a:lnTo>
                    <a:lnTo>
                      <a:pt x="36" y="0"/>
                    </a:lnTo>
                    <a:lnTo>
                      <a:pt x="35" y="6"/>
                    </a:lnTo>
                    <a:lnTo>
                      <a:pt x="31" y="22"/>
                    </a:lnTo>
                    <a:lnTo>
                      <a:pt x="24" y="46"/>
                    </a:lnTo>
                    <a:lnTo>
                      <a:pt x="18" y="78"/>
                    </a:lnTo>
                    <a:lnTo>
                      <a:pt x="11" y="114"/>
                    </a:lnTo>
                    <a:lnTo>
                      <a:pt x="5" y="153"/>
                    </a:lnTo>
                    <a:lnTo>
                      <a:pt x="1" y="192"/>
                    </a:lnTo>
                    <a:lnTo>
                      <a:pt x="0" y="231"/>
                    </a:lnTo>
                    <a:lnTo>
                      <a:pt x="5" y="316"/>
                    </a:lnTo>
                    <a:lnTo>
                      <a:pt x="18" y="391"/>
                    </a:lnTo>
                    <a:lnTo>
                      <a:pt x="36" y="460"/>
                    </a:lnTo>
                    <a:lnTo>
                      <a:pt x="58" y="523"/>
                    </a:lnTo>
                    <a:lnTo>
                      <a:pt x="80" y="582"/>
                    </a:lnTo>
                    <a:lnTo>
                      <a:pt x="98" y="637"/>
                    </a:lnTo>
                    <a:lnTo>
                      <a:pt x="111" y="691"/>
                    </a:lnTo>
                    <a:lnTo>
                      <a:pt x="116" y="745"/>
                    </a:lnTo>
                    <a:lnTo>
                      <a:pt x="116" y="760"/>
                    </a:lnTo>
                    <a:lnTo>
                      <a:pt x="116" y="778"/>
                    </a:lnTo>
                    <a:lnTo>
                      <a:pt x="116" y="794"/>
                    </a:lnTo>
                    <a:lnTo>
                      <a:pt x="116" y="80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90" name="Freeform 25"/>
              <p:cNvSpPr>
                <a:spLocks/>
              </p:cNvSpPr>
              <p:nvPr/>
            </p:nvSpPr>
            <p:spPr bwMode="auto">
              <a:xfrm>
                <a:off x="5159" y="2528"/>
                <a:ext cx="128" cy="573"/>
              </a:xfrm>
              <a:custGeom>
                <a:avLst/>
                <a:gdLst>
                  <a:gd name="T0" fmla="*/ 91 w 128"/>
                  <a:gd name="T1" fmla="*/ 1 h 1145"/>
                  <a:gd name="T2" fmla="*/ 96 w 128"/>
                  <a:gd name="T3" fmla="*/ 1 h 1145"/>
                  <a:gd name="T4" fmla="*/ 109 w 128"/>
                  <a:gd name="T5" fmla="*/ 1 h 1145"/>
                  <a:gd name="T6" fmla="*/ 122 w 128"/>
                  <a:gd name="T7" fmla="*/ 1 h 1145"/>
                  <a:gd name="T8" fmla="*/ 128 w 128"/>
                  <a:gd name="T9" fmla="*/ 1 h 1145"/>
                  <a:gd name="T10" fmla="*/ 115 w 128"/>
                  <a:gd name="T11" fmla="*/ 1 h 1145"/>
                  <a:gd name="T12" fmla="*/ 85 w 128"/>
                  <a:gd name="T13" fmla="*/ 1 h 1145"/>
                  <a:gd name="T14" fmla="*/ 55 w 128"/>
                  <a:gd name="T15" fmla="*/ 1 h 1145"/>
                  <a:gd name="T16" fmla="*/ 41 w 128"/>
                  <a:gd name="T17" fmla="*/ 1 h 1145"/>
                  <a:gd name="T18" fmla="*/ 51 w 128"/>
                  <a:gd name="T19" fmla="*/ 1 h 1145"/>
                  <a:gd name="T20" fmla="*/ 61 w 128"/>
                  <a:gd name="T21" fmla="*/ 1 h 1145"/>
                  <a:gd name="T22" fmla="*/ 76 w 128"/>
                  <a:gd name="T23" fmla="*/ 1 h 1145"/>
                  <a:gd name="T24" fmla="*/ 90 w 128"/>
                  <a:gd name="T25" fmla="*/ 1 h 1145"/>
                  <a:gd name="T26" fmla="*/ 92 w 128"/>
                  <a:gd name="T27" fmla="*/ 1 h 1145"/>
                  <a:gd name="T28" fmla="*/ 100 w 128"/>
                  <a:gd name="T29" fmla="*/ 1 h 1145"/>
                  <a:gd name="T30" fmla="*/ 112 w 128"/>
                  <a:gd name="T31" fmla="*/ 1 h 1145"/>
                  <a:gd name="T32" fmla="*/ 113 w 128"/>
                  <a:gd name="T33" fmla="*/ 1 h 1145"/>
                  <a:gd name="T34" fmla="*/ 120 w 128"/>
                  <a:gd name="T35" fmla="*/ 1 h 1145"/>
                  <a:gd name="T36" fmla="*/ 127 w 128"/>
                  <a:gd name="T37" fmla="*/ 1 h 1145"/>
                  <a:gd name="T38" fmla="*/ 117 w 128"/>
                  <a:gd name="T39" fmla="*/ 1 h 1145"/>
                  <a:gd name="T40" fmla="*/ 101 w 128"/>
                  <a:gd name="T41" fmla="*/ 1 h 1145"/>
                  <a:gd name="T42" fmla="*/ 94 w 128"/>
                  <a:gd name="T43" fmla="*/ 1 h 1145"/>
                  <a:gd name="T44" fmla="*/ 97 w 128"/>
                  <a:gd name="T45" fmla="*/ 1 h 1145"/>
                  <a:gd name="T46" fmla="*/ 101 w 128"/>
                  <a:gd name="T47" fmla="*/ 1 h 1145"/>
                  <a:gd name="T48" fmla="*/ 100 w 128"/>
                  <a:gd name="T49" fmla="*/ 0 h 1145"/>
                  <a:gd name="T50" fmla="*/ 93 w 128"/>
                  <a:gd name="T51" fmla="*/ 1 h 1145"/>
                  <a:gd name="T52" fmla="*/ 81 w 128"/>
                  <a:gd name="T53" fmla="*/ 1 h 1145"/>
                  <a:gd name="T54" fmla="*/ 72 w 128"/>
                  <a:gd name="T55" fmla="*/ 1 h 1145"/>
                  <a:gd name="T56" fmla="*/ 62 w 128"/>
                  <a:gd name="T57" fmla="*/ 1 h 1145"/>
                  <a:gd name="T58" fmla="*/ 54 w 128"/>
                  <a:gd name="T59" fmla="*/ 1 h 1145"/>
                  <a:gd name="T60" fmla="*/ 44 w 128"/>
                  <a:gd name="T61" fmla="*/ 1 h 1145"/>
                  <a:gd name="T62" fmla="*/ 35 w 128"/>
                  <a:gd name="T63" fmla="*/ 1 h 1145"/>
                  <a:gd name="T64" fmla="*/ 28 w 128"/>
                  <a:gd name="T65" fmla="*/ 0 h 1145"/>
                  <a:gd name="T66" fmla="*/ 11 w 128"/>
                  <a:gd name="T67" fmla="*/ 1 h 1145"/>
                  <a:gd name="T68" fmla="*/ 0 w 128"/>
                  <a:gd name="T69" fmla="*/ 1 h 1145"/>
                  <a:gd name="T70" fmla="*/ 8 w 128"/>
                  <a:gd name="T71" fmla="*/ 1 h 1145"/>
                  <a:gd name="T72" fmla="*/ 15 w 128"/>
                  <a:gd name="T73" fmla="*/ 1 h 1145"/>
                  <a:gd name="T74" fmla="*/ 16 w 128"/>
                  <a:gd name="T75" fmla="*/ 1 h 1145"/>
                  <a:gd name="T76" fmla="*/ 16 w 128"/>
                  <a:gd name="T77" fmla="*/ 1 h 1145"/>
                  <a:gd name="T78" fmla="*/ 13 w 128"/>
                  <a:gd name="T79" fmla="*/ 1 h 1145"/>
                  <a:gd name="T80" fmla="*/ 18 w 128"/>
                  <a:gd name="T81" fmla="*/ 1 h 1145"/>
                  <a:gd name="T82" fmla="*/ 29 w 128"/>
                  <a:gd name="T83" fmla="*/ 1 h 1145"/>
                  <a:gd name="T84" fmla="*/ 40 w 128"/>
                  <a:gd name="T85" fmla="*/ 1 h 1145"/>
                  <a:gd name="T86" fmla="*/ 50 w 128"/>
                  <a:gd name="T87" fmla="*/ 1 h 1145"/>
                  <a:gd name="T88" fmla="*/ 53 w 128"/>
                  <a:gd name="T89" fmla="*/ 1 h 1145"/>
                  <a:gd name="T90" fmla="*/ 49 w 128"/>
                  <a:gd name="T91" fmla="*/ 1 h 1145"/>
                  <a:gd name="T92" fmla="*/ 44 w 128"/>
                  <a:gd name="T93" fmla="*/ 1 h 1145"/>
                  <a:gd name="T94" fmla="*/ 47 w 128"/>
                  <a:gd name="T95" fmla="*/ 1 h 1145"/>
                  <a:gd name="T96" fmla="*/ 47 w 128"/>
                  <a:gd name="T97" fmla="*/ 1 h 1145"/>
                  <a:gd name="T98" fmla="*/ 39 w 128"/>
                  <a:gd name="T99" fmla="*/ 1 h 1145"/>
                  <a:gd name="T100" fmla="*/ 34 w 128"/>
                  <a:gd name="T101" fmla="*/ 1 h 1145"/>
                  <a:gd name="T102" fmla="*/ 47 w 128"/>
                  <a:gd name="T103" fmla="*/ 1 h 1145"/>
                  <a:gd name="T104" fmla="*/ 77 w 128"/>
                  <a:gd name="T105" fmla="*/ 1 h 1145"/>
                  <a:gd name="T106" fmla="*/ 106 w 128"/>
                  <a:gd name="T107" fmla="*/ 1 h 1145"/>
                  <a:gd name="T108" fmla="*/ 119 w 128"/>
                  <a:gd name="T109" fmla="*/ 1 h 1145"/>
                  <a:gd name="T110" fmla="*/ 110 w 128"/>
                  <a:gd name="T111" fmla="*/ 1 h 1145"/>
                  <a:gd name="T112" fmla="*/ 88 w 128"/>
                  <a:gd name="T113" fmla="*/ 1 h 114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128"/>
                  <a:gd name="T172" fmla="*/ 0 h 1145"/>
                  <a:gd name="T173" fmla="*/ 128 w 128"/>
                  <a:gd name="T174" fmla="*/ 1145 h 1145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128" h="1145">
                    <a:moveTo>
                      <a:pt x="88" y="1129"/>
                    </a:moveTo>
                    <a:lnTo>
                      <a:pt x="91" y="1145"/>
                    </a:lnTo>
                    <a:lnTo>
                      <a:pt x="92" y="1142"/>
                    </a:lnTo>
                    <a:lnTo>
                      <a:pt x="96" y="1133"/>
                    </a:lnTo>
                    <a:lnTo>
                      <a:pt x="103" y="1118"/>
                    </a:lnTo>
                    <a:lnTo>
                      <a:pt x="109" y="1096"/>
                    </a:lnTo>
                    <a:lnTo>
                      <a:pt x="116" y="1069"/>
                    </a:lnTo>
                    <a:lnTo>
                      <a:pt x="122" y="1034"/>
                    </a:lnTo>
                    <a:lnTo>
                      <a:pt x="127" y="992"/>
                    </a:lnTo>
                    <a:lnTo>
                      <a:pt x="128" y="944"/>
                    </a:lnTo>
                    <a:lnTo>
                      <a:pt x="125" y="872"/>
                    </a:lnTo>
                    <a:lnTo>
                      <a:pt x="115" y="791"/>
                    </a:lnTo>
                    <a:lnTo>
                      <a:pt x="101" y="704"/>
                    </a:lnTo>
                    <a:lnTo>
                      <a:pt x="85" y="616"/>
                    </a:lnTo>
                    <a:lnTo>
                      <a:pt x="68" y="529"/>
                    </a:lnTo>
                    <a:lnTo>
                      <a:pt x="55" y="447"/>
                    </a:lnTo>
                    <a:lnTo>
                      <a:pt x="44" y="370"/>
                    </a:lnTo>
                    <a:lnTo>
                      <a:pt x="41" y="306"/>
                    </a:lnTo>
                    <a:lnTo>
                      <a:pt x="44" y="250"/>
                    </a:lnTo>
                    <a:lnTo>
                      <a:pt x="51" y="199"/>
                    </a:lnTo>
                    <a:lnTo>
                      <a:pt x="57" y="163"/>
                    </a:lnTo>
                    <a:lnTo>
                      <a:pt x="61" y="150"/>
                    </a:lnTo>
                    <a:lnTo>
                      <a:pt x="65" y="147"/>
                    </a:lnTo>
                    <a:lnTo>
                      <a:pt x="76" y="136"/>
                    </a:lnTo>
                    <a:lnTo>
                      <a:pt x="86" y="120"/>
                    </a:lnTo>
                    <a:lnTo>
                      <a:pt x="90" y="97"/>
                    </a:lnTo>
                    <a:lnTo>
                      <a:pt x="91" y="88"/>
                    </a:lnTo>
                    <a:lnTo>
                      <a:pt x="92" y="82"/>
                    </a:lnTo>
                    <a:lnTo>
                      <a:pt x="95" y="78"/>
                    </a:lnTo>
                    <a:lnTo>
                      <a:pt x="100" y="76"/>
                    </a:lnTo>
                    <a:lnTo>
                      <a:pt x="106" y="79"/>
                    </a:lnTo>
                    <a:lnTo>
                      <a:pt x="112" y="87"/>
                    </a:lnTo>
                    <a:lnTo>
                      <a:pt x="114" y="99"/>
                    </a:lnTo>
                    <a:lnTo>
                      <a:pt x="113" y="115"/>
                    </a:lnTo>
                    <a:lnTo>
                      <a:pt x="115" y="115"/>
                    </a:lnTo>
                    <a:lnTo>
                      <a:pt x="120" y="111"/>
                    </a:lnTo>
                    <a:lnTo>
                      <a:pt x="125" y="103"/>
                    </a:lnTo>
                    <a:lnTo>
                      <a:pt x="127" y="90"/>
                    </a:lnTo>
                    <a:lnTo>
                      <a:pt x="125" y="73"/>
                    </a:lnTo>
                    <a:lnTo>
                      <a:pt x="117" y="61"/>
                    </a:lnTo>
                    <a:lnTo>
                      <a:pt x="109" y="54"/>
                    </a:lnTo>
                    <a:lnTo>
                      <a:pt x="101" y="51"/>
                    </a:lnTo>
                    <a:lnTo>
                      <a:pt x="96" y="48"/>
                    </a:lnTo>
                    <a:lnTo>
                      <a:pt x="94" y="42"/>
                    </a:lnTo>
                    <a:lnTo>
                      <a:pt x="95" y="36"/>
                    </a:lnTo>
                    <a:lnTo>
                      <a:pt x="97" y="31"/>
                    </a:lnTo>
                    <a:lnTo>
                      <a:pt x="100" y="25"/>
                    </a:lnTo>
                    <a:lnTo>
                      <a:pt x="101" y="15"/>
                    </a:lnTo>
                    <a:lnTo>
                      <a:pt x="100" y="4"/>
                    </a:lnTo>
                    <a:lnTo>
                      <a:pt x="100" y="0"/>
                    </a:lnTo>
                    <a:lnTo>
                      <a:pt x="97" y="0"/>
                    </a:lnTo>
                    <a:lnTo>
                      <a:pt x="93" y="3"/>
                    </a:lnTo>
                    <a:lnTo>
                      <a:pt x="87" y="7"/>
                    </a:lnTo>
                    <a:lnTo>
                      <a:pt x="81" y="16"/>
                    </a:lnTo>
                    <a:lnTo>
                      <a:pt x="76" y="25"/>
                    </a:lnTo>
                    <a:lnTo>
                      <a:pt x="72" y="30"/>
                    </a:lnTo>
                    <a:lnTo>
                      <a:pt x="67" y="28"/>
                    </a:lnTo>
                    <a:lnTo>
                      <a:pt x="62" y="21"/>
                    </a:lnTo>
                    <a:lnTo>
                      <a:pt x="59" y="15"/>
                    </a:lnTo>
                    <a:lnTo>
                      <a:pt x="54" y="10"/>
                    </a:lnTo>
                    <a:lnTo>
                      <a:pt x="50" y="7"/>
                    </a:lnTo>
                    <a:lnTo>
                      <a:pt x="44" y="4"/>
                    </a:lnTo>
                    <a:lnTo>
                      <a:pt x="40" y="3"/>
                    </a:lnTo>
                    <a:lnTo>
                      <a:pt x="35" y="1"/>
                    </a:lnTo>
                    <a:lnTo>
                      <a:pt x="31" y="0"/>
                    </a:lnTo>
                    <a:lnTo>
                      <a:pt x="28" y="0"/>
                    </a:lnTo>
                    <a:lnTo>
                      <a:pt x="21" y="1"/>
                    </a:lnTo>
                    <a:lnTo>
                      <a:pt x="11" y="7"/>
                    </a:lnTo>
                    <a:lnTo>
                      <a:pt x="3" y="18"/>
                    </a:lnTo>
                    <a:lnTo>
                      <a:pt x="0" y="33"/>
                    </a:lnTo>
                    <a:lnTo>
                      <a:pt x="2" y="43"/>
                    </a:lnTo>
                    <a:lnTo>
                      <a:pt x="8" y="46"/>
                    </a:lnTo>
                    <a:lnTo>
                      <a:pt x="13" y="46"/>
                    </a:lnTo>
                    <a:lnTo>
                      <a:pt x="15" y="45"/>
                    </a:lnTo>
                    <a:lnTo>
                      <a:pt x="15" y="43"/>
                    </a:lnTo>
                    <a:lnTo>
                      <a:pt x="16" y="42"/>
                    </a:lnTo>
                    <a:lnTo>
                      <a:pt x="16" y="39"/>
                    </a:lnTo>
                    <a:lnTo>
                      <a:pt x="16" y="36"/>
                    </a:lnTo>
                    <a:lnTo>
                      <a:pt x="15" y="31"/>
                    </a:lnTo>
                    <a:lnTo>
                      <a:pt x="13" y="24"/>
                    </a:lnTo>
                    <a:lnTo>
                      <a:pt x="13" y="19"/>
                    </a:lnTo>
                    <a:lnTo>
                      <a:pt x="18" y="16"/>
                    </a:lnTo>
                    <a:lnTo>
                      <a:pt x="24" y="18"/>
                    </a:lnTo>
                    <a:lnTo>
                      <a:pt x="29" y="19"/>
                    </a:lnTo>
                    <a:lnTo>
                      <a:pt x="35" y="24"/>
                    </a:lnTo>
                    <a:lnTo>
                      <a:pt x="40" y="28"/>
                    </a:lnTo>
                    <a:lnTo>
                      <a:pt x="46" y="34"/>
                    </a:lnTo>
                    <a:lnTo>
                      <a:pt x="50" y="40"/>
                    </a:lnTo>
                    <a:lnTo>
                      <a:pt x="52" y="46"/>
                    </a:lnTo>
                    <a:lnTo>
                      <a:pt x="53" y="54"/>
                    </a:lnTo>
                    <a:lnTo>
                      <a:pt x="52" y="64"/>
                    </a:lnTo>
                    <a:lnTo>
                      <a:pt x="49" y="73"/>
                    </a:lnTo>
                    <a:lnTo>
                      <a:pt x="46" y="85"/>
                    </a:lnTo>
                    <a:lnTo>
                      <a:pt x="44" y="103"/>
                    </a:lnTo>
                    <a:lnTo>
                      <a:pt x="46" y="121"/>
                    </a:lnTo>
                    <a:lnTo>
                      <a:pt x="47" y="133"/>
                    </a:lnTo>
                    <a:lnTo>
                      <a:pt x="48" y="142"/>
                    </a:lnTo>
                    <a:lnTo>
                      <a:pt x="47" y="156"/>
                    </a:lnTo>
                    <a:lnTo>
                      <a:pt x="43" y="181"/>
                    </a:lnTo>
                    <a:lnTo>
                      <a:pt x="39" y="219"/>
                    </a:lnTo>
                    <a:lnTo>
                      <a:pt x="36" y="264"/>
                    </a:lnTo>
                    <a:lnTo>
                      <a:pt x="34" y="306"/>
                    </a:lnTo>
                    <a:lnTo>
                      <a:pt x="37" y="376"/>
                    </a:lnTo>
                    <a:lnTo>
                      <a:pt x="47" y="456"/>
                    </a:lnTo>
                    <a:lnTo>
                      <a:pt x="61" y="541"/>
                    </a:lnTo>
                    <a:lnTo>
                      <a:pt x="77" y="629"/>
                    </a:lnTo>
                    <a:lnTo>
                      <a:pt x="92" y="718"/>
                    </a:lnTo>
                    <a:lnTo>
                      <a:pt x="106" y="802"/>
                    </a:lnTo>
                    <a:lnTo>
                      <a:pt x="116" y="878"/>
                    </a:lnTo>
                    <a:lnTo>
                      <a:pt x="119" y="944"/>
                    </a:lnTo>
                    <a:lnTo>
                      <a:pt x="117" y="1000"/>
                    </a:lnTo>
                    <a:lnTo>
                      <a:pt x="110" y="1052"/>
                    </a:lnTo>
                    <a:lnTo>
                      <a:pt x="101" y="1097"/>
                    </a:lnTo>
                    <a:lnTo>
                      <a:pt x="88" y="112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91" name="Freeform 26"/>
              <p:cNvSpPr>
                <a:spLocks/>
              </p:cNvSpPr>
              <p:nvPr/>
            </p:nvSpPr>
            <p:spPr bwMode="auto">
              <a:xfrm>
                <a:off x="5262" y="2558"/>
                <a:ext cx="68" cy="317"/>
              </a:xfrm>
              <a:custGeom>
                <a:avLst/>
                <a:gdLst>
                  <a:gd name="T0" fmla="*/ 0 w 68"/>
                  <a:gd name="T1" fmla="*/ 1 h 634"/>
                  <a:gd name="T2" fmla="*/ 5 w 68"/>
                  <a:gd name="T3" fmla="*/ 1 h 634"/>
                  <a:gd name="T4" fmla="*/ 7 w 68"/>
                  <a:gd name="T5" fmla="*/ 1 h 634"/>
                  <a:gd name="T6" fmla="*/ 15 w 68"/>
                  <a:gd name="T7" fmla="*/ 1 h 634"/>
                  <a:gd name="T8" fmla="*/ 25 w 68"/>
                  <a:gd name="T9" fmla="*/ 1 h 634"/>
                  <a:gd name="T10" fmla="*/ 37 w 68"/>
                  <a:gd name="T11" fmla="*/ 1 h 634"/>
                  <a:gd name="T12" fmla="*/ 49 w 68"/>
                  <a:gd name="T13" fmla="*/ 1 h 634"/>
                  <a:gd name="T14" fmla="*/ 58 w 68"/>
                  <a:gd name="T15" fmla="*/ 1 h 634"/>
                  <a:gd name="T16" fmla="*/ 66 w 68"/>
                  <a:gd name="T17" fmla="*/ 1 h 634"/>
                  <a:gd name="T18" fmla="*/ 68 w 68"/>
                  <a:gd name="T19" fmla="*/ 1 h 634"/>
                  <a:gd name="T20" fmla="*/ 67 w 68"/>
                  <a:gd name="T21" fmla="*/ 1 h 634"/>
                  <a:gd name="T22" fmla="*/ 66 w 68"/>
                  <a:gd name="T23" fmla="*/ 1 h 634"/>
                  <a:gd name="T24" fmla="*/ 64 w 68"/>
                  <a:gd name="T25" fmla="*/ 1 h 634"/>
                  <a:gd name="T26" fmla="*/ 63 w 68"/>
                  <a:gd name="T27" fmla="*/ 0 h 634"/>
                  <a:gd name="T28" fmla="*/ 55 w 68"/>
                  <a:gd name="T29" fmla="*/ 1 h 634"/>
                  <a:gd name="T30" fmla="*/ 56 w 68"/>
                  <a:gd name="T31" fmla="*/ 1 h 634"/>
                  <a:gd name="T32" fmla="*/ 58 w 68"/>
                  <a:gd name="T33" fmla="*/ 1 h 634"/>
                  <a:gd name="T34" fmla="*/ 61 w 68"/>
                  <a:gd name="T35" fmla="*/ 1 h 634"/>
                  <a:gd name="T36" fmla="*/ 62 w 68"/>
                  <a:gd name="T37" fmla="*/ 1 h 634"/>
                  <a:gd name="T38" fmla="*/ 59 w 68"/>
                  <a:gd name="T39" fmla="*/ 1 h 634"/>
                  <a:gd name="T40" fmla="*/ 52 w 68"/>
                  <a:gd name="T41" fmla="*/ 1 h 634"/>
                  <a:gd name="T42" fmla="*/ 42 w 68"/>
                  <a:gd name="T43" fmla="*/ 1 h 634"/>
                  <a:gd name="T44" fmla="*/ 31 w 68"/>
                  <a:gd name="T45" fmla="*/ 1 h 634"/>
                  <a:gd name="T46" fmla="*/ 19 w 68"/>
                  <a:gd name="T47" fmla="*/ 1 h 634"/>
                  <a:gd name="T48" fmla="*/ 10 w 68"/>
                  <a:gd name="T49" fmla="*/ 1 h 634"/>
                  <a:gd name="T50" fmla="*/ 2 w 68"/>
                  <a:gd name="T51" fmla="*/ 1 h 634"/>
                  <a:gd name="T52" fmla="*/ 0 w 68"/>
                  <a:gd name="T53" fmla="*/ 1 h 634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8"/>
                  <a:gd name="T82" fmla="*/ 0 h 634"/>
                  <a:gd name="T83" fmla="*/ 68 w 68"/>
                  <a:gd name="T84" fmla="*/ 634 h 634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8" h="634">
                    <a:moveTo>
                      <a:pt x="0" y="602"/>
                    </a:moveTo>
                    <a:lnTo>
                      <a:pt x="5" y="634"/>
                    </a:lnTo>
                    <a:lnTo>
                      <a:pt x="7" y="619"/>
                    </a:lnTo>
                    <a:lnTo>
                      <a:pt x="15" y="578"/>
                    </a:lnTo>
                    <a:lnTo>
                      <a:pt x="25" y="517"/>
                    </a:lnTo>
                    <a:lnTo>
                      <a:pt x="37" y="439"/>
                    </a:lnTo>
                    <a:lnTo>
                      <a:pt x="49" y="352"/>
                    </a:lnTo>
                    <a:lnTo>
                      <a:pt x="58" y="259"/>
                    </a:lnTo>
                    <a:lnTo>
                      <a:pt x="66" y="166"/>
                    </a:lnTo>
                    <a:lnTo>
                      <a:pt x="68" y="79"/>
                    </a:lnTo>
                    <a:lnTo>
                      <a:pt x="67" y="40"/>
                    </a:lnTo>
                    <a:lnTo>
                      <a:pt x="66" y="15"/>
                    </a:lnTo>
                    <a:lnTo>
                      <a:pt x="64" y="3"/>
                    </a:lnTo>
                    <a:lnTo>
                      <a:pt x="63" y="0"/>
                    </a:lnTo>
                    <a:lnTo>
                      <a:pt x="55" y="3"/>
                    </a:lnTo>
                    <a:lnTo>
                      <a:pt x="56" y="9"/>
                    </a:lnTo>
                    <a:lnTo>
                      <a:pt x="58" y="25"/>
                    </a:lnTo>
                    <a:lnTo>
                      <a:pt x="61" y="49"/>
                    </a:lnTo>
                    <a:lnTo>
                      <a:pt x="62" y="79"/>
                    </a:lnTo>
                    <a:lnTo>
                      <a:pt x="59" y="160"/>
                    </a:lnTo>
                    <a:lnTo>
                      <a:pt x="52" y="247"/>
                    </a:lnTo>
                    <a:lnTo>
                      <a:pt x="42" y="334"/>
                    </a:lnTo>
                    <a:lnTo>
                      <a:pt x="31" y="417"/>
                    </a:lnTo>
                    <a:lnTo>
                      <a:pt x="19" y="490"/>
                    </a:lnTo>
                    <a:lnTo>
                      <a:pt x="10" y="550"/>
                    </a:lnTo>
                    <a:lnTo>
                      <a:pt x="2" y="589"/>
                    </a:lnTo>
                    <a:lnTo>
                      <a:pt x="0" y="60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92" name="Freeform 27"/>
              <p:cNvSpPr>
                <a:spLocks/>
              </p:cNvSpPr>
              <p:nvPr/>
            </p:nvSpPr>
            <p:spPr bwMode="auto">
              <a:xfrm>
                <a:off x="5177" y="2277"/>
                <a:ext cx="226" cy="163"/>
              </a:xfrm>
              <a:custGeom>
                <a:avLst/>
                <a:gdLst>
                  <a:gd name="T0" fmla="*/ 137 w 226"/>
                  <a:gd name="T1" fmla="*/ 0 h 327"/>
                  <a:gd name="T2" fmla="*/ 120 w 226"/>
                  <a:gd name="T3" fmla="*/ 0 h 327"/>
                  <a:gd name="T4" fmla="*/ 104 w 226"/>
                  <a:gd name="T5" fmla="*/ 0 h 327"/>
                  <a:gd name="T6" fmla="*/ 99 w 226"/>
                  <a:gd name="T7" fmla="*/ 0 h 327"/>
                  <a:gd name="T8" fmla="*/ 92 w 226"/>
                  <a:gd name="T9" fmla="*/ 0 h 327"/>
                  <a:gd name="T10" fmla="*/ 78 w 226"/>
                  <a:gd name="T11" fmla="*/ 0 h 327"/>
                  <a:gd name="T12" fmla="*/ 67 w 226"/>
                  <a:gd name="T13" fmla="*/ 0 h 327"/>
                  <a:gd name="T14" fmla="*/ 57 w 226"/>
                  <a:gd name="T15" fmla="*/ 0 h 327"/>
                  <a:gd name="T16" fmla="*/ 47 w 226"/>
                  <a:gd name="T17" fmla="*/ 0 h 327"/>
                  <a:gd name="T18" fmla="*/ 36 w 226"/>
                  <a:gd name="T19" fmla="*/ 0 h 327"/>
                  <a:gd name="T20" fmla="*/ 21 w 226"/>
                  <a:gd name="T21" fmla="*/ 0 h 327"/>
                  <a:gd name="T22" fmla="*/ 9 w 226"/>
                  <a:gd name="T23" fmla="*/ 0 h 327"/>
                  <a:gd name="T24" fmla="*/ 2 w 226"/>
                  <a:gd name="T25" fmla="*/ 0 h 327"/>
                  <a:gd name="T26" fmla="*/ 3 w 226"/>
                  <a:gd name="T27" fmla="*/ 0 h 327"/>
                  <a:gd name="T28" fmla="*/ 19 w 226"/>
                  <a:gd name="T29" fmla="*/ 0 h 327"/>
                  <a:gd name="T30" fmla="*/ 24 w 226"/>
                  <a:gd name="T31" fmla="*/ 0 h 327"/>
                  <a:gd name="T32" fmla="*/ 19 w 226"/>
                  <a:gd name="T33" fmla="*/ 0 h 327"/>
                  <a:gd name="T34" fmla="*/ 11 w 226"/>
                  <a:gd name="T35" fmla="*/ 0 h 327"/>
                  <a:gd name="T36" fmla="*/ 11 w 226"/>
                  <a:gd name="T37" fmla="*/ 0 h 327"/>
                  <a:gd name="T38" fmla="*/ 18 w 226"/>
                  <a:gd name="T39" fmla="*/ 0 h 327"/>
                  <a:gd name="T40" fmla="*/ 30 w 226"/>
                  <a:gd name="T41" fmla="*/ 0 h 327"/>
                  <a:gd name="T42" fmla="*/ 42 w 226"/>
                  <a:gd name="T43" fmla="*/ 0 h 327"/>
                  <a:gd name="T44" fmla="*/ 52 w 226"/>
                  <a:gd name="T45" fmla="*/ 0 h 327"/>
                  <a:gd name="T46" fmla="*/ 61 w 226"/>
                  <a:gd name="T47" fmla="*/ 0 h 327"/>
                  <a:gd name="T48" fmla="*/ 69 w 226"/>
                  <a:gd name="T49" fmla="*/ 0 h 327"/>
                  <a:gd name="T50" fmla="*/ 75 w 226"/>
                  <a:gd name="T51" fmla="*/ 0 h 327"/>
                  <a:gd name="T52" fmla="*/ 85 w 226"/>
                  <a:gd name="T53" fmla="*/ 0 h 327"/>
                  <a:gd name="T54" fmla="*/ 94 w 226"/>
                  <a:gd name="T55" fmla="*/ 0 h 327"/>
                  <a:gd name="T56" fmla="*/ 94 w 226"/>
                  <a:gd name="T57" fmla="*/ 0 h 327"/>
                  <a:gd name="T58" fmla="*/ 90 w 226"/>
                  <a:gd name="T59" fmla="*/ 0 h 327"/>
                  <a:gd name="T60" fmla="*/ 89 w 226"/>
                  <a:gd name="T61" fmla="*/ 0 h 327"/>
                  <a:gd name="T62" fmla="*/ 94 w 226"/>
                  <a:gd name="T63" fmla="*/ 0 h 327"/>
                  <a:gd name="T64" fmla="*/ 102 w 226"/>
                  <a:gd name="T65" fmla="*/ 0 h 327"/>
                  <a:gd name="T66" fmla="*/ 114 w 226"/>
                  <a:gd name="T67" fmla="*/ 0 h 327"/>
                  <a:gd name="T68" fmla="*/ 128 w 226"/>
                  <a:gd name="T69" fmla="*/ 0 h 327"/>
                  <a:gd name="T70" fmla="*/ 130 w 226"/>
                  <a:gd name="T71" fmla="*/ 0 h 327"/>
                  <a:gd name="T72" fmla="*/ 138 w 226"/>
                  <a:gd name="T73" fmla="*/ 0 h 327"/>
                  <a:gd name="T74" fmla="*/ 139 w 226"/>
                  <a:gd name="T75" fmla="*/ 0 h 327"/>
                  <a:gd name="T76" fmla="*/ 140 w 226"/>
                  <a:gd name="T77" fmla="*/ 0 h 327"/>
                  <a:gd name="T78" fmla="*/ 136 w 226"/>
                  <a:gd name="T79" fmla="*/ 0 h 327"/>
                  <a:gd name="T80" fmla="*/ 134 w 226"/>
                  <a:gd name="T81" fmla="*/ 0 h 327"/>
                  <a:gd name="T82" fmla="*/ 148 w 226"/>
                  <a:gd name="T83" fmla="*/ 0 h 327"/>
                  <a:gd name="T84" fmla="*/ 156 w 226"/>
                  <a:gd name="T85" fmla="*/ 0 h 327"/>
                  <a:gd name="T86" fmla="*/ 147 w 226"/>
                  <a:gd name="T87" fmla="*/ 0 h 327"/>
                  <a:gd name="T88" fmla="*/ 146 w 226"/>
                  <a:gd name="T89" fmla="*/ 0 h 327"/>
                  <a:gd name="T90" fmla="*/ 163 w 226"/>
                  <a:gd name="T91" fmla="*/ 0 h 327"/>
                  <a:gd name="T92" fmla="*/ 175 w 226"/>
                  <a:gd name="T93" fmla="*/ 0 h 327"/>
                  <a:gd name="T94" fmla="*/ 186 w 226"/>
                  <a:gd name="T95" fmla="*/ 0 h 327"/>
                  <a:gd name="T96" fmla="*/ 196 w 226"/>
                  <a:gd name="T97" fmla="*/ 0 h 327"/>
                  <a:gd name="T98" fmla="*/ 209 w 226"/>
                  <a:gd name="T99" fmla="*/ 0 h 327"/>
                  <a:gd name="T100" fmla="*/ 207 w 226"/>
                  <a:gd name="T101" fmla="*/ 0 h 327"/>
                  <a:gd name="T102" fmla="*/ 217 w 226"/>
                  <a:gd name="T103" fmla="*/ 0 h 327"/>
                  <a:gd name="T104" fmla="*/ 226 w 226"/>
                  <a:gd name="T105" fmla="*/ 0 h 327"/>
                  <a:gd name="T106" fmla="*/ 221 w 226"/>
                  <a:gd name="T107" fmla="*/ 0 h 327"/>
                  <a:gd name="T108" fmla="*/ 216 w 226"/>
                  <a:gd name="T109" fmla="*/ 0 h 327"/>
                  <a:gd name="T110" fmla="*/ 208 w 226"/>
                  <a:gd name="T111" fmla="*/ 0 h 327"/>
                  <a:gd name="T112" fmla="*/ 195 w 226"/>
                  <a:gd name="T113" fmla="*/ 0 h 327"/>
                  <a:gd name="T114" fmla="*/ 180 w 226"/>
                  <a:gd name="T115" fmla="*/ 0 h 327"/>
                  <a:gd name="T116" fmla="*/ 166 w 226"/>
                  <a:gd name="T117" fmla="*/ 0 h 327"/>
                  <a:gd name="T118" fmla="*/ 152 w 226"/>
                  <a:gd name="T119" fmla="*/ 0 h 327"/>
                  <a:gd name="T120" fmla="*/ 140 w 226"/>
                  <a:gd name="T121" fmla="*/ 0 h 327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226"/>
                  <a:gd name="T184" fmla="*/ 0 h 327"/>
                  <a:gd name="T185" fmla="*/ 226 w 226"/>
                  <a:gd name="T186" fmla="*/ 327 h 327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226" h="327">
                    <a:moveTo>
                      <a:pt x="140" y="4"/>
                    </a:moveTo>
                    <a:lnTo>
                      <a:pt x="137" y="7"/>
                    </a:lnTo>
                    <a:lnTo>
                      <a:pt x="129" y="15"/>
                    </a:lnTo>
                    <a:lnTo>
                      <a:pt x="120" y="22"/>
                    </a:lnTo>
                    <a:lnTo>
                      <a:pt x="111" y="25"/>
                    </a:lnTo>
                    <a:lnTo>
                      <a:pt x="104" y="24"/>
                    </a:lnTo>
                    <a:lnTo>
                      <a:pt x="101" y="21"/>
                    </a:lnTo>
                    <a:lnTo>
                      <a:pt x="99" y="18"/>
                    </a:lnTo>
                    <a:lnTo>
                      <a:pt x="97" y="15"/>
                    </a:lnTo>
                    <a:lnTo>
                      <a:pt x="92" y="12"/>
                    </a:lnTo>
                    <a:lnTo>
                      <a:pt x="86" y="10"/>
                    </a:lnTo>
                    <a:lnTo>
                      <a:pt x="78" y="9"/>
                    </a:lnTo>
                    <a:lnTo>
                      <a:pt x="71" y="10"/>
                    </a:lnTo>
                    <a:lnTo>
                      <a:pt x="67" y="12"/>
                    </a:lnTo>
                    <a:lnTo>
                      <a:pt x="61" y="13"/>
                    </a:lnTo>
                    <a:lnTo>
                      <a:pt x="57" y="13"/>
                    </a:lnTo>
                    <a:lnTo>
                      <a:pt x="51" y="13"/>
                    </a:lnTo>
                    <a:lnTo>
                      <a:pt x="47" y="15"/>
                    </a:lnTo>
                    <a:lnTo>
                      <a:pt x="42" y="16"/>
                    </a:lnTo>
                    <a:lnTo>
                      <a:pt x="36" y="19"/>
                    </a:lnTo>
                    <a:lnTo>
                      <a:pt x="31" y="22"/>
                    </a:lnTo>
                    <a:lnTo>
                      <a:pt x="21" y="31"/>
                    </a:lnTo>
                    <a:lnTo>
                      <a:pt x="15" y="39"/>
                    </a:lnTo>
                    <a:lnTo>
                      <a:pt x="9" y="51"/>
                    </a:lnTo>
                    <a:lnTo>
                      <a:pt x="4" y="69"/>
                    </a:lnTo>
                    <a:lnTo>
                      <a:pt x="2" y="75"/>
                    </a:lnTo>
                    <a:lnTo>
                      <a:pt x="0" y="87"/>
                    </a:lnTo>
                    <a:lnTo>
                      <a:pt x="3" y="100"/>
                    </a:lnTo>
                    <a:lnTo>
                      <a:pt x="13" y="106"/>
                    </a:lnTo>
                    <a:lnTo>
                      <a:pt x="19" y="105"/>
                    </a:lnTo>
                    <a:lnTo>
                      <a:pt x="22" y="100"/>
                    </a:lnTo>
                    <a:lnTo>
                      <a:pt x="24" y="96"/>
                    </a:lnTo>
                    <a:lnTo>
                      <a:pt x="25" y="94"/>
                    </a:lnTo>
                    <a:lnTo>
                      <a:pt x="19" y="93"/>
                    </a:lnTo>
                    <a:lnTo>
                      <a:pt x="15" y="88"/>
                    </a:lnTo>
                    <a:lnTo>
                      <a:pt x="11" y="81"/>
                    </a:lnTo>
                    <a:lnTo>
                      <a:pt x="10" y="72"/>
                    </a:lnTo>
                    <a:lnTo>
                      <a:pt x="11" y="67"/>
                    </a:lnTo>
                    <a:lnTo>
                      <a:pt x="13" y="63"/>
                    </a:lnTo>
                    <a:lnTo>
                      <a:pt x="18" y="58"/>
                    </a:lnTo>
                    <a:lnTo>
                      <a:pt x="23" y="55"/>
                    </a:lnTo>
                    <a:lnTo>
                      <a:pt x="30" y="52"/>
                    </a:lnTo>
                    <a:lnTo>
                      <a:pt x="35" y="51"/>
                    </a:lnTo>
                    <a:lnTo>
                      <a:pt x="42" y="48"/>
                    </a:lnTo>
                    <a:lnTo>
                      <a:pt x="47" y="45"/>
                    </a:lnTo>
                    <a:lnTo>
                      <a:pt x="52" y="42"/>
                    </a:lnTo>
                    <a:lnTo>
                      <a:pt x="57" y="37"/>
                    </a:lnTo>
                    <a:lnTo>
                      <a:pt x="61" y="33"/>
                    </a:lnTo>
                    <a:lnTo>
                      <a:pt x="64" y="28"/>
                    </a:lnTo>
                    <a:lnTo>
                      <a:pt x="69" y="24"/>
                    </a:lnTo>
                    <a:lnTo>
                      <a:pt x="72" y="19"/>
                    </a:lnTo>
                    <a:lnTo>
                      <a:pt x="75" y="18"/>
                    </a:lnTo>
                    <a:lnTo>
                      <a:pt x="79" y="16"/>
                    </a:lnTo>
                    <a:lnTo>
                      <a:pt x="85" y="16"/>
                    </a:lnTo>
                    <a:lnTo>
                      <a:pt x="89" y="19"/>
                    </a:lnTo>
                    <a:lnTo>
                      <a:pt x="94" y="25"/>
                    </a:lnTo>
                    <a:lnTo>
                      <a:pt x="95" y="36"/>
                    </a:lnTo>
                    <a:lnTo>
                      <a:pt x="94" y="48"/>
                    </a:lnTo>
                    <a:lnTo>
                      <a:pt x="92" y="63"/>
                    </a:lnTo>
                    <a:lnTo>
                      <a:pt x="90" y="78"/>
                    </a:lnTo>
                    <a:lnTo>
                      <a:pt x="89" y="94"/>
                    </a:lnTo>
                    <a:lnTo>
                      <a:pt x="89" y="105"/>
                    </a:lnTo>
                    <a:lnTo>
                      <a:pt x="91" y="117"/>
                    </a:lnTo>
                    <a:lnTo>
                      <a:pt x="94" y="130"/>
                    </a:lnTo>
                    <a:lnTo>
                      <a:pt x="98" y="144"/>
                    </a:lnTo>
                    <a:lnTo>
                      <a:pt x="102" y="160"/>
                    </a:lnTo>
                    <a:lnTo>
                      <a:pt x="108" y="177"/>
                    </a:lnTo>
                    <a:lnTo>
                      <a:pt x="114" y="192"/>
                    </a:lnTo>
                    <a:lnTo>
                      <a:pt x="122" y="208"/>
                    </a:lnTo>
                    <a:lnTo>
                      <a:pt x="128" y="231"/>
                    </a:lnTo>
                    <a:lnTo>
                      <a:pt x="130" y="262"/>
                    </a:lnTo>
                    <a:lnTo>
                      <a:pt x="130" y="295"/>
                    </a:lnTo>
                    <a:lnTo>
                      <a:pt x="129" y="318"/>
                    </a:lnTo>
                    <a:lnTo>
                      <a:pt x="138" y="327"/>
                    </a:lnTo>
                    <a:lnTo>
                      <a:pt x="138" y="324"/>
                    </a:lnTo>
                    <a:lnTo>
                      <a:pt x="139" y="315"/>
                    </a:lnTo>
                    <a:lnTo>
                      <a:pt x="140" y="303"/>
                    </a:lnTo>
                    <a:lnTo>
                      <a:pt x="140" y="291"/>
                    </a:lnTo>
                    <a:lnTo>
                      <a:pt x="138" y="273"/>
                    </a:lnTo>
                    <a:lnTo>
                      <a:pt x="136" y="249"/>
                    </a:lnTo>
                    <a:lnTo>
                      <a:pt x="134" y="223"/>
                    </a:lnTo>
                    <a:lnTo>
                      <a:pt x="134" y="205"/>
                    </a:lnTo>
                    <a:lnTo>
                      <a:pt x="139" y="187"/>
                    </a:lnTo>
                    <a:lnTo>
                      <a:pt x="148" y="159"/>
                    </a:lnTo>
                    <a:lnTo>
                      <a:pt x="154" y="127"/>
                    </a:lnTo>
                    <a:lnTo>
                      <a:pt x="156" y="96"/>
                    </a:lnTo>
                    <a:lnTo>
                      <a:pt x="152" y="66"/>
                    </a:lnTo>
                    <a:lnTo>
                      <a:pt x="147" y="39"/>
                    </a:lnTo>
                    <a:lnTo>
                      <a:pt x="143" y="18"/>
                    </a:lnTo>
                    <a:lnTo>
                      <a:pt x="146" y="9"/>
                    </a:lnTo>
                    <a:lnTo>
                      <a:pt x="154" y="7"/>
                    </a:lnTo>
                    <a:lnTo>
                      <a:pt x="163" y="7"/>
                    </a:lnTo>
                    <a:lnTo>
                      <a:pt x="170" y="12"/>
                    </a:lnTo>
                    <a:lnTo>
                      <a:pt x="175" y="22"/>
                    </a:lnTo>
                    <a:lnTo>
                      <a:pt x="179" y="34"/>
                    </a:lnTo>
                    <a:lnTo>
                      <a:pt x="186" y="45"/>
                    </a:lnTo>
                    <a:lnTo>
                      <a:pt x="192" y="52"/>
                    </a:lnTo>
                    <a:lnTo>
                      <a:pt x="196" y="57"/>
                    </a:lnTo>
                    <a:lnTo>
                      <a:pt x="202" y="63"/>
                    </a:lnTo>
                    <a:lnTo>
                      <a:pt x="209" y="76"/>
                    </a:lnTo>
                    <a:lnTo>
                      <a:pt x="213" y="93"/>
                    </a:lnTo>
                    <a:lnTo>
                      <a:pt x="207" y="111"/>
                    </a:lnTo>
                    <a:lnTo>
                      <a:pt x="210" y="108"/>
                    </a:lnTo>
                    <a:lnTo>
                      <a:pt x="217" y="100"/>
                    </a:lnTo>
                    <a:lnTo>
                      <a:pt x="222" y="87"/>
                    </a:lnTo>
                    <a:lnTo>
                      <a:pt x="226" y="66"/>
                    </a:lnTo>
                    <a:lnTo>
                      <a:pt x="225" y="57"/>
                    </a:lnTo>
                    <a:lnTo>
                      <a:pt x="221" y="51"/>
                    </a:lnTo>
                    <a:lnTo>
                      <a:pt x="218" y="45"/>
                    </a:lnTo>
                    <a:lnTo>
                      <a:pt x="216" y="40"/>
                    </a:lnTo>
                    <a:lnTo>
                      <a:pt x="213" y="34"/>
                    </a:lnTo>
                    <a:lnTo>
                      <a:pt x="208" y="25"/>
                    </a:lnTo>
                    <a:lnTo>
                      <a:pt x="202" y="19"/>
                    </a:lnTo>
                    <a:lnTo>
                      <a:pt x="195" y="16"/>
                    </a:lnTo>
                    <a:lnTo>
                      <a:pt x="188" y="15"/>
                    </a:lnTo>
                    <a:lnTo>
                      <a:pt x="180" y="12"/>
                    </a:lnTo>
                    <a:lnTo>
                      <a:pt x="173" y="7"/>
                    </a:lnTo>
                    <a:lnTo>
                      <a:pt x="166" y="4"/>
                    </a:lnTo>
                    <a:lnTo>
                      <a:pt x="159" y="1"/>
                    </a:lnTo>
                    <a:lnTo>
                      <a:pt x="152" y="0"/>
                    </a:lnTo>
                    <a:lnTo>
                      <a:pt x="146" y="1"/>
                    </a:lnTo>
                    <a:lnTo>
                      <a:pt x="140" y="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93" name="Freeform 28"/>
              <p:cNvSpPr>
                <a:spLocks/>
              </p:cNvSpPr>
              <p:nvPr/>
            </p:nvSpPr>
            <p:spPr bwMode="auto">
              <a:xfrm>
                <a:off x="5045" y="2065"/>
                <a:ext cx="499" cy="225"/>
              </a:xfrm>
              <a:custGeom>
                <a:avLst/>
                <a:gdLst>
                  <a:gd name="T0" fmla="*/ 359 w 499"/>
                  <a:gd name="T1" fmla="*/ 1 h 448"/>
                  <a:gd name="T2" fmla="*/ 364 w 499"/>
                  <a:gd name="T3" fmla="*/ 1 h 448"/>
                  <a:gd name="T4" fmla="*/ 392 w 499"/>
                  <a:gd name="T5" fmla="*/ 1 h 448"/>
                  <a:gd name="T6" fmla="*/ 412 w 499"/>
                  <a:gd name="T7" fmla="*/ 1 h 448"/>
                  <a:gd name="T8" fmla="*/ 431 w 499"/>
                  <a:gd name="T9" fmla="*/ 1 h 448"/>
                  <a:gd name="T10" fmla="*/ 475 w 499"/>
                  <a:gd name="T11" fmla="*/ 1 h 448"/>
                  <a:gd name="T12" fmla="*/ 494 w 499"/>
                  <a:gd name="T13" fmla="*/ 1 h 448"/>
                  <a:gd name="T14" fmla="*/ 492 w 499"/>
                  <a:gd name="T15" fmla="*/ 1 h 448"/>
                  <a:gd name="T16" fmla="*/ 498 w 499"/>
                  <a:gd name="T17" fmla="*/ 1 h 448"/>
                  <a:gd name="T18" fmla="*/ 479 w 499"/>
                  <a:gd name="T19" fmla="*/ 1 h 448"/>
                  <a:gd name="T20" fmla="*/ 462 w 499"/>
                  <a:gd name="T21" fmla="*/ 1 h 448"/>
                  <a:gd name="T22" fmla="*/ 444 w 499"/>
                  <a:gd name="T23" fmla="*/ 1 h 448"/>
                  <a:gd name="T24" fmla="*/ 408 w 499"/>
                  <a:gd name="T25" fmla="*/ 1 h 448"/>
                  <a:gd name="T26" fmla="*/ 376 w 499"/>
                  <a:gd name="T27" fmla="*/ 1 h 448"/>
                  <a:gd name="T28" fmla="*/ 351 w 499"/>
                  <a:gd name="T29" fmla="*/ 1 h 448"/>
                  <a:gd name="T30" fmla="*/ 333 w 499"/>
                  <a:gd name="T31" fmla="*/ 1 h 448"/>
                  <a:gd name="T32" fmla="*/ 316 w 499"/>
                  <a:gd name="T33" fmla="*/ 1 h 448"/>
                  <a:gd name="T34" fmla="*/ 302 w 499"/>
                  <a:gd name="T35" fmla="*/ 1 h 448"/>
                  <a:gd name="T36" fmla="*/ 281 w 499"/>
                  <a:gd name="T37" fmla="*/ 1 h 448"/>
                  <a:gd name="T38" fmla="*/ 252 w 499"/>
                  <a:gd name="T39" fmla="*/ 1 h 448"/>
                  <a:gd name="T40" fmla="*/ 229 w 499"/>
                  <a:gd name="T41" fmla="*/ 1 h 448"/>
                  <a:gd name="T42" fmla="*/ 201 w 499"/>
                  <a:gd name="T43" fmla="*/ 1 h 448"/>
                  <a:gd name="T44" fmla="*/ 183 w 499"/>
                  <a:gd name="T45" fmla="*/ 1 h 448"/>
                  <a:gd name="T46" fmla="*/ 150 w 499"/>
                  <a:gd name="T47" fmla="*/ 1 h 448"/>
                  <a:gd name="T48" fmla="*/ 117 w 499"/>
                  <a:gd name="T49" fmla="*/ 1 h 448"/>
                  <a:gd name="T50" fmla="*/ 112 w 499"/>
                  <a:gd name="T51" fmla="*/ 1 h 448"/>
                  <a:gd name="T52" fmla="*/ 99 w 499"/>
                  <a:gd name="T53" fmla="*/ 1 h 448"/>
                  <a:gd name="T54" fmla="*/ 92 w 499"/>
                  <a:gd name="T55" fmla="*/ 1 h 448"/>
                  <a:gd name="T56" fmla="*/ 58 w 499"/>
                  <a:gd name="T57" fmla="*/ 1 h 448"/>
                  <a:gd name="T58" fmla="*/ 18 w 499"/>
                  <a:gd name="T59" fmla="*/ 1 h 448"/>
                  <a:gd name="T60" fmla="*/ 14 w 499"/>
                  <a:gd name="T61" fmla="*/ 1 h 448"/>
                  <a:gd name="T62" fmla="*/ 8 w 499"/>
                  <a:gd name="T63" fmla="*/ 1 h 448"/>
                  <a:gd name="T64" fmla="*/ 22 w 499"/>
                  <a:gd name="T65" fmla="*/ 1 h 448"/>
                  <a:gd name="T66" fmla="*/ 6 w 499"/>
                  <a:gd name="T67" fmla="*/ 1 h 448"/>
                  <a:gd name="T68" fmla="*/ 32 w 499"/>
                  <a:gd name="T69" fmla="*/ 1 h 448"/>
                  <a:gd name="T70" fmla="*/ 58 w 499"/>
                  <a:gd name="T71" fmla="*/ 1 h 448"/>
                  <a:gd name="T72" fmla="*/ 72 w 499"/>
                  <a:gd name="T73" fmla="*/ 1 h 448"/>
                  <a:gd name="T74" fmla="*/ 92 w 499"/>
                  <a:gd name="T75" fmla="*/ 1 h 448"/>
                  <a:gd name="T76" fmla="*/ 128 w 499"/>
                  <a:gd name="T77" fmla="*/ 1 h 448"/>
                  <a:gd name="T78" fmla="*/ 153 w 499"/>
                  <a:gd name="T79" fmla="*/ 1 h 448"/>
                  <a:gd name="T80" fmla="*/ 177 w 499"/>
                  <a:gd name="T81" fmla="*/ 1 h 448"/>
                  <a:gd name="T82" fmla="*/ 189 w 499"/>
                  <a:gd name="T83" fmla="*/ 1 h 448"/>
                  <a:gd name="T84" fmla="*/ 211 w 499"/>
                  <a:gd name="T85" fmla="*/ 1 h 448"/>
                  <a:gd name="T86" fmla="*/ 247 w 499"/>
                  <a:gd name="T87" fmla="*/ 1 h 448"/>
                  <a:gd name="T88" fmla="*/ 268 w 499"/>
                  <a:gd name="T89" fmla="*/ 1 h 448"/>
                  <a:gd name="T90" fmla="*/ 305 w 499"/>
                  <a:gd name="T91" fmla="*/ 0 h 448"/>
                  <a:gd name="T92" fmla="*/ 327 w 499"/>
                  <a:gd name="T93" fmla="*/ 1 h 448"/>
                  <a:gd name="T94" fmla="*/ 336 w 499"/>
                  <a:gd name="T95" fmla="*/ 1 h 448"/>
                  <a:gd name="T96" fmla="*/ 364 w 499"/>
                  <a:gd name="T97" fmla="*/ 1 h 448"/>
                  <a:gd name="T98" fmla="*/ 397 w 499"/>
                  <a:gd name="T99" fmla="*/ 1 h 448"/>
                  <a:gd name="T100" fmla="*/ 400 w 499"/>
                  <a:gd name="T101" fmla="*/ 1 h 448"/>
                  <a:gd name="T102" fmla="*/ 407 w 499"/>
                  <a:gd name="T103" fmla="*/ 1 h 448"/>
                  <a:gd name="T104" fmla="*/ 418 w 499"/>
                  <a:gd name="T105" fmla="*/ 1 h 448"/>
                  <a:gd name="T106" fmla="*/ 406 w 499"/>
                  <a:gd name="T107" fmla="*/ 1 h 448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499"/>
                  <a:gd name="T163" fmla="*/ 0 h 448"/>
                  <a:gd name="T164" fmla="*/ 499 w 499"/>
                  <a:gd name="T165" fmla="*/ 448 h 448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499" h="448">
                    <a:moveTo>
                      <a:pt x="381" y="174"/>
                    </a:moveTo>
                    <a:lnTo>
                      <a:pt x="379" y="175"/>
                    </a:lnTo>
                    <a:lnTo>
                      <a:pt x="375" y="180"/>
                    </a:lnTo>
                    <a:lnTo>
                      <a:pt x="367" y="189"/>
                    </a:lnTo>
                    <a:lnTo>
                      <a:pt x="359" y="201"/>
                    </a:lnTo>
                    <a:lnTo>
                      <a:pt x="353" y="211"/>
                    </a:lnTo>
                    <a:lnTo>
                      <a:pt x="354" y="214"/>
                    </a:lnTo>
                    <a:lnTo>
                      <a:pt x="358" y="214"/>
                    </a:lnTo>
                    <a:lnTo>
                      <a:pt x="360" y="214"/>
                    </a:lnTo>
                    <a:lnTo>
                      <a:pt x="364" y="210"/>
                    </a:lnTo>
                    <a:lnTo>
                      <a:pt x="370" y="207"/>
                    </a:lnTo>
                    <a:lnTo>
                      <a:pt x="376" y="204"/>
                    </a:lnTo>
                    <a:lnTo>
                      <a:pt x="381" y="202"/>
                    </a:lnTo>
                    <a:lnTo>
                      <a:pt x="387" y="201"/>
                    </a:lnTo>
                    <a:lnTo>
                      <a:pt x="392" y="199"/>
                    </a:lnTo>
                    <a:lnTo>
                      <a:pt x="397" y="198"/>
                    </a:lnTo>
                    <a:lnTo>
                      <a:pt x="400" y="198"/>
                    </a:lnTo>
                    <a:lnTo>
                      <a:pt x="405" y="195"/>
                    </a:lnTo>
                    <a:lnTo>
                      <a:pt x="410" y="190"/>
                    </a:lnTo>
                    <a:lnTo>
                      <a:pt x="412" y="186"/>
                    </a:lnTo>
                    <a:lnTo>
                      <a:pt x="413" y="184"/>
                    </a:lnTo>
                    <a:lnTo>
                      <a:pt x="416" y="183"/>
                    </a:lnTo>
                    <a:lnTo>
                      <a:pt x="420" y="180"/>
                    </a:lnTo>
                    <a:lnTo>
                      <a:pt x="426" y="178"/>
                    </a:lnTo>
                    <a:lnTo>
                      <a:pt x="431" y="177"/>
                    </a:lnTo>
                    <a:lnTo>
                      <a:pt x="439" y="175"/>
                    </a:lnTo>
                    <a:lnTo>
                      <a:pt x="445" y="175"/>
                    </a:lnTo>
                    <a:lnTo>
                      <a:pt x="453" y="174"/>
                    </a:lnTo>
                    <a:lnTo>
                      <a:pt x="459" y="174"/>
                    </a:lnTo>
                    <a:lnTo>
                      <a:pt x="475" y="175"/>
                    </a:lnTo>
                    <a:lnTo>
                      <a:pt x="485" y="181"/>
                    </a:lnTo>
                    <a:lnTo>
                      <a:pt x="492" y="190"/>
                    </a:lnTo>
                    <a:lnTo>
                      <a:pt x="495" y="201"/>
                    </a:lnTo>
                    <a:lnTo>
                      <a:pt x="495" y="211"/>
                    </a:lnTo>
                    <a:lnTo>
                      <a:pt x="494" y="222"/>
                    </a:lnTo>
                    <a:lnTo>
                      <a:pt x="492" y="231"/>
                    </a:lnTo>
                    <a:lnTo>
                      <a:pt x="489" y="237"/>
                    </a:lnTo>
                    <a:lnTo>
                      <a:pt x="486" y="247"/>
                    </a:lnTo>
                    <a:lnTo>
                      <a:pt x="489" y="256"/>
                    </a:lnTo>
                    <a:lnTo>
                      <a:pt x="492" y="265"/>
                    </a:lnTo>
                    <a:lnTo>
                      <a:pt x="496" y="271"/>
                    </a:lnTo>
                    <a:lnTo>
                      <a:pt x="498" y="277"/>
                    </a:lnTo>
                    <a:lnTo>
                      <a:pt x="499" y="285"/>
                    </a:lnTo>
                    <a:lnTo>
                      <a:pt x="499" y="294"/>
                    </a:lnTo>
                    <a:lnTo>
                      <a:pt x="498" y="303"/>
                    </a:lnTo>
                    <a:lnTo>
                      <a:pt x="496" y="310"/>
                    </a:lnTo>
                    <a:lnTo>
                      <a:pt x="494" y="318"/>
                    </a:lnTo>
                    <a:lnTo>
                      <a:pt x="491" y="322"/>
                    </a:lnTo>
                    <a:lnTo>
                      <a:pt x="485" y="327"/>
                    </a:lnTo>
                    <a:lnTo>
                      <a:pt x="479" y="327"/>
                    </a:lnTo>
                    <a:lnTo>
                      <a:pt x="472" y="324"/>
                    </a:lnTo>
                    <a:lnTo>
                      <a:pt x="466" y="319"/>
                    </a:lnTo>
                    <a:lnTo>
                      <a:pt x="462" y="318"/>
                    </a:lnTo>
                    <a:lnTo>
                      <a:pt x="460" y="321"/>
                    </a:lnTo>
                    <a:lnTo>
                      <a:pt x="462" y="325"/>
                    </a:lnTo>
                    <a:lnTo>
                      <a:pt x="464" y="333"/>
                    </a:lnTo>
                    <a:lnTo>
                      <a:pt x="465" y="339"/>
                    </a:lnTo>
                    <a:lnTo>
                      <a:pt x="462" y="349"/>
                    </a:lnTo>
                    <a:lnTo>
                      <a:pt x="454" y="357"/>
                    </a:lnTo>
                    <a:lnTo>
                      <a:pt x="444" y="358"/>
                    </a:lnTo>
                    <a:lnTo>
                      <a:pt x="436" y="358"/>
                    </a:lnTo>
                    <a:lnTo>
                      <a:pt x="429" y="357"/>
                    </a:lnTo>
                    <a:lnTo>
                      <a:pt x="423" y="360"/>
                    </a:lnTo>
                    <a:lnTo>
                      <a:pt x="415" y="366"/>
                    </a:lnTo>
                    <a:lnTo>
                      <a:pt x="408" y="376"/>
                    </a:lnTo>
                    <a:lnTo>
                      <a:pt x="400" y="385"/>
                    </a:lnTo>
                    <a:lnTo>
                      <a:pt x="390" y="387"/>
                    </a:lnTo>
                    <a:lnTo>
                      <a:pt x="384" y="387"/>
                    </a:lnTo>
                    <a:lnTo>
                      <a:pt x="380" y="385"/>
                    </a:lnTo>
                    <a:lnTo>
                      <a:pt x="376" y="391"/>
                    </a:lnTo>
                    <a:lnTo>
                      <a:pt x="372" y="397"/>
                    </a:lnTo>
                    <a:lnTo>
                      <a:pt x="366" y="403"/>
                    </a:lnTo>
                    <a:lnTo>
                      <a:pt x="361" y="408"/>
                    </a:lnTo>
                    <a:lnTo>
                      <a:pt x="357" y="412"/>
                    </a:lnTo>
                    <a:lnTo>
                      <a:pt x="351" y="414"/>
                    </a:lnTo>
                    <a:lnTo>
                      <a:pt x="348" y="417"/>
                    </a:lnTo>
                    <a:lnTo>
                      <a:pt x="345" y="417"/>
                    </a:lnTo>
                    <a:lnTo>
                      <a:pt x="340" y="415"/>
                    </a:lnTo>
                    <a:lnTo>
                      <a:pt x="337" y="411"/>
                    </a:lnTo>
                    <a:lnTo>
                      <a:pt x="333" y="406"/>
                    </a:lnTo>
                    <a:lnTo>
                      <a:pt x="327" y="405"/>
                    </a:lnTo>
                    <a:lnTo>
                      <a:pt x="324" y="408"/>
                    </a:lnTo>
                    <a:lnTo>
                      <a:pt x="322" y="412"/>
                    </a:lnTo>
                    <a:lnTo>
                      <a:pt x="320" y="417"/>
                    </a:lnTo>
                    <a:lnTo>
                      <a:pt x="316" y="420"/>
                    </a:lnTo>
                    <a:lnTo>
                      <a:pt x="312" y="423"/>
                    </a:lnTo>
                    <a:lnTo>
                      <a:pt x="310" y="426"/>
                    </a:lnTo>
                    <a:lnTo>
                      <a:pt x="308" y="430"/>
                    </a:lnTo>
                    <a:lnTo>
                      <a:pt x="307" y="432"/>
                    </a:lnTo>
                    <a:lnTo>
                      <a:pt x="302" y="429"/>
                    </a:lnTo>
                    <a:lnTo>
                      <a:pt x="297" y="427"/>
                    </a:lnTo>
                    <a:lnTo>
                      <a:pt x="293" y="426"/>
                    </a:lnTo>
                    <a:lnTo>
                      <a:pt x="288" y="424"/>
                    </a:lnTo>
                    <a:lnTo>
                      <a:pt x="284" y="423"/>
                    </a:lnTo>
                    <a:lnTo>
                      <a:pt x="281" y="423"/>
                    </a:lnTo>
                    <a:lnTo>
                      <a:pt x="276" y="424"/>
                    </a:lnTo>
                    <a:lnTo>
                      <a:pt x="272" y="427"/>
                    </a:lnTo>
                    <a:lnTo>
                      <a:pt x="269" y="430"/>
                    </a:lnTo>
                    <a:lnTo>
                      <a:pt x="261" y="438"/>
                    </a:lnTo>
                    <a:lnTo>
                      <a:pt x="252" y="445"/>
                    </a:lnTo>
                    <a:lnTo>
                      <a:pt x="243" y="448"/>
                    </a:lnTo>
                    <a:lnTo>
                      <a:pt x="236" y="447"/>
                    </a:lnTo>
                    <a:lnTo>
                      <a:pt x="233" y="444"/>
                    </a:lnTo>
                    <a:lnTo>
                      <a:pt x="231" y="441"/>
                    </a:lnTo>
                    <a:lnTo>
                      <a:pt x="229" y="438"/>
                    </a:lnTo>
                    <a:lnTo>
                      <a:pt x="224" y="435"/>
                    </a:lnTo>
                    <a:lnTo>
                      <a:pt x="218" y="433"/>
                    </a:lnTo>
                    <a:lnTo>
                      <a:pt x="210" y="432"/>
                    </a:lnTo>
                    <a:lnTo>
                      <a:pt x="203" y="433"/>
                    </a:lnTo>
                    <a:lnTo>
                      <a:pt x="201" y="433"/>
                    </a:lnTo>
                    <a:lnTo>
                      <a:pt x="194" y="430"/>
                    </a:lnTo>
                    <a:lnTo>
                      <a:pt x="189" y="424"/>
                    </a:lnTo>
                    <a:lnTo>
                      <a:pt x="187" y="411"/>
                    </a:lnTo>
                    <a:lnTo>
                      <a:pt x="186" y="403"/>
                    </a:lnTo>
                    <a:lnTo>
                      <a:pt x="183" y="399"/>
                    </a:lnTo>
                    <a:lnTo>
                      <a:pt x="178" y="397"/>
                    </a:lnTo>
                    <a:lnTo>
                      <a:pt x="173" y="396"/>
                    </a:lnTo>
                    <a:lnTo>
                      <a:pt x="165" y="396"/>
                    </a:lnTo>
                    <a:lnTo>
                      <a:pt x="157" y="397"/>
                    </a:lnTo>
                    <a:lnTo>
                      <a:pt x="150" y="399"/>
                    </a:lnTo>
                    <a:lnTo>
                      <a:pt x="142" y="400"/>
                    </a:lnTo>
                    <a:lnTo>
                      <a:pt x="135" y="400"/>
                    </a:lnTo>
                    <a:lnTo>
                      <a:pt x="128" y="399"/>
                    </a:lnTo>
                    <a:lnTo>
                      <a:pt x="123" y="396"/>
                    </a:lnTo>
                    <a:lnTo>
                      <a:pt x="117" y="391"/>
                    </a:lnTo>
                    <a:lnTo>
                      <a:pt x="114" y="387"/>
                    </a:lnTo>
                    <a:lnTo>
                      <a:pt x="112" y="381"/>
                    </a:lnTo>
                    <a:lnTo>
                      <a:pt x="111" y="376"/>
                    </a:lnTo>
                    <a:lnTo>
                      <a:pt x="111" y="372"/>
                    </a:lnTo>
                    <a:lnTo>
                      <a:pt x="112" y="364"/>
                    </a:lnTo>
                    <a:lnTo>
                      <a:pt x="111" y="358"/>
                    </a:lnTo>
                    <a:lnTo>
                      <a:pt x="110" y="354"/>
                    </a:lnTo>
                    <a:lnTo>
                      <a:pt x="106" y="351"/>
                    </a:lnTo>
                    <a:lnTo>
                      <a:pt x="100" y="340"/>
                    </a:lnTo>
                    <a:lnTo>
                      <a:pt x="99" y="330"/>
                    </a:lnTo>
                    <a:lnTo>
                      <a:pt x="101" y="322"/>
                    </a:lnTo>
                    <a:lnTo>
                      <a:pt x="102" y="319"/>
                    </a:lnTo>
                    <a:lnTo>
                      <a:pt x="101" y="313"/>
                    </a:lnTo>
                    <a:lnTo>
                      <a:pt x="98" y="310"/>
                    </a:lnTo>
                    <a:lnTo>
                      <a:pt x="92" y="310"/>
                    </a:lnTo>
                    <a:lnTo>
                      <a:pt x="86" y="310"/>
                    </a:lnTo>
                    <a:lnTo>
                      <a:pt x="78" y="313"/>
                    </a:lnTo>
                    <a:lnTo>
                      <a:pt x="71" y="315"/>
                    </a:lnTo>
                    <a:lnTo>
                      <a:pt x="63" y="316"/>
                    </a:lnTo>
                    <a:lnTo>
                      <a:pt x="58" y="318"/>
                    </a:lnTo>
                    <a:lnTo>
                      <a:pt x="45" y="318"/>
                    </a:lnTo>
                    <a:lnTo>
                      <a:pt x="35" y="313"/>
                    </a:lnTo>
                    <a:lnTo>
                      <a:pt x="27" y="307"/>
                    </a:lnTo>
                    <a:lnTo>
                      <a:pt x="21" y="298"/>
                    </a:lnTo>
                    <a:lnTo>
                      <a:pt x="18" y="289"/>
                    </a:lnTo>
                    <a:lnTo>
                      <a:pt x="16" y="279"/>
                    </a:lnTo>
                    <a:lnTo>
                      <a:pt x="14" y="270"/>
                    </a:lnTo>
                    <a:lnTo>
                      <a:pt x="16" y="262"/>
                    </a:lnTo>
                    <a:lnTo>
                      <a:pt x="17" y="252"/>
                    </a:lnTo>
                    <a:lnTo>
                      <a:pt x="14" y="244"/>
                    </a:lnTo>
                    <a:lnTo>
                      <a:pt x="9" y="238"/>
                    </a:lnTo>
                    <a:lnTo>
                      <a:pt x="3" y="229"/>
                    </a:lnTo>
                    <a:lnTo>
                      <a:pt x="0" y="220"/>
                    </a:lnTo>
                    <a:lnTo>
                      <a:pt x="3" y="213"/>
                    </a:lnTo>
                    <a:lnTo>
                      <a:pt x="8" y="207"/>
                    </a:lnTo>
                    <a:lnTo>
                      <a:pt x="12" y="201"/>
                    </a:lnTo>
                    <a:lnTo>
                      <a:pt x="17" y="196"/>
                    </a:lnTo>
                    <a:lnTo>
                      <a:pt x="21" y="192"/>
                    </a:lnTo>
                    <a:lnTo>
                      <a:pt x="23" y="187"/>
                    </a:lnTo>
                    <a:lnTo>
                      <a:pt x="22" y="181"/>
                    </a:lnTo>
                    <a:lnTo>
                      <a:pt x="17" y="174"/>
                    </a:lnTo>
                    <a:lnTo>
                      <a:pt x="11" y="166"/>
                    </a:lnTo>
                    <a:lnTo>
                      <a:pt x="6" y="156"/>
                    </a:lnTo>
                    <a:lnTo>
                      <a:pt x="3" y="141"/>
                    </a:lnTo>
                    <a:lnTo>
                      <a:pt x="6" y="127"/>
                    </a:lnTo>
                    <a:lnTo>
                      <a:pt x="12" y="118"/>
                    </a:lnTo>
                    <a:lnTo>
                      <a:pt x="20" y="114"/>
                    </a:lnTo>
                    <a:lnTo>
                      <a:pt x="24" y="115"/>
                    </a:lnTo>
                    <a:lnTo>
                      <a:pt x="27" y="118"/>
                    </a:lnTo>
                    <a:lnTo>
                      <a:pt x="32" y="120"/>
                    </a:lnTo>
                    <a:lnTo>
                      <a:pt x="35" y="117"/>
                    </a:lnTo>
                    <a:lnTo>
                      <a:pt x="38" y="109"/>
                    </a:lnTo>
                    <a:lnTo>
                      <a:pt x="44" y="100"/>
                    </a:lnTo>
                    <a:lnTo>
                      <a:pt x="51" y="93"/>
                    </a:lnTo>
                    <a:lnTo>
                      <a:pt x="58" y="91"/>
                    </a:lnTo>
                    <a:lnTo>
                      <a:pt x="61" y="97"/>
                    </a:lnTo>
                    <a:lnTo>
                      <a:pt x="62" y="105"/>
                    </a:lnTo>
                    <a:lnTo>
                      <a:pt x="63" y="108"/>
                    </a:lnTo>
                    <a:lnTo>
                      <a:pt x="66" y="108"/>
                    </a:lnTo>
                    <a:lnTo>
                      <a:pt x="72" y="106"/>
                    </a:lnTo>
                    <a:lnTo>
                      <a:pt x="75" y="102"/>
                    </a:lnTo>
                    <a:lnTo>
                      <a:pt x="77" y="93"/>
                    </a:lnTo>
                    <a:lnTo>
                      <a:pt x="79" y="81"/>
                    </a:lnTo>
                    <a:lnTo>
                      <a:pt x="89" y="69"/>
                    </a:lnTo>
                    <a:lnTo>
                      <a:pt x="92" y="66"/>
                    </a:lnTo>
                    <a:lnTo>
                      <a:pt x="98" y="63"/>
                    </a:lnTo>
                    <a:lnTo>
                      <a:pt x="104" y="58"/>
                    </a:lnTo>
                    <a:lnTo>
                      <a:pt x="115" y="54"/>
                    </a:lnTo>
                    <a:lnTo>
                      <a:pt x="122" y="54"/>
                    </a:lnTo>
                    <a:lnTo>
                      <a:pt x="128" y="55"/>
                    </a:lnTo>
                    <a:lnTo>
                      <a:pt x="135" y="61"/>
                    </a:lnTo>
                    <a:lnTo>
                      <a:pt x="141" y="66"/>
                    </a:lnTo>
                    <a:lnTo>
                      <a:pt x="147" y="73"/>
                    </a:lnTo>
                    <a:lnTo>
                      <a:pt x="151" y="78"/>
                    </a:lnTo>
                    <a:lnTo>
                      <a:pt x="153" y="82"/>
                    </a:lnTo>
                    <a:lnTo>
                      <a:pt x="154" y="84"/>
                    </a:lnTo>
                    <a:lnTo>
                      <a:pt x="160" y="85"/>
                    </a:lnTo>
                    <a:lnTo>
                      <a:pt x="166" y="91"/>
                    </a:lnTo>
                    <a:lnTo>
                      <a:pt x="171" y="99"/>
                    </a:lnTo>
                    <a:lnTo>
                      <a:pt x="177" y="108"/>
                    </a:lnTo>
                    <a:lnTo>
                      <a:pt x="181" y="117"/>
                    </a:lnTo>
                    <a:lnTo>
                      <a:pt x="184" y="124"/>
                    </a:lnTo>
                    <a:lnTo>
                      <a:pt x="187" y="130"/>
                    </a:lnTo>
                    <a:lnTo>
                      <a:pt x="188" y="132"/>
                    </a:lnTo>
                    <a:lnTo>
                      <a:pt x="189" y="106"/>
                    </a:lnTo>
                    <a:lnTo>
                      <a:pt x="192" y="85"/>
                    </a:lnTo>
                    <a:lnTo>
                      <a:pt x="196" y="69"/>
                    </a:lnTo>
                    <a:lnTo>
                      <a:pt x="201" y="55"/>
                    </a:lnTo>
                    <a:lnTo>
                      <a:pt x="206" y="45"/>
                    </a:lnTo>
                    <a:lnTo>
                      <a:pt x="211" y="39"/>
                    </a:lnTo>
                    <a:lnTo>
                      <a:pt x="217" y="33"/>
                    </a:lnTo>
                    <a:lnTo>
                      <a:pt x="222" y="28"/>
                    </a:lnTo>
                    <a:lnTo>
                      <a:pt x="232" y="22"/>
                    </a:lnTo>
                    <a:lnTo>
                      <a:pt x="241" y="22"/>
                    </a:lnTo>
                    <a:lnTo>
                      <a:pt x="247" y="25"/>
                    </a:lnTo>
                    <a:lnTo>
                      <a:pt x="252" y="28"/>
                    </a:lnTo>
                    <a:lnTo>
                      <a:pt x="254" y="28"/>
                    </a:lnTo>
                    <a:lnTo>
                      <a:pt x="257" y="27"/>
                    </a:lnTo>
                    <a:lnTo>
                      <a:pt x="262" y="22"/>
                    </a:lnTo>
                    <a:lnTo>
                      <a:pt x="268" y="18"/>
                    </a:lnTo>
                    <a:lnTo>
                      <a:pt x="274" y="13"/>
                    </a:lnTo>
                    <a:lnTo>
                      <a:pt x="281" y="9"/>
                    </a:lnTo>
                    <a:lnTo>
                      <a:pt x="288" y="4"/>
                    </a:lnTo>
                    <a:lnTo>
                      <a:pt x="297" y="1"/>
                    </a:lnTo>
                    <a:lnTo>
                      <a:pt x="305" y="0"/>
                    </a:lnTo>
                    <a:lnTo>
                      <a:pt x="311" y="1"/>
                    </a:lnTo>
                    <a:lnTo>
                      <a:pt x="316" y="4"/>
                    </a:lnTo>
                    <a:lnTo>
                      <a:pt x="321" y="7"/>
                    </a:lnTo>
                    <a:lnTo>
                      <a:pt x="324" y="10"/>
                    </a:lnTo>
                    <a:lnTo>
                      <a:pt x="327" y="15"/>
                    </a:lnTo>
                    <a:lnTo>
                      <a:pt x="328" y="19"/>
                    </a:lnTo>
                    <a:lnTo>
                      <a:pt x="329" y="22"/>
                    </a:lnTo>
                    <a:lnTo>
                      <a:pt x="331" y="28"/>
                    </a:lnTo>
                    <a:lnTo>
                      <a:pt x="332" y="37"/>
                    </a:lnTo>
                    <a:lnTo>
                      <a:pt x="336" y="45"/>
                    </a:lnTo>
                    <a:lnTo>
                      <a:pt x="344" y="49"/>
                    </a:lnTo>
                    <a:lnTo>
                      <a:pt x="350" y="48"/>
                    </a:lnTo>
                    <a:lnTo>
                      <a:pt x="354" y="42"/>
                    </a:lnTo>
                    <a:lnTo>
                      <a:pt x="358" y="36"/>
                    </a:lnTo>
                    <a:lnTo>
                      <a:pt x="364" y="33"/>
                    </a:lnTo>
                    <a:lnTo>
                      <a:pt x="372" y="31"/>
                    </a:lnTo>
                    <a:lnTo>
                      <a:pt x="376" y="28"/>
                    </a:lnTo>
                    <a:lnTo>
                      <a:pt x="380" y="25"/>
                    </a:lnTo>
                    <a:lnTo>
                      <a:pt x="388" y="24"/>
                    </a:lnTo>
                    <a:lnTo>
                      <a:pt x="397" y="27"/>
                    </a:lnTo>
                    <a:lnTo>
                      <a:pt x="402" y="34"/>
                    </a:lnTo>
                    <a:lnTo>
                      <a:pt x="405" y="45"/>
                    </a:lnTo>
                    <a:lnTo>
                      <a:pt x="404" y="54"/>
                    </a:lnTo>
                    <a:lnTo>
                      <a:pt x="402" y="58"/>
                    </a:lnTo>
                    <a:lnTo>
                      <a:pt x="400" y="64"/>
                    </a:lnTo>
                    <a:lnTo>
                      <a:pt x="399" y="70"/>
                    </a:lnTo>
                    <a:lnTo>
                      <a:pt x="400" y="75"/>
                    </a:lnTo>
                    <a:lnTo>
                      <a:pt x="403" y="79"/>
                    </a:lnTo>
                    <a:lnTo>
                      <a:pt x="406" y="87"/>
                    </a:lnTo>
                    <a:lnTo>
                      <a:pt x="407" y="94"/>
                    </a:lnTo>
                    <a:lnTo>
                      <a:pt x="402" y="100"/>
                    </a:lnTo>
                    <a:lnTo>
                      <a:pt x="399" y="108"/>
                    </a:lnTo>
                    <a:lnTo>
                      <a:pt x="403" y="121"/>
                    </a:lnTo>
                    <a:lnTo>
                      <a:pt x="412" y="136"/>
                    </a:lnTo>
                    <a:lnTo>
                      <a:pt x="418" y="148"/>
                    </a:lnTo>
                    <a:lnTo>
                      <a:pt x="418" y="150"/>
                    </a:lnTo>
                    <a:lnTo>
                      <a:pt x="419" y="153"/>
                    </a:lnTo>
                    <a:lnTo>
                      <a:pt x="417" y="157"/>
                    </a:lnTo>
                    <a:lnTo>
                      <a:pt x="413" y="160"/>
                    </a:lnTo>
                    <a:lnTo>
                      <a:pt x="406" y="162"/>
                    </a:lnTo>
                    <a:lnTo>
                      <a:pt x="398" y="165"/>
                    </a:lnTo>
                    <a:lnTo>
                      <a:pt x="389" y="168"/>
                    </a:lnTo>
                    <a:lnTo>
                      <a:pt x="381" y="174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4" name="Freeform 29"/>
              <p:cNvSpPr>
                <a:spLocks/>
              </p:cNvSpPr>
              <p:nvPr/>
            </p:nvSpPr>
            <p:spPr bwMode="auto">
              <a:xfrm>
                <a:off x="5153" y="2422"/>
                <a:ext cx="238" cy="135"/>
              </a:xfrm>
              <a:custGeom>
                <a:avLst/>
                <a:gdLst>
                  <a:gd name="T0" fmla="*/ 69 w 238"/>
                  <a:gd name="T1" fmla="*/ 7 h 270"/>
                  <a:gd name="T2" fmla="*/ 78 w 238"/>
                  <a:gd name="T3" fmla="*/ 7 h 270"/>
                  <a:gd name="T4" fmla="*/ 89 w 238"/>
                  <a:gd name="T5" fmla="*/ 6 h 270"/>
                  <a:gd name="T6" fmla="*/ 99 w 238"/>
                  <a:gd name="T7" fmla="*/ 6 h 270"/>
                  <a:gd name="T8" fmla="*/ 102 w 238"/>
                  <a:gd name="T9" fmla="*/ 6 h 270"/>
                  <a:gd name="T10" fmla="*/ 102 w 238"/>
                  <a:gd name="T11" fmla="*/ 7 h 270"/>
                  <a:gd name="T12" fmla="*/ 97 w 238"/>
                  <a:gd name="T13" fmla="*/ 7 h 270"/>
                  <a:gd name="T14" fmla="*/ 98 w 238"/>
                  <a:gd name="T15" fmla="*/ 8 h 270"/>
                  <a:gd name="T16" fmla="*/ 106 w 238"/>
                  <a:gd name="T17" fmla="*/ 8 h 270"/>
                  <a:gd name="T18" fmla="*/ 115 w 238"/>
                  <a:gd name="T19" fmla="*/ 8 h 270"/>
                  <a:gd name="T20" fmla="*/ 121 w 238"/>
                  <a:gd name="T21" fmla="*/ 8 h 270"/>
                  <a:gd name="T22" fmla="*/ 136 w 238"/>
                  <a:gd name="T23" fmla="*/ 8 h 270"/>
                  <a:gd name="T24" fmla="*/ 146 w 238"/>
                  <a:gd name="T25" fmla="*/ 8 h 270"/>
                  <a:gd name="T26" fmla="*/ 154 w 238"/>
                  <a:gd name="T27" fmla="*/ 8 h 270"/>
                  <a:gd name="T28" fmla="*/ 164 w 238"/>
                  <a:gd name="T29" fmla="*/ 8 h 270"/>
                  <a:gd name="T30" fmla="*/ 174 w 238"/>
                  <a:gd name="T31" fmla="*/ 8 h 270"/>
                  <a:gd name="T32" fmla="*/ 184 w 238"/>
                  <a:gd name="T33" fmla="*/ 7 h 270"/>
                  <a:gd name="T34" fmla="*/ 195 w 238"/>
                  <a:gd name="T35" fmla="*/ 7 h 270"/>
                  <a:gd name="T36" fmla="*/ 202 w 238"/>
                  <a:gd name="T37" fmla="*/ 7 h 270"/>
                  <a:gd name="T38" fmla="*/ 211 w 238"/>
                  <a:gd name="T39" fmla="*/ 7 h 270"/>
                  <a:gd name="T40" fmla="*/ 223 w 238"/>
                  <a:gd name="T41" fmla="*/ 7 h 270"/>
                  <a:gd name="T42" fmla="*/ 234 w 238"/>
                  <a:gd name="T43" fmla="*/ 6 h 270"/>
                  <a:gd name="T44" fmla="*/ 232 w 238"/>
                  <a:gd name="T45" fmla="*/ 6 h 270"/>
                  <a:gd name="T46" fmla="*/ 234 w 238"/>
                  <a:gd name="T47" fmla="*/ 5 h 270"/>
                  <a:gd name="T48" fmla="*/ 238 w 238"/>
                  <a:gd name="T49" fmla="*/ 5 h 270"/>
                  <a:gd name="T50" fmla="*/ 225 w 238"/>
                  <a:gd name="T51" fmla="*/ 4 h 270"/>
                  <a:gd name="T52" fmla="*/ 197 w 238"/>
                  <a:gd name="T53" fmla="*/ 4 h 270"/>
                  <a:gd name="T54" fmla="*/ 191 w 238"/>
                  <a:gd name="T55" fmla="*/ 3 h 270"/>
                  <a:gd name="T56" fmla="*/ 196 w 238"/>
                  <a:gd name="T57" fmla="*/ 3 h 270"/>
                  <a:gd name="T58" fmla="*/ 201 w 238"/>
                  <a:gd name="T59" fmla="*/ 3 h 270"/>
                  <a:gd name="T60" fmla="*/ 199 w 238"/>
                  <a:gd name="T61" fmla="*/ 2 h 270"/>
                  <a:gd name="T62" fmla="*/ 196 w 238"/>
                  <a:gd name="T63" fmla="*/ 2 h 270"/>
                  <a:gd name="T64" fmla="*/ 188 w 238"/>
                  <a:gd name="T65" fmla="*/ 2 h 270"/>
                  <a:gd name="T66" fmla="*/ 174 w 238"/>
                  <a:gd name="T67" fmla="*/ 1 h 270"/>
                  <a:gd name="T68" fmla="*/ 156 w 238"/>
                  <a:gd name="T69" fmla="*/ 1 h 270"/>
                  <a:gd name="T70" fmla="*/ 142 w 238"/>
                  <a:gd name="T71" fmla="*/ 1 h 270"/>
                  <a:gd name="T72" fmla="*/ 133 w 238"/>
                  <a:gd name="T73" fmla="*/ 1 h 270"/>
                  <a:gd name="T74" fmla="*/ 124 w 238"/>
                  <a:gd name="T75" fmla="*/ 1 h 270"/>
                  <a:gd name="T76" fmla="*/ 115 w 238"/>
                  <a:gd name="T77" fmla="*/ 1 h 270"/>
                  <a:gd name="T78" fmla="*/ 105 w 238"/>
                  <a:gd name="T79" fmla="*/ 1 h 270"/>
                  <a:gd name="T80" fmla="*/ 98 w 238"/>
                  <a:gd name="T81" fmla="*/ 1 h 270"/>
                  <a:gd name="T82" fmla="*/ 94 w 238"/>
                  <a:gd name="T83" fmla="*/ 1 h 270"/>
                  <a:gd name="T84" fmla="*/ 85 w 238"/>
                  <a:gd name="T85" fmla="*/ 1 h 270"/>
                  <a:gd name="T86" fmla="*/ 72 w 238"/>
                  <a:gd name="T87" fmla="*/ 1 h 270"/>
                  <a:gd name="T88" fmla="*/ 53 w 238"/>
                  <a:gd name="T89" fmla="*/ 1 h 270"/>
                  <a:gd name="T90" fmla="*/ 41 w 238"/>
                  <a:gd name="T91" fmla="*/ 1 h 270"/>
                  <a:gd name="T92" fmla="*/ 32 w 238"/>
                  <a:gd name="T93" fmla="*/ 1 h 270"/>
                  <a:gd name="T94" fmla="*/ 22 w 238"/>
                  <a:gd name="T95" fmla="*/ 1 h 270"/>
                  <a:gd name="T96" fmla="*/ 10 w 238"/>
                  <a:gd name="T97" fmla="*/ 1 h 270"/>
                  <a:gd name="T98" fmla="*/ 1 w 238"/>
                  <a:gd name="T99" fmla="*/ 1 h 270"/>
                  <a:gd name="T100" fmla="*/ 2 w 238"/>
                  <a:gd name="T101" fmla="*/ 2 h 270"/>
                  <a:gd name="T102" fmla="*/ 13 w 238"/>
                  <a:gd name="T103" fmla="*/ 3 h 270"/>
                  <a:gd name="T104" fmla="*/ 14 w 238"/>
                  <a:gd name="T105" fmla="*/ 3 h 270"/>
                  <a:gd name="T106" fmla="*/ 16 w 238"/>
                  <a:gd name="T107" fmla="*/ 4 h 270"/>
                  <a:gd name="T108" fmla="*/ 28 w 238"/>
                  <a:gd name="T109" fmla="*/ 5 h 270"/>
                  <a:gd name="T110" fmla="*/ 42 w 238"/>
                  <a:gd name="T111" fmla="*/ 5 h 270"/>
                  <a:gd name="T112" fmla="*/ 55 w 238"/>
                  <a:gd name="T113" fmla="*/ 6 h 270"/>
                  <a:gd name="T114" fmla="*/ 63 w 238"/>
                  <a:gd name="T115" fmla="*/ 6 h 270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238"/>
                  <a:gd name="T175" fmla="*/ 0 h 270"/>
                  <a:gd name="T176" fmla="*/ 238 w 238"/>
                  <a:gd name="T177" fmla="*/ 270 h 270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238" h="270">
                    <a:moveTo>
                      <a:pt x="64" y="231"/>
                    </a:moveTo>
                    <a:lnTo>
                      <a:pt x="69" y="238"/>
                    </a:lnTo>
                    <a:lnTo>
                      <a:pt x="74" y="240"/>
                    </a:lnTo>
                    <a:lnTo>
                      <a:pt x="78" y="235"/>
                    </a:lnTo>
                    <a:lnTo>
                      <a:pt x="83" y="226"/>
                    </a:lnTo>
                    <a:lnTo>
                      <a:pt x="89" y="217"/>
                    </a:lnTo>
                    <a:lnTo>
                      <a:pt x="95" y="213"/>
                    </a:lnTo>
                    <a:lnTo>
                      <a:pt x="99" y="210"/>
                    </a:lnTo>
                    <a:lnTo>
                      <a:pt x="102" y="210"/>
                    </a:lnTo>
                    <a:lnTo>
                      <a:pt x="102" y="214"/>
                    </a:lnTo>
                    <a:lnTo>
                      <a:pt x="103" y="225"/>
                    </a:lnTo>
                    <a:lnTo>
                      <a:pt x="102" y="235"/>
                    </a:lnTo>
                    <a:lnTo>
                      <a:pt x="99" y="241"/>
                    </a:lnTo>
                    <a:lnTo>
                      <a:pt x="97" y="246"/>
                    </a:lnTo>
                    <a:lnTo>
                      <a:pt x="96" y="252"/>
                    </a:lnTo>
                    <a:lnTo>
                      <a:pt x="98" y="258"/>
                    </a:lnTo>
                    <a:lnTo>
                      <a:pt x="103" y="261"/>
                    </a:lnTo>
                    <a:lnTo>
                      <a:pt x="106" y="261"/>
                    </a:lnTo>
                    <a:lnTo>
                      <a:pt x="110" y="262"/>
                    </a:lnTo>
                    <a:lnTo>
                      <a:pt x="115" y="265"/>
                    </a:lnTo>
                    <a:lnTo>
                      <a:pt x="118" y="270"/>
                    </a:lnTo>
                    <a:lnTo>
                      <a:pt x="121" y="267"/>
                    </a:lnTo>
                    <a:lnTo>
                      <a:pt x="128" y="261"/>
                    </a:lnTo>
                    <a:lnTo>
                      <a:pt x="136" y="256"/>
                    </a:lnTo>
                    <a:lnTo>
                      <a:pt x="143" y="256"/>
                    </a:lnTo>
                    <a:lnTo>
                      <a:pt x="146" y="258"/>
                    </a:lnTo>
                    <a:lnTo>
                      <a:pt x="149" y="259"/>
                    </a:lnTo>
                    <a:lnTo>
                      <a:pt x="154" y="259"/>
                    </a:lnTo>
                    <a:lnTo>
                      <a:pt x="159" y="259"/>
                    </a:lnTo>
                    <a:lnTo>
                      <a:pt x="164" y="259"/>
                    </a:lnTo>
                    <a:lnTo>
                      <a:pt x="170" y="259"/>
                    </a:lnTo>
                    <a:lnTo>
                      <a:pt x="174" y="256"/>
                    </a:lnTo>
                    <a:lnTo>
                      <a:pt x="177" y="253"/>
                    </a:lnTo>
                    <a:lnTo>
                      <a:pt x="184" y="247"/>
                    </a:lnTo>
                    <a:lnTo>
                      <a:pt x="189" y="246"/>
                    </a:lnTo>
                    <a:lnTo>
                      <a:pt x="195" y="247"/>
                    </a:lnTo>
                    <a:lnTo>
                      <a:pt x="198" y="247"/>
                    </a:lnTo>
                    <a:lnTo>
                      <a:pt x="202" y="244"/>
                    </a:lnTo>
                    <a:lnTo>
                      <a:pt x="206" y="238"/>
                    </a:lnTo>
                    <a:lnTo>
                      <a:pt x="211" y="235"/>
                    </a:lnTo>
                    <a:lnTo>
                      <a:pt x="216" y="234"/>
                    </a:lnTo>
                    <a:lnTo>
                      <a:pt x="223" y="232"/>
                    </a:lnTo>
                    <a:lnTo>
                      <a:pt x="229" y="225"/>
                    </a:lnTo>
                    <a:lnTo>
                      <a:pt x="234" y="213"/>
                    </a:lnTo>
                    <a:lnTo>
                      <a:pt x="233" y="199"/>
                    </a:lnTo>
                    <a:lnTo>
                      <a:pt x="232" y="193"/>
                    </a:lnTo>
                    <a:lnTo>
                      <a:pt x="233" y="184"/>
                    </a:lnTo>
                    <a:lnTo>
                      <a:pt x="234" y="177"/>
                    </a:lnTo>
                    <a:lnTo>
                      <a:pt x="236" y="171"/>
                    </a:lnTo>
                    <a:lnTo>
                      <a:pt x="238" y="160"/>
                    </a:lnTo>
                    <a:lnTo>
                      <a:pt x="235" y="145"/>
                    </a:lnTo>
                    <a:lnTo>
                      <a:pt x="225" y="135"/>
                    </a:lnTo>
                    <a:lnTo>
                      <a:pt x="210" y="132"/>
                    </a:lnTo>
                    <a:lnTo>
                      <a:pt x="197" y="132"/>
                    </a:lnTo>
                    <a:lnTo>
                      <a:pt x="191" y="129"/>
                    </a:lnTo>
                    <a:lnTo>
                      <a:pt x="191" y="126"/>
                    </a:lnTo>
                    <a:lnTo>
                      <a:pt x="194" y="123"/>
                    </a:lnTo>
                    <a:lnTo>
                      <a:pt x="196" y="120"/>
                    </a:lnTo>
                    <a:lnTo>
                      <a:pt x="199" y="114"/>
                    </a:lnTo>
                    <a:lnTo>
                      <a:pt x="201" y="106"/>
                    </a:lnTo>
                    <a:lnTo>
                      <a:pt x="200" y="96"/>
                    </a:lnTo>
                    <a:lnTo>
                      <a:pt x="199" y="90"/>
                    </a:lnTo>
                    <a:lnTo>
                      <a:pt x="197" y="85"/>
                    </a:lnTo>
                    <a:lnTo>
                      <a:pt x="196" y="79"/>
                    </a:lnTo>
                    <a:lnTo>
                      <a:pt x="193" y="73"/>
                    </a:lnTo>
                    <a:lnTo>
                      <a:pt x="188" y="67"/>
                    </a:lnTo>
                    <a:lnTo>
                      <a:pt x="183" y="61"/>
                    </a:lnTo>
                    <a:lnTo>
                      <a:pt x="174" y="57"/>
                    </a:lnTo>
                    <a:lnTo>
                      <a:pt x="163" y="52"/>
                    </a:lnTo>
                    <a:lnTo>
                      <a:pt x="156" y="48"/>
                    </a:lnTo>
                    <a:lnTo>
                      <a:pt x="148" y="39"/>
                    </a:lnTo>
                    <a:lnTo>
                      <a:pt x="142" y="30"/>
                    </a:lnTo>
                    <a:lnTo>
                      <a:pt x="136" y="24"/>
                    </a:lnTo>
                    <a:lnTo>
                      <a:pt x="133" y="23"/>
                    </a:lnTo>
                    <a:lnTo>
                      <a:pt x="129" y="21"/>
                    </a:lnTo>
                    <a:lnTo>
                      <a:pt x="124" y="20"/>
                    </a:lnTo>
                    <a:lnTo>
                      <a:pt x="120" y="20"/>
                    </a:lnTo>
                    <a:lnTo>
                      <a:pt x="115" y="21"/>
                    </a:lnTo>
                    <a:lnTo>
                      <a:pt x="109" y="24"/>
                    </a:lnTo>
                    <a:lnTo>
                      <a:pt x="105" y="29"/>
                    </a:lnTo>
                    <a:lnTo>
                      <a:pt x="99" y="36"/>
                    </a:lnTo>
                    <a:lnTo>
                      <a:pt x="98" y="35"/>
                    </a:lnTo>
                    <a:lnTo>
                      <a:pt x="97" y="30"/>
                    </a:lnTo>
                    <a:lnTo>
                      <a:pt x="94" y="24"/>
                    </a:lnTo>
                    <a:lnTo>
                      <a:pt x="91" y="18"/>
                    </a:lnTo>
                    <a:lnTo>
                      <a:pt x="85" y="12"/>
                    </a:lnTo>
                    <a:lnTo>
                      <a:pt x="79" y="6"/>
                    </a:lnTo>
                    <a:lnTo>
                      <a:pt x="72" y="2"/>
                    </a:lnTo>
                    <a:lnTo>
                      <a:pt x="65" y="0"/>
                    </a:lnTo>
                    <a:lnTo>
                      <a:pt x="53" y="3"/>
                    </a:lnTo>
                    <a:lnTo>
                      <a:pt x="46" y="12"/>
                    </a:lnTo>
                    <a:lnTo>
                      <a:pt x="41" y="21"/>
                    </a:lnTo>
                    <a:lnTo>
                      <a:pt x="37" y="27"/>
                    </a:lnTo>
                    <a:lnTo>
                      <a:pt x="32" y="29"/>
                    </a:lnTo>
                    <a:lnTo>
                      <a:pt x="27" y="30"/>
                    </a:lnTo>
                    <a:lnTo>
                      <a:pt x="22" y="32"/>
                    </a:lnTo>
                    <a:lnTo>
                      <a:pt x="15" y="35"/>
                    </a:lnTo>
                    <a:lnTo>
                      <a:pt x="10" y="39"/>
                    </a:lnTo>
                    <a:lnTo>
                      <a:pt x="4" y="46"/>
                    </a:lnTo>
                    <a:lnTo>
                      <a:pt x="1" y="58"/>
                    </a:lnTo>
                    <a:lnTo>
                      <a:pt x="0" y="73"/>
                    </a:lnTo>
                    <a:lnTo>
                      <a:pt x="2" y="85"/>
                    </a:lnTo>
                    <a:lnTo>
                      <a:pt x="7" y="97"/>
                    </a:lnTo>
                    <a:lnTo>
                      <a:pt x="13" y="106"/>
                    </a:lnTo>
                    <a:lnTo>
                      <a:pt x="15" y="114"/>
                    </a:lnTo>
                    <a:lnTo>
                      <a:pt x="14" y="123"/>
                    </a:lnTo>
                    <a:lnTo>
                      <a:pt x="14" y="135"/>
                    </a:lnTo>
                    <a:lnTo>
                      <a:pt x="16" y="148"/>
                    </a:lnTo>
                    <a:lnTo>
                      <a:pt x="23" y="162"/>
                    </a:lnTo>
                    <a:lnTo>
                      <a:pt x="28" y="168"/>
                    </a:lnTo>
                    <a:lnTo>
                      <a:pt x="36" y="174"/>
                    </a:lnTo>
                    <a:lnTo>
                      <a:pt x="42" y="180"/>
                    </a:lnTo>
                    <a:lnTo>
                      <a:pt x="49" y="187"/>
                    </a:lnTo>
                    <a:lnTo>
                      <a:pt x="55" y="195"/>
                    </a:lnTo>
                    <a:lnTo>
                      <a:pt x="59" y="205"/>
                    </a:lnTo>
                    <a:lnTo>
                      <a:pt x="63" y="217"/>
                    </a:lnTo>
                    <a:lnTo>
                      <a:pt x="64" y="231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 w="9525">
                <a:solidFill>
                  <a:schemeClr val="tx1">
                    <a:lumMod val="75000"/>
                    <a:lumOff val="2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8995" name="Freeform 30"/>
              <p:cNvSpPr>
                <a:spLocks/>
              </p:cNvSpPr>
              <p:nvPr/>
            </p:nvSpPr>
            <p:spPr bwMode="auto">
              <a:xfrm>
                <a:off x="5448" y="2219"/>
                <a:ext cx="82" cy="35"/>
              </a:xfrm>
              <a:custGeom>
                <a:avLst/>
                <a:gdLst>
                  <a:gd name="T0" fmla="*/ 82 w 82"/>
                  <a:gd name="T1" fmla="*/ 1 h 69"/>
                  <a:gd name="T2" fmla="*/ 76 w 82"/>
                  <a:gd name="T3" fmla="*/ 1 h 69"/>
                  <a:gd name="T4" fmla="*/ 69 w 82"/>
                  <a:gd name="T5" fmla="*/ 1 h 69"/>
                  <a:gd name="T6" fmla="*/ 63 w 82"/>
                  <a:gd name="T7" fmla="*/ 1 h 69"/>
                  <a:gd name="T8" fmla="*/ 59 w 82"/>
                  <a:gd name="T9" fmla="*/ 1 h 69"/>
                  <a:gd name="T10" fmla="*/ 57 w 82"/>
                  <a:gd name="T11" fmla="*/ 1 h 69"/>
                  <a:gd name="T12" fmla="*/ 59 w 82"/>
                  <a:gd name="T13" fmla="*/ 1 h 69"/>
                  <a:gd name="T14" fmla="*/ 61 w 82"/>
                  <a:gd name="T15" fmla="*/ 1 h 69"/>
                  <a:gd name="T16" fmla="*/ 62 w 82"/>
                  <a:gd name="T17" fmla="*/ 1 h 69"/>
                  <a:gd name="T18" fmla="*/ 59 w 82"/>
                  <a:gd name="T19" fmla="*/ 1 h 69"/>
                  <a:gd name="T20" fmla="*/ 51 w 82"/>
                  <a:gd name="T21" fmla="*/ 1 h 69"/>
                  <a:gd name="T22" fmla="*/ 41 w 82"/>
                  <a:gd name="T23" fmla="*/ 1 h 69"/>
                  <a:gd name="T24" fmla="*/ 33 w 82"/>
                  <a:gd name="T25" fmla="*/ 1 h 69"/>
                  <a:gd name="T26" fmla="*/ 26 w 82"/>
                  <a:gd name="T27" fmla="*/ 1 h 69"/>
                  <a:gd name="T28" fmla="*/ 20 w 82"/>
                  <a:gd name="T29" fmla="*/ 1 h 69"/>
                  <a:gd name="T30" fmla="*/ 12 w 82"/>
                  <a:gd name="T31" fmla="*/ 1 h 69"/>
                  <a:gd name="T32" fmla="*/ 5 w 82"/>
                  <a:gd name="T33" fmla="*/ 1 h 69"/>
                  <a:gd name="T34" fmla="*/ 4 w 82"/>
                  <a:gd name="T35" fmla="*/ 1 h 69"/>
                  <a:gd name="T36" fmla="*/ 1 w 82"/>
                  <a:gd name="T37" fmla="*/ 1 h 69"/>
                  <a:gd name="T38" fmla="*/ 0 w 82"/>
                  <a:gd name="T39" fmla="*/ 1 h 69"/>
                  <a:gd name="T40" fmla="*/ 4 w 82"/>
                  <a:gd name="T41" fmla="*/ 1 h 69"/>
                  <a:gd name="T42" fmla="*/ 10 w 82"/>
                  <a:gd name="T43" fmla="*/ 1 h 69"/>
                  <a:gd name="T44" fmla="*/ 14 w 82"/>
                  <a:gd name="T45" fmla="*/ 1 h 69"/>
                  <a:gd name="T46" fmla="*/ 18 w 82"/>
                  <a:gd name="T47" fmla="*/ 1 h 69"/>
                  <a:gd name="T48" fmla="*/ 23 w 82"/>
                  <a:gd name="T49" fmla="*/ 1 h 69"/>
                  <a:gd name="T50" fmla="*/ 30 w 82"/>
                  <a:gd name="T51" fmla="*/ 1 h 69"/>
                  <a:gd name="T52" fmla="*/ 39 w 82"/>
                  <a:gd name="T53" fmla="*/ 1 h 69"/>
                  <a:gd name="T54" fmla="*/ 48 w 82"/>
                  <a:gd name="T55" fmla="*/ 1 h 69"/>
                  <a:gd name="T56" fmla="*/ 52 w 82"/>
                  <a:gd name="T57" fmla="*/ 1 h 69"/>
                  <a:gd name="T58" fmla="*/ 52 w 82"/>
                  <a:gd name="T59" fmla="*/ 1 h 69"/>
                  <a:gd name="T60" fmla="*/ 49 w 82"/>
                  <a:gd name="T61" fmla="*/ 1 h 69"/>
                  <a:gd name="T62" fmla="*/ 48 w 82"/>
                  <a:gd name="T63" fmla="*/ 1 h 69"/>
                  <a:gd name="T64" fmla="*/ 49 w 82"/>
                  <a:gd name="T65" fmla="*/ 1 h 69"/>
                  <a:gd name="T66" fmla="*/ 53 w 82"/>
                  <a:gd name="T67" fmla="*/ 1 h 69"/>
                  <a:gd name="T68" fmla="*/ 57 w 82"/>
                  <a:gd name="T69" fmla="*/ 0 h 69"/>
                  <a:gd name="T70" fmla="*/ 61 w 82"/>
                  <a:gd name="T71" fmla="*/ 0 h 69"/>
                  <a:gd name="T72" fmla="*/ 64 w 82"/>
                  <a:gd name="T73" fmla="*/ 1 h 69"/>
                  <a:gd name="T74" fmla="*/ 68 w 82"/>
                  <a:gd name="T75" fmla="*/ 1 h 69"/>
                  <a:gd name="T76" fmla="*/ 73 w 82"/>
                  <a:gd name="T77" fmla="*/ 1 h 69"/>
                  <a:gd name="T78" fmla="*/ 77 w 82"/>
                  <a:gd name="T79" fmla="*/ 1 h 69"/>
                  <a:gd name="T80" fmla="*/ 82 w 82"/>
                  <a:gd name="T81" fmla="*/ 1 h 69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82"/>
                  <a:gd name="T124" fmla="*/ 0 h 69"/>
                  <a:gd name="T125" fmla="*/ 82 w 82"/>
                  <a:gd name="T126" fmla="*/ 69 h 69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82" h="69">
                    <a:moveTo>
                      <a:pt x="82" y="20"/>
                    </a:moveTo>
                    <a:lnTo>
                      <a:pt x="76" y="20"/>
                    </a:lnTo>
                    <a:lnTo>
                      <a:pt x="69" y="17"/>
                    </a:lnTo>
                    <a:lnTo>
                      <a:pt x="63" y="12"/>
                    </a:lnTo>
                    <a:lnTo>
                      <a:pt x="59" y="11"/>
                    </a:lnTo>
                    <a:lnTo>
                      <a:pt x="57" y="14"/>
                    </a:lnTo>
                    <a:lnTo>
                      <a:pt x="59" y="18"/>
                    </a:lnTo>
                    <a:lnTo>
                      <a:pt x="61" y="26"/>
                    </a:lnTo>
                    <a:lnTo>
                      <a:pt x="62" y="32"/>
                    </a:lnTo>
                    <a:lnTo>
                      <a:pt x="59" y="42"/>
                    </a:lnTo>
                    <a:lnTo>
                      <a:pt x="51" y="50"/>
                    </a:lnTo>
                    <a:lnTo>
                      <a:pt x="41" y="51"/>
                    </a:lnTo>
                    <a:lnTo>
                      <a:pt x="33" y="51"/>
                    </a:lnTo>
                    <a:lnTo>
                      <a:pt x="26" y="50"/>
                    </a:lnTo>
                    <a:lnTo>
                      <a:pt x="20" y="53"/>
                    </a:lnTo>
                    <a:lnTo>
                      <a:pt x="12" y="59"/>
                    </a:lnTo>
                    <a:lnTo>
                      <a:pt x="5" y="69"/>
                    </a:lnTo>
                    <a:lnTo>
                      <a:pt x="4" y="69"/>
                    </a:lnTo>
                    <a:lnTo>
                      <a:pt x="1" y="69"/>
                    </a:lnTo>
                    <a:lnTo>
                      <a:pt x="0" y="66"/>
                    </a:lnTo>
                    <a:lnTo>
                      <a:pt x="4" y="60"/>
                    </a:lnTo>
                    <a:lnTo>
                      <a:pt x="10" y="53"/>
                    </a:lnTo>
                    <a:lnTo>
                      <a:pt x="14" y="48"/>
                    </a:lnTo>
                    <a:lnTo>
                      <a:pt x="18" y="45"/>
                    </a:lnTo>
                    <a:lnTo>
                      <a:pt x="23" y="44"/>
                    </a:lnTo>
                    <a:lnTo>
                      <a:pt x="30" y="45"/>
                    </a:lnTo>
                    <a:lnTo>
                      <a:pt x="39" y="47"/>
                    </a:lnTo>
                    <a:lnTo>
                      <a:pt x="48" y="45"/>
                    </a:lnTo>
                    <a:lnTo>
                      <a:pt x="52" y="38"/>
                    </a:lnTo>
                    <a:lnTo>
                      <a:pt x="52" y="29"/>
                    </a:lnTo>
                    <a:lnTo>
                      <a:pt x="49" y="20"/>
                    </a:lnTo>
                    <a:lnTo>
                      <a:pt x="48" y="12"/>
                    </a:lnTo>
                    <a:lnTo>
                      <a:pt x="49" y="6"/>
                    </a:lnTo>
                    <a:lnTo>
                      <a:pt x="53" y="2"/>
                    </a:lnTo>
                    <a:lnTo>
                      <a:pt x="57" y="0"/>
                    </a:lnTo>
                    <a:lnTo>
                      <a:pt x="61" y="0"/>
                    </a:lnTo>
                    <a:lnTo>
                      <a:pt x="64" y="2"/>
                    </a:lnTo>
                    <a:lnTo>
                      <a:pt x="68" y="6"/>
                    </a:lnTo>
                    <a:lnTo>
                      <a:pt x="73" y="11"/>
                    </a:lnTo>
                    <a:lnTo>
                      <a:pt x="77" y="15"/>
                    </a:lnTo>
                    <a:lnTo>
                      <a:pt x="82" y="2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96" name="Freeform 31"/>
              <p:cNvSpPr>
                <a:spLocks/>
              </p:cNvSpPr>
              <p:nvPr/>
            </p:nvSpPr>
            <p:spPr bwMode="auto">
              <a:xfrm>
                <a:off x="5383" y="2152"/>
                <a:ext cx="161" cy="65"/>
              </a:xfrm>
              <a:custGeom>
                <a:avLst/>
                <a:gdLst>
                  <a:gd name="T0" fmla="*/ 140 w 161"/>
                  <a:gd name="T1" fmla="*/ 1 h 129"/>
                  <a:gd name="T2" fmla="*/ 146 w 161"/>
                  <a:gd name="T3" fmla="*/ 1 h 129"/>
                  <a:gd name="T4" fmla="*/ 148 w 161"/>
                  <a:gd name="T5" fmla="*/ 1 h 129"/>
                  <a:gd name="T6" fmla="*/ 133 w 161"/>
                  <a:gd name="T7" fmla="*/ 1 h 129"/>
                  <a:gd name="T8" fmla="*/ 124 w 161"/>
                  <a:gd name="T9" fmla="*/ 1 h 129"/>
                  <a:gd name="T10" fmla="*/ 112 w 161"/>
                  <a:gd name="T11" fmla="*/ 1 h 129"/>
                  <a:gd name="T12" fmla="*/ 98 w 161"/>
                  <a:gd name="T13" fmla="*/ 1 h 129"/>
                  <a:gd name="T14" fmla="*/ 83 w 161"/>
                  <a:gd name="T15" fmla="*/ 1 h 129"/>
                  <a:gd name="T16" fmla="*/ 73 w 161"/>
                  <a:gd name="T17" fmla="*/ 1 h 129"/>
                  <a:gd name="T18" fmla="*/ 61 w 161"/>
                  <a:gd name="T19" fmla="*/ 1 h 129"/>
                  <a:gd name="T20" fmla="*/ 50 w 161"/>
                  <a:gd name="T21" fmla="*/ 1 h 129"/>
                  <a:gd name="T22" fmla="*/ 40 w 161"/>
                  <a:gd name="T23" fmla="*/ 1 h 129"/>
                  <a:gd name="T24" fmla="*/ 29 w 161"/>
                  <a:gd name="T25" fmla="*/ 1 h 129"/>
                  <a:gd name="T26" fmla="*/ 21 w 161"/>
                  <a:gd name="T27" fmla="*/ 1 h 129"/>
                  <a:gd name="T28" fmla="*/ 13 w 161"/>
                  <a:gd name="T29" fmla="*/ 1 h 129"/>
                  <a:gd name="T30" fmla="*/ 2 w 161"/>
                  <a:gd name="T31" fmla="*/ 1 h 129"/>
                  <a:gd name="T32" fmla="*/ 3 w 161"/>
                  <a:gd name="T33" fmla="*/ 1 h 129"/>
                  <a:gd name="T34" fmla="*/ 16 w 161"/>
                  <a:gd name="T35" fmla="*/ 1 h 129"/>
                  <a:gd name="T36" fmla="*/ 32 w 161"/>
                  <a:gd name="T37" fmla="*/ 1 h 129"/>
                  <a:gd name="T38" fmla="*/ 42 w 161"/>
                  <a:gd name="T39" fmla="*/ 1 h 129"/>
                  <a:gd name="T40" fmla="*/ 41 w 161"/>
                  <a:gd name="T41" fmla="*/ 1 h 129"/>
                  <a:gd name="T42" fmla="*/ 29 w 161"/>
                  <a:gd name="T43" fmla="*/ 1 h 129"/>
                  <a:gd name="T44" fmla="*/ 15 w 161"/>
                  <a:gd name="T45" fmla="*/ 1 h 129"/>
                  <a:gd name="T46" fmla="*/ 20 w 161"/>
                  <a:gd name="T47" fmla="*/ 1 h 129"/>
                  <a:gd name="T48" fmla="*/ 26 w 161"/>
                  <a:gd name="T49" fmla="*/ 1 h 129"/>
                  <a:gd name="T50" fmla="*/ 38 w 161"/>
                  <a:gd name="T51" fmla="*/ 1 h 129"/>
                  <a:gd name="T52" fmla="*/ 49 w 161"/>
                  <a:gd name="T53" fmla="*/ 1 h 129"/>
                  <a:gd name="T54" fmla="*/ 59 w 161"/>
                  <a:gd name="T55" fmla="*/ 1 h 129"/>
                  <a:gd name="T56" fmla="*/ 67 w 161"/>
                  <a:gd name="T57" fmla="*/ 1 h 129"/>
                  <a:gd name="T58" fmla="*/ 74 w 161"/>
                  <a:gd name="T59" fmla="*/ 1 h 129"/>
                  <a:gd name="T60" fmla="*/ 78 w 161"/>
                  <a:gd name="T61" fmla="*/ 1 h 129"/>
                  <a:gd name="T62" fmla="*/ 88 w 161"/>
                  <a:gd name="T63" fmla="*/ 1 h 129"/>
                  <a:gd name="T64" fmla="*/ 101 w 161"/>
                  <a:gd name="T65" fmla="*/ 1 h 129"/>
                  <a:gd name="T66" fmla="*/ 115 w 161"/>
                  <a:gd name="T67" fmla="*/ 0 h 129"/>
                  <a:gd name="T68" fmla="*/ 137 w 161"/>
                  <a:gd name="T69" fmla="*/ 1 h 129"/>
                  <a:gd name="T70" fmla="*/ 154 w 161"/>
                  <a:gd name="T71" fmla="*/ 1 h 129"/>
                  <a:gd name="T72" fmla="*/ 157 w 161"/>
                  <a:gd name="T73" fmla="*/ 1 h 129"/>
                  <a:gd name="T74" fmla="*/ 154 w 161"/>
                  <a:gd name="T75" fmla="*/ 1 h 129"/>
                  <a:gd name="T76" fmla="*/ 148 w 161"/>
                  <a:gd name="T77" fmla="*/ 1 h 129"/>
                  <a:gd name="T78" fmla="*/ 154 w 161"/>
                  <a:gd name="T79" fmla="*/ 1 h 129"/>
                  <a:gd name="T80" fmla="*/ 160 w 161"/>
                  <a:gd name="T81" fmla="*/ 1 h 129"/>
                  <a:gd name="T82" fmla="*/ 161 w 161"/>
                  <a:gd name="T83" fmla="*/ 1 h 129"/>
                  <a:gd name="T84" fmla="*/ 159 w 161"/>
                  <a:gd name="T85" fmla="*/ 1 h 129"/>
                  <a:gd name="T86" fmla="*/ 157 w 161"/>
                  <a:gd name="T87" fmla="*/ 1 h 129"/>
                  <a:gd name="T88" fmla="*/ 156 w 161"/>
                  <a:gd name="T89" fmla="*/ 1 h 129"/>
                  <a:gd name="T90" fmla="*/ 142 w 161"/>
                  <a:gd name="T91" fmla="*/ 1 h 129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w 161"/>
                  <a:gd name="T139" fmla="*/ 0 h 129"/>
                  <a:gd name="T140" fmla="*/ 161 w 161"/>
                  <a:gd name="T141" fmla="*/ 129 h 129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T138" t="T139" r="T140" b="T141"/>
                <a:pathLst>
                  <a:path w="161" h="129">
                    <a:moveTo>
                      <a:pt x="139" y="66"/>
                    </a:moveTo>
                    <a:lnTo>
                      <a:pt x="140" y="57"/>
                    </a:lnTo>
                    <a:lnTo>
                      <a:pt x="143" y="49"/>
                    </a:lnTo>
                    <a:lnTo>
                      <a:pt x="146" y="42"/>
                    </a:lnTo>
                    <a:lnTo>
                      <a:pt x="150" y="33"/>
                    </a:lnTo>
                    <a:lnTo>
                      <a:pt x="148" y="22"/>
                    </a:lnTo>
                    <a:lnTo>
                      <a:pt x="142" y="16"/>
                    </a:lnTo>
                    <a:lnTo>
                      <a:pt x="133" y="12"/>
                    </a:lnTo>
                    <a:lnTo>
                      <a:pt x="127" y="9"/>
                    </a:lnTo>
                    <a:lnTo>
                      <a:pt x="124" y="7"/>
                    </a:lnTo>
                    <a:lnTo>
                      <a:pt x="118" y="7"/>
                    </a:lnTo>
                    <a:lnTo>
                      <a:pt x="112" y="7"/>
                    </a:lnTo>
                    <a:lnTo>
                      <a:pt x="105" y="7"/>
                    </a:lnTo>
                    <a:lnTo>
                      <a:pt x="98" y="7"/>
                    </a:lnTo>
                    <a:lnTo>
                      <a:pt x="90" y="9"/>
                    </a:lnTo>
                    <a:lnTo>
                      <a:pt x="83" y="12"/>
                    </a:lnTo>
                    <a:lnTo>
                      <a:pt x="79" y="15"/>
                    </a:lnTo>
                    <a:lnTo>
                      <a:pt x="73" y="21"/>
                    </a:lnTo>
                    <a:lnTo>
                      <a:pt x="67" y="25"/>
                    </a:lnTo>
                    <a:lnTo>
                      <a:pt x="61" y="28"/>
                    </a:lnTo>
                    <a:lnTo>
                      <a:pt x="54" y="28"/>
                    </a:lnTo>
                    <a:lnTo>
                      <a:pt x="50" y="28"/>
                    </a:lnTo>
                    <a:lnTo>
                      <a:pt x="46" y="30"/>
                    </a:lnTo>
                    <a:lnTo>
                      <a:pt x="40" y="33"/>
                    </a:lnTo>
                    <a:lnTo>
                      <a:pt x="35" y="36"/>
                    </a:lnTo>
                    <a:lnTo>
                      <a:pt x="29" y="40"/>
                    </a:lnTo>
                    <a:lnTo>
                      <a:pt x="25" y="43"/>
                    </a:lnTo>
                    <a:lnTo>
                      <a:pt x="21" y="48"/>
                    </a:lnTo>
                    <a:lnTo>
                      <a:pt x="19" y="51"/>
                    </a:lnTo>
                    <a:lnTo>
                      <a:pt x="13" y="57"/>
                    </a:lnTo>
                    <a:lnTo>
                      <a:pt x="8" y="63"/>
                    </a:lnTo>
                    <a:lnTo>
                      <a:pt x="2" y="67"/>
                    </a:lnTo>
                    <a:lnTo>
                      <a:pt x="0" y="69"/>
                    </a:lnTo>
                    <a:lnTo>
                      <a:pt x="3" y="52"/>
                    </a:lnTo>
                    <a:lnTo>
                      <a:pt x="10" y="37"/>
                    </a:lnTo>
                    <a:lnTo>
                      <a:pt x="16" y="25"/>
                    </a:lnTo>
                    <a:lnTo>
                      <a:pt x="24" y="16"/>
                    </a:lnTo>
                    <a:lnTo>
                      <a:pt x="32" y="9"/>
                    </a:lnTo>
                    <a:lnTo>
                      <a:pt x="38" y="4"/>
                    </a:lnTo>
                    <a:lnTo>
                      <a:pt x="42" y="1"/>
                    </a:lnTo>
                    <a:lnTo>
                      <a:pt x="43" y="0"/>
                    </a:lnTo>
                    <a:lnTo>
                      <a:pt x="41" y="1"/>
                    </a:lnTo>
                    <a:lnTo>
                      <a:pt x="37" y="6"/>
                    </a:lnTo>
                    <a:lnTo>
                      <a:pt x="29" y="15"/>
                    </a:lnTo>
                    <a:lnTo>
                      <a:pt x="21" y="27"/>
                    </a:lnTo>
                    <a:lnTo>
                      <a:pt x="15" y="37"/>
                    </a:lnTo>
                    <a:lnTo>
                      <a:pt x="16" y="40"/>
                    </a:lnTo>
                    <a:lnTo>
                      <a:pt x="20" y="40"/>
                    </a:lnTo>
                    <a:lnTo>
                      <a:pt x="22" y="40"/>
                    </a:lnTo>
                    <a:lnTo>
                      <a:pt x="26" y="36"/>
                    </a:lnTo>
                    <a:lnTo>
                      <a:pt x="32" y="33"/>
                    </a:lnTo>
                    <a:lnTo>
                      <a:pt x="38" y="30"/>
                    </a:lnTo>
                    <a:lnTo>
                      <a:pt x="43" y="28"/>
                    </a:lnTo>
                    <a:lnTo>
                      <a:pt x="49" y="27"/>
                    </a:lnTo>
                    <a:lnTo>
                      <a:pt x="54" y="25"/>
                    </a:lnTo>
                    <a:lnTo>
                      <a:pt x="59" y="24"/>
                    </a:lnTo>
                    <a:lnTo>
                      <a:pt x="62" y="24"/>
                    </a:lnTo>
                    <a:lnTo>
                      <a:pt x="67" y="21"/>
                    </a:lnTo>
                    <a:lnTo>
                      <a:pt x="72" y="16"/>
                    </a:lnTo>
                    <a:lnTo>
                      <a:pt x="74" y="12"/>
                    </a:lnTo>
                    <a:lnTo>
                      <a:pt x="75" y="10"/>
                    </a:lnTo>
                    <a:lnTo>
                      <a:pt x="78" y="9"/>
                    </a:lnTo>
                    <a:lnTo>
                      <a:pt x="82" y="6"/>
                    </a:lnTo>
                    <a:lnTo>
                      <a:pt x="88" y="4"/>
                    </a:lnTo>
                    <a:lnTo>
                      <a:pt x="93" y="3"/>
                    </a:lnTo>
                    <a:lnTo>
                      <a:pt x="101" y="1"/>
                    </a:lnTo>
                    <a:lnTo>
                      <a:pt x="107" y="1"/>
                    </a:lnTo>
                    <a:lnTo>
                      <a:pt x="115" y="0"/>
                    </a:lnTo>
                    <a:lnTo>
                      <a:pt x="121" y="0"/>
                    </a:lnTo>
                    <a:lnTo>
                      <a:pt x="137" y="1"/>
                    </a:lnTo>
                    <a:lnTo>
                      <a:pt x="147" y="7"/>
                    </a:lnTo>
                    <a:lnTo>
                      <a:pt x="154" y="16"/>
                    </a:lnTo>
                    <a:lnTo>
                      <a:pt x="157" y="27"/>
                    </a:lnTo>
                    <a:lnTo>
                      <a:pt x="157" y="37"/>
                    </a:lnTo>
                    <a:lnTo>
                      <a:pt x="156" y="48"/>
                    </a:lnTo>
                    <a:lnTo>
                      <a:pt x="154" y="57"/>
                    </a:lnTo>
                    <a:lnTo>
                      <a:pt x="151" y="63"/>
                    </a:lnTo>
                    <a:lnTo>
                      <a:pt x="148" y="73"/>
                    </a:lnTo>
                    <a:lnTo>
                      <a:pt x="151" y="82"/>
                    </a:lnTo>
                    <a:lnTo>
                      <a:pt x="154" y="91"/>
                    </a:lnTo>
                    <a:lnTo>
                      <a:pt x="158" y="97"/>
                    </a:lnTo>
                    <a:lnTo>
                      <a:pt x="160" y="103"/>
                    </a:lnTo>
                    <a:lnTo>
                      <a:pt x="161" y="111"/>
                    </a:lnTo>
                    <a:lnTo>
                      <a:pt x="161" y="120"/>
                    </a:lnTo>
                    <a:lnTo>
                      <a:pt x="160" y="129"/>
                    </a:lnTo>
                    <a:lnTo>
                      <a:pt x="159" y="129"/>
                    </a:lnTo>
                    <a:lnTo>
                      <a:pt x="158" y="129"/>
                    </a:lnTo>
                    <a:lnTo>
                      <a:pt x="157" y="123"/>
                    </a:lnTo>
                    <a:lnTo>
                      <a:pt x="158" y="111"/>
                    </a:lnTo>
                    <a:lnTo>
                      <a:pt x="156" y="99"/>
                    </a:lnTo>
                    <a:lnTo>
                      <a:pt x="148" y="91"/>
                    </a:lnTo>
                    <a:lnTo>
                      <a:pt x="142" y="82"/>
                    </a:lnTo>
                    <a:lnTo>
                      <a:pt x="139" y="6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97" name="Freeform 32"/>
              <p:cNvSpPr>
                <a:spLocks/>
              </p:cNvSpPr>
              <p:nvPr/>
            </p:nvSpPr>
            <p:spPr bwMode="auto">
              <a:xfrm>
                <a:off x="5144" y="2204"/>
                <a:ext cx="186" cy="78"/>
              </a:xfrm>
              <a:custGeom>
                <a:avLst/>
                <a:gdLst>
                  <a:gd name="T0" fmla="*/ 102 w 186"/>
                  <a:gd name="T1" fmla="*/ 1 h 156"/>
                  <a:gd name="T2" fmla="*/ 90 w 186"/>
                  <a:gd name="T3" fmla="*/ 1 h 156"/>
                  <a:gd name="T4" fmla="*/ 87 w 186"/>
                  <a:gd name="T5" fmla="*/ 1 h 156"/>
                  <a:gd name="T6" fmla="*/ 79 w 186"/>
                  <a:gd name="T7" fmla="*/ 1 h 156"/>
                  <a:gd name="T8" fmla="*/ 66 w 186"/>
                  <a:gd name="T9" fmla="*/ 1 h 156"/>
                  <a:gd name="T10" fmla="*/ 51 w 186"/>
                  <a:gd name="T11" fmla="*/ 1 h 156"/>
                  <a:gd name="T12" fmla="*/ 36 w 186"/>
                  <a:gd name="T13" fmla="*/ 1 h 156"/>
                  <a:gd name="T14" fmla="*/ 24 w 186"/>
                  <a:gd name="T15" fmla="*/ 1 h 156"/>
                  <a:gd name="T16" fmla="*/ 15 w 186"/>
                  <a:gd name="T17" fmla="*/ 1 h 156"/>
                  <a:gd name="T18" fmla="*/ 12 w 186"/>
                  <a:gd name="T19" fmla="*/ 1 h 156"/>
                  <a:gd name="T20" fmla="*/ 13 w 186"/>
                  <a:gd name="T21" fmla="*/ 1 h 156"/>
                  <a:gd name="T22" fmla="*/ 11 w 186"/>
                  <a:gd name="T23" fmla="*/ 1 h 156"/>
                  <a:gd name="T24" fmla="*/ 4 w 186"/>
                  <a:gd name="T25" fmla="*/ 1 h 156"/>
                  <a:gd name="T26" fmla="*/ 0 w 186"/>
                  <a:gd name="T27" fmla="*/ 1 h 156"/>
                  <a:gd name="T28" fmla="*/ 1 w 186"/>
                  <a:gd name="T29" fmla="*/ 1 h 156"/>
                  <a:gd name="T30" fmla="*/ 7 w 186"/>
                  <a:gd name="T31" fmla="*/ 1 h 156"/>
                  <a:gd name="T32" fmla="*/ 12 w 186"/>
                  <a:gd name="T33" fmla="*/ 1 h 156"/>
                  <a:gd name="T34" fmla="*/ 19 w 186"/>
                  <a:gd name="T35" fmla="*/ 1 h 156"/>
                  <a:gd name="T36" fmla="*/ 29 w 186"/>
                  <a:gd name="T37" fmla="*/ 1 h 156"/>
                  <a:gd name="T38" fmla="*/ 41 w 186"/>
                  <a:gd name="T39" fmla="*/ 1 h 156"/>
                  <a:gd name="T40" fmla="*/ 53 w 186"/>
                  <a:gd name="T41" fmla="*/ 1 h 156"/>
                  <a:gd name="T42" fmla="*/ 71 w 186"/>
                  <a:gd name="T43" fmla="*/ 1 h 156"/>
                  <a:gd name="T44" fmla="*/ 91 w 186"/>
                  <a:gd name="T45" fmla="*/ 1 h 156"/>
                  <a:gd name="T46" fmla="*/ 106 w 186"/>
                  <a:gd name="T47" fmla="*/ 1 h 156"/>
                  <a:gd name="T48" fmla="*/ 116 w 186"/>
                  <a:gd name="T49" fmla="*/ 1 h 156"/>
                  <a:gd name="T50" fmla="*/ 127 w 186"/>
                  <a:gd name="T51" fmla="*/ 1 h 156"/>
                  <a:gd name="T52" fmla="*/ 141 w 186"/>
                  <a:gd name="T53" fmla="*/ 1 h 156"/>
                  <a:gd name="T54" fmla="*/ 151 w 186"/>
                  <a:gd name="T55" fmla="*/ 1 h 156"/>
                  <a:gd name="T56" fmla="*/ 163 w 186"/>
                  <a:gd name="T57" fmla="*/ 1 h 156"/>
                  <a:gd name="T58" fmla="*/ 180 w 186"/>
                  <a:gd name="T59" fmla="*/ 1 h 156"/>
                  <a:gd name="T60" fmla="*/ 186 w 186"/>
                  <a:gd name="T61" fmla="*/ 0 h 156"/>
                  <a:gd name="T62" fmla="*/ 184 w 186"/>
                  <a:gd name="T63" fmla="*/ 1 h 156"/>
                  <a:gd name="T64" fmla="*/ 173 w 186"/>
                  <a:gd name="T65" fmla="*/ 1 h 156"/>
                  <a:gd name="T66" fmla="*/ 164 w 186"/>
                  <a:gd name="T67" fmla="*/ 1 h 156"/>
                  <a:gd name="T68" fmla="*/ 156 w 186"/>
                  <a:gd name="T69" fmla="*/ 1 h 156"/>
                  <a:gd name="T70" fmla="*/ 147 w 186"/>
                  <a:gd name="T71" fmla="*/ 1 h 156"/>
                  <a:gd name="T72" fmla="*/ 140 w 186"/>
                  <a:gd name="T73" fmla="*/ 1 h 156"/>
                  <a:gd name="T74" fmla="*/ 130 w 186"/>
                  <a:gd name="T75" fmla="*/ 1 h 156"/>
                  <a:gd name="T76" fmla="*/ 118 w 186"/>
                  <a:gd name="T77" fmla="*/ 1 h 156"/>
                  <a:gd name="T78" fmla="*/ 107 w 186"/>
                  <a:gd name="T79" fmla="*/ 1 h 156"/>
                  <a:gd name="T80" fmla="*/ 98 w 186"/>
                  <a:gd name="T81" fmla="*/ 1 h 156"/>
                  <a:gd name="T82" fmla="*/ 84 w 186"/>
                  <a:gd name="T83" fmla="*/ 1 h 156"/>
                  <a:gd name="T84" fmla="*/ 68 w 186"/>
                  <a:gd name="T85" fmla="*/ 1 h 156"/>
                  <a:gd name="T86" fmla="*/ 54 w 186"/>
                  <a:gd name="T87" fmla="*/ 1 h 156"/>
                  <a:gd name="T88" fmla="*/ 42 w 186"/>
                  <a:gd name="T89" fmla="*/ 1 h 156"/>
                  <a:gd name="T90" fmla="*/ 27 w 186"/>
                  <a:gd name="T91" fmla="*/ 1 h 156"/>
                  <a:gd name="T92" fmla="*/ 15 w 186"/>
                  <a:gd name="T93" fmla="*/ 1 h 156"/>
                  <a:gd name="T94" fmla="*/ 9 w 186"/>
                  <a:gd name="T95" fmla="*/ 1 h 156"/>
                  <a:gd name="T96" fmla="*/ 23 w 186"/>
                  <a:gd name="T97" fmla="*/ 1 h 156"/>
                  <a:gd name="T98" fmla="*/ 24 w 186"/>
                  <a:gd name="T99" fmla="*/ 1 h 156"/>
                  <a:gd name="T100" fmla="*/ 23 w 186"/>
                  <a:gd name="T101" fmla="*/ 1 h 156"/>
                  <a:gd name="T102" fmla="*/ 32 w 186"/>
                  <a:gd name="T103" fmla="*/ 1 h 156"/>
                  <a:gd name="T104" fmla="*/ 46 w 186"/>
                  <a:gd name="T105" fmla="*/ 1 h 156"/>
                  <a:gd name="T106" fmla="*/ 58 w 186"/>
                  <a:gd name="T107" fmla="*/ 1 h 156"/>
                  <a:gd name="T108" fmla="*/ 71 w 186"/>
                  <a:gd name="T109" fmla="*/ 1 h 156"/>
                  <a:gd name="T110" fmla="*/ 82 w 186"/>
                  <a:gd name="T111" fmla="*/ 1 h 156"/>
                  <a:gd name="T112" fmla="*/ 90 w 186"/>
                  <a:gd name="T113" fmla="*/ 1 h 156"/>
                  <a:gd name="T114" fmla="*/ 93 w 186"/>
                  <a:gd name="T115" fmla="*/ 1 h 156"/>
                  <a:gd name="T116" fmla="*/ 93 w 186"/>
                  <a:gd name="T117" fmla="*/ 1 h 156"/>
                  <a:gd name="T118" fmla="*/ 97 w 186"/>
                  <a:gd name="T119" fmla="*/ 1 h 156"/>
                  <a:gd name="T120" fmla="*/ 105 w 186"/>
                  <a:gd name="T121" fmla="*/ 1 h 156"/>
                  <a:gd name="T122" fmla="*/ 105 w 186"/>
                  <a:gd name="T123" fmla="*/ 1 h 15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w 186"/>
                  <a:gd name="T187" fmla="*/ 0 h 156"/>
                  <a:gd name="T188" fmla="*/ 186 w 186"/>
                  <a:gd name="T189" fmla="*/ 156 h 15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T186" t="T187" r="T188" b="T189"/>
                <a:pathLst>
                  <a:path w="186" h="156">
                    <a:moveTo>
                      <a:pt x="104" y="156"/>
                    </a:moveTo>
                    <a:lnTo>
                      <a:pt x="102" y="156"/>
                    </a:lnTo>
                    <a:lnTo>
                      <a:pt x="95" y="153"/>
                    </a:lnTo>
                    <a:lnTo>
                      <a:pt x="90" y="147"/>
                    </a:lnTo>
                    <a:lnTo>
                      <a:pt x="88" y="134"/>
                    </a:lnTo>
                    <a:lnTo>
                      <a:pt x="87" y="126"/>
                    </a:lnTo>
                    <a:lnTo>
                      <a:pt x="84" y="122"/>
                    </a:lnTo>
                    <a:lnTo>
                      <a:pt x="79" y="120"/>
                    </a:lnTo>
                    <a:lnTo>
                      <a:pt x="74" y="119"/>
                    </a:lnTo>
                    <a:lnTo>
                      <a:pt x="66" y="119"/>
                    </a:lnTo>
                    <a:lnTo>
                      <a:pt x="58" y="120"/>
                    </a:lnTo>
                    <a:lnTo>
                      <a:pt x="51" y="122"/>
                    </a:lnTo>
                    <a:lnTo>
                      <a:pt x="43" y="123"/>
                    </a:lnTo>
                    <a:lnTo>
                      <a:pt x="36" y="123"/>
                    </a:lnTo>
                    <a:lnTo>
                      <a:pt x="29" y="122"/>
                    </a:lnTo>
                    <a:lnTo>
                      <a:pt x="24" y="119"/>
                    </a:lnTo>
                    <a:lnTo>
                      <a:pt x="18" y="114"/>
                    </a:lnTo>
                    <a:lnTo>
                      <a:pt x="15" y="110"/>
                    </a:lnTo>
                    <a:lnTo>
                      <a:pt x="13" y="104"/>
                    </a:lnTo>
                    <a:lnTo>
                      <a:pt x="12" y="99"/>
                    </a:lnTo>
                    <a:lnTo>
                      <a:pt x="12" y="95"/>
                    </a:lnTo>
                    <a:lnTo>
                      <a:pt x="13" y="87"/>
                    </a:lnTo>
                    <a:lnTo>
                      <a:pt x="12" y="81"/>
                    </a:lnTo>
                    <a:lnTo>
                      <a:pt x="11" y="77"/>
                    </a:lnTo>
                    <a:lnTo>
                      <a:pt x="7" y="74"/>
                    </a:lnTo>
                    <a:lnTo>
                      <a:pt x="4" y="69"/>
                    </a:lnTo>
                    <a:lnTo>
                      <a:pt x="2" y="65"/>
                    </a:lnTo>
                    <a:lnTo>
                      <a:pt x="0" y="60"/>
                    </a:lnTo>
                    <a:lnTo>
                      <a:pt x="0" y="56"/>
                    </a:lnTo>
                    <a:lnTo>
                      <a:pt x="1" y="50"/>
                    </a:lnTo>
                    <a:lnTo>
                      <a:pt x="4" y="45"/>
                    </a:lnTo>
                    <a:lnTo>
                      <a:pt x="7" y="41"/>
                    </a:lnTo>
                    <a:lnTo>
                      <a:pt x="10" y="36"/>
                    </a:lnTo>
                    <a:lnTo>
                      <a:pt x="12" y="33"/>
                    </a:lnTo>
                    <a:lnTo>
                      <a:pt x="15" y="29"/>
                    </a:lnTo>
                    <a:lnTo>
                      <a:pt x="19" y="24"/>
                    </a:lnTo>
                    <a:lnTo>
                      <a:pt x="24" y="20"/>
                    </a:lnTo>
                    <a:lnTo>
                      <a:pt x="29" y="15"/>
                    </a:lnTo>
                    <a:lnTo>
                      <a:pt x="36" y="12"/>
                    </a:lnTo>
                    <a:lnTo>
                      <a:pt x="41" y="11"/>
                    </a:lnTo>
                    <a:lnTo>
                      <a:pt x="46" y="9"/>
                    </a:lnTo>
                    <a:lnTo>
                      <a:pt x="53" y="9"/>
                    </a:lnTo>
                    <a:lnTo>
                      <a:pt x="62" y="9"/>
                    </a:lnTo>
                    <a:lnTo>
                      <a:pt x="71" y="11"/>
                    </a:lnTo>
                    <a:lnTo>
                      <a:pt x="81" y="12"/>
                    </a:lnTo>
                    <a:lnTo>
                      <a:pt x="91" y="14"/>
                    </a:lnTo>
                    <a:lnTo>
                      <a:pt x="100" y="14"/>
                    </a:lnTo>
                    <a:lnTo>
                      <a:pt x="106" y="14"/>
                    </a:lnTo>
                    <a:lnTo>
                      <a:pt x="111" y="14"/>
                    </a:lnTo>
                    <a:lnTo>
                      <a:pt x="116" y="12"/>
                    </a:lnTo>
                    <a:lnTo>
                      <a:pt x="121" y="11"/>
                    </a:lnTo>
                    <a:lnTo>
                      <a:pt x="127" y="9"/>
                    </a:lnTo>
                    <a:lnTo>
                      <a:pt x="134" y="8"/>
                    </a:lnTo>
                    <a:lnTo>
                      <a:pt x="141" y="8"/>
                    </a:lnTo>
                    <a:lnTo>
                      <a:pt x="146" y="8"/>
                    </a:lnTo>
                    <a:lnTo>
                      <a:pt x="151" y="8"/>
                    </a:lnTo>
                    <a:lnTo>
                      <a:pt x="156" y="8"/>
                    </a:lnTo>
                    <a:lnTo>
                      <a:pt x="163" y="9"/>
                    </a:lnTo>
                    <a:lnTo>
                      <a:pt x="172" y="9"/>
                    </a:lnTo>
                    <a:lnTo>
                      <a:pt x="180" y="6"/>
                    </a:lnTo>
                    <a:lnTo>
                      <a:pt x="184" y="2"/>
                    </a:lnTo>
                    <a:lnTo>
                      <a:pt x="186" y="0"/>
                    </a:lnTo>
                    <a:lnTo>
                      <a:pt x="186" y="3"/>
                    </a:lnTo>
                    <a:lnTo>
                      <a:pt x="184" y="11"/>
                    </a:lnTo>
                    <a:lnTo>
                      <a:pt x="177" y="15"/>
                    </a:lnTo>
                    <a:lnTo>
                      <a:pt x="173" y="15"/>
                    </a:lnTo>
                    <a:lnTo>
                      <a:pt x="169" y="15"/>
                    </a:lnTo>
                    <a:lnTo>
                      <a:pt x="164" y="15"/>
                    </a:lnTo>
                    <a:lnTo>
                      <a:pt x="160" y="15"/>
                    </a:lnTo>
                    <a:lnTo>
                      <a:pt x="156" y="15"/>
                    </a:lnTo>
                    <a:lnTo>
                      <a:pt x="151" y="15"/>
                    </a:lnTo>
                    <a:lnTo>
                      <a:pt x="147" y="15"/>
                    </a:lnTo>
                    <a:lnTo>
                      <a:pt x="144" y="17"/>
                    </a:lnTo>
                    <a:lnTo>
                      <a:pt x="140" y="18"/>
                    </a:lnTo>
                    <a:lnTo>
                      <a:pt x="135" y="18"/>
                    </a:lnTo>
                    <a:lnTo>
                      <a:pt x="130" y="20"/>
                    </a:lnTo>
                    <a:lnTo>
                      <a:pt x="123" y="21"/>
                    </a:lnTo>
                    <a:lnTo>
                      <a:pt x="118" y="21"/>
                    </a:lnTo>
                    <a:lnTo>
                      <a:pt x="112" y="23"/>
                    </a:lnTo>
                    <a:lnTo>
                      <a:pt x="107" y="23"/>
                    </a:lnTo>
                    <a:lnTo>
                      <a:pt x="103" y="23"/>
                    </a:lnTo>
                    <a:lnTo>
                      <a:pt x="98" y="23"/>
                    </a:lnTo>
                    <a:lnTo>
                      <a:pt x="92" y="21"/>
                    </a:lnTo>
                    <a:lnTo>
                      <a:pt x="84" y="20"/>
                    </a:lnTo>
                    <a:lnTo>
                      <a:pt x="77" y="20"/>
                    </a:lnTo>
                    <a:lnTo>
                      <a:pt x="68" y="18"/>
                    </a:lnTo>
                    <a:lnTo>
                      <a:pt x="61" y="17"/>
                    </a:lnTo>
                    <a:lnTo>
                      <a:pt x="54" y="17"/>
                    </a:lnTo>
                    <a:lnTo>
                      <a:pt x="50" y="17"/>
                    </a:lnTo>
                    <a:lnTo>
                      <a:pt x="42" y="20"/>
                    </a:lnTo>
                    <a:lnTo>
                      <a:pt x="35" y="24"/>
                    </a:lnTo>
                    <a:lnTo>
                      <a:pt x="27" y="32"/>
                    </a:lnTo>
                    <a:lnTo>
                      <a:pt x="20" y="36"/>
                    </a:lnTo>
                    <a:lnTo>
                      <a:pt x="15" y="41"/>
                    </a:lnTo>
                    <a:lnTo>
                      <a:pt x="10" y="47"/>
                    </a:lnTo>
                    <a:lnTo>
                      <a:pt x="9" y="56"/>
                    </a:lnTo>
                    <a:lnTo>
                      <a:pt x="15" y="65"/>
                    </a:lnTo>
                    <a:lnTo>
                      <a:pt x="23" y="74"/>
                    </a:lnTo>
                    <a:lnTo>
                      <a:pt x="25" y="83"/>
                    </a:lnTo>
                    <a:lnTo>
                      <a:pt x="24" y="90"/>
                    </a:lnTo>
                    <a:lnTo>
                      <a:pt x="23" y="96"/>
                    </a:lnTo>
                    <a:lnTo>
                      <a:pt x="23" y="102"/>
                    </a:lnTo>
                    <a:lnTo>
                      <a:pt x="27" y="108"/>
                    </a:lnTo>
                    <a:lnTo>
                      <a:pt x="32" y="111"/>
                    </a:lnTo>
                    <a:lnTo>
                      <a:pt x="41" y="111"/>
                    </a:lnTo>
                    <a:lnTo>
                      <a:pt x="46" y="110"/>
                    </a:lnTo>
                    <a:lnTo>
                      <a:pt x="52" y="108"/>
                    </a:lnTo>
                    <a:lnTo>
                      <a:pt x="58" y="108"/>
                    </a:lnTo>
                    <a:lnTo>
                      <a:pt x="65" y="107"/>
                    </a:lnTo>
                    <a:lnTo>
                      <a:pt x="71" y="107"/>
                    </a:lnTo>
                    <a:lnTo>
                      <a:pt x="78" y="108"/>
                    </a:lnTo>
                    <a:lnTo>
                      <a:pt x="82" y="110"/>
                    </a:lnTo>
                    <a:lnTo>
                      <a:pt x="87" y="113"/>
                    </a:lnTo>
                    <a:lnTo>
                      <a:pt x="90" y="119"/>
                    </a:lnTo>
                    <a:lnTo>
                      <a:pt x="92" y="123"/>
                    </a:lnTo>
                    <a:lnTo>
                      <a:pt x="93" y="128"/>
                    </a:lnTo>
                    <a:lnTo>
                      <a:pt x="93" y="134"/>
                    </a:lnTo>
                    <a:lnTo>
                      <a:pt x="93" y="140"/>
                    </a:lnTo>
                    <a:lnTo>
                      <a:pt x="95" y="144"/>
                    </a:lnTo>
                    <a:lnTo>
                      <a:pt x="97" y="149"/>
                    </a:lnTo>
                    <a:lnTo>
                      <a:pt x="102" y="150"/>
                    </a:lnTo>
                    <a:lnTo>
                      <a:pt x="105" y="152"/>
                    </a:lnTo>
                    <a:lnTo>
                      <a:pt x="106" y="153"/>
                    </a:lnTo>
                    <a:lnTo>
                      <a:pt x="105" y="155"/>
                    </a:lnTo>
                    <a:lnTo>
                      <a:pt x="104" y="15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98" name="Freeform 33"/>
              <p:cNvSpPr>
                <a:spLocks/>
              </p:cNvSpPr>
              <p:nvPr/>
            </p:nvSpPr>
            <p:spPr bwMode="auto">
              <a:xfrm>
                <a:off x="5045" y="2146"/>
                <a:ext cx="104" cy="79"/>
              </a:xfrm>
              <a:custGeom>
                <a:avLst/>
                <a:gdLst>
                  <a:gd name="T0" fmla="*/ 30 w 104"/>
                  <a:gd name="T1" fmla="*/ 0 h 159"/>
                  <a:gd name="T2" fmla="*/ 33 w 104"/>
                  <a:gd name="T3" fmla="*/ 0 h 159"/>
                  <a:gd name="T4" fmla="*/ 27 w 104"/>
                  <a:gd name="T5" fmla="*/ 0 h 159"/>
                  <a:gd name="T6" fmla="*/ 18 w 104"/>
                  <a:gd name="T7" fmla="*/ 0 h 159"/>
                  <a:gd name="T8" fmla="*/ 13 w 104"/>
                  <a:gd name="T9" fmla="*/ 0 h 159"/>
                  <a:gd name="T10" fmla="*/ 17 w 104"/>
                  <a:gd name="T11" fmla="*/ 0 h 159"/>
                  <a:gd name="T12" fmla="*/ 25 w 104"/>
                  <a:gd name="T13" fmla="*/ 0 h 159"/>
                  <a:gd name="T14" fmla="*/ 33 w 104"/>
                  <a:gd name="T15" fmla="*/ 0 h 159"/>
                  <a:gd name="T16" fmla="*/ 30 w 104"/>
                  <a:gd name="T17" fmla="*/ 0 h 159"/>
                  <a:gd name="T18" fmla="*/ 24 w 104"/>
                  <a:gd name="T19" fmla="*/ 0 h 159"/>
                  <a:gd name="T20" fmla="*/ 27 w 104"/>
                  <a:gd name="T21" fmla="*/ 0 h 159"/>
                  <a:gd name="T22" fmla="*/ 43 w 104"/>
                  <a:gd name="T23" fmla="*/ 0 h 159"/>
                  <a:gd name="T24" fmla="*/ 58 w 104"/>
                  <a:gd name="T25" fmla="*/ 0 h 159"/>
                  <a:gd name="T26" fmla="*/ 69 w 104"/>
                  <a:gd name="T27" fmla="*/ 0 h 159"/>
                  <a:gd name="T28" fmla="*/ 81 w 104"/>
                  <a:gd name="T29" fmla="*/ 0 h 159"/>
                  <a:gd name="T30" fmla="*/ 89 w 104"/>
                  <a:gd name="T31" fmla="*/ 0 h 159"/>
                  <a:gd name="T32" fmla="*/ 98 w 104"/>
                  <a:gd name="T33" fmla="*/ 0 h 159"/>
                  <a:gd name="T34" fmla="*/ 104 w 104"/>
                  <a:gd name="T35" fmla="*/ 0 h 159"/>
                  <a:gd name="T36" fmla="*/ 101 w 104"/>
                  <a:gd name="T37" fmla="*/ 0 h 159"/>
                  <a:gd name="T38" fmla="*/ 92 w 104"/>
                  <a:gd name="T39" fmla="*/ 0 h 159"/>
                  <a:gd name="T40" fmla="*/ 78 w 104"/>
                  <a:gd name="T41" fmla="*/ 0 h 159"/>
                  <a:gd name="T42" fmla="*/ 63 w 104"/>
                  <a:gd name="T43" fmla="*/ 0 h 159"/>
                  <a:gd name="T44" fmla="*/ 45 w 104"/>
                  <a:gd name="T45" fmla="*/ 0 h 159"/>
                  <a:gd name="T46" fmla="*/ 27 w 104"/>
                  <a:gd name="T47" fmla="*/ 0 h 159"/>
                  <a:gd name="T48" fmla="*/ 18 w 104"/>
                  <a:gd name="T49" fmla="*/ 0 h 159"/>
                  <a:gd name="T50" fmla="*/ 14 w 104"/>
                  <a:gd name="T51" fmla="*/ 0 h 159"/>
                  <a:gd name="T52" fmla="*/ 17 w 104"/>
                  <a:gd name="T53" fmla="*/ 0 h 159"/>
                  <a:gd name="T54" fmla="*/ 9 w 104"/>
                  <a:gd name="T55" fmla="*/ 0 h 159"/>
                  <a:gd name="T56" fmla="*/ 0 w 104"/>
                  <a:gd name="T57" fmla="*/ 0 h 159"/>
                  <a:gd name="T58" fmla="*/ 8 w 104"/>
                  <a:gd name="T59" fmla="*/ 0 h 159"/>
                  <a:gd name="T60" fmla="*/ 17 w 104"/>
                  <a:gd name="T61" fmla="*/ 0 h 159"/>
                  <a:gd name="T62" fmla="*/ 23 w 104"/>
                  <a:gd name="T63" fmla="*/ 0 h 159"/>
                  <a:gd name="T64" fmla="*/ 19 w 104"/>
                  <a:gd name="T65" fmla="*/ 0 h 159"/>
                  <a:gd name="T66" fmla="*/ 11 w 104"/>
                  <a:gd name="T67" fmla="*/ 0 h 159"/>
                  <a:gd name="T68" fmla="*/ 25 w 104"/>
                  <a:gd name="T69" fmla="*/ 0 h 159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04"/>
                  <a:gd name="T106" fmla="*/ 0 h 159"/>
                  <a:gd name="T107" fmla="*/ 104 w 104"/>
                  <a:gd name="T108" fmla="*/ 159 h 159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04" h="159">
                    <a:moveTo>
                      <a:pt x="25" y="0"/>
                    </a:moveTo>
                    <a:lnTo>
                      <a:pt x="30" y="8"/>
                    </a:lnTo>
                    <a:lnTo>
                      <a:pt x="32" y="14"/>
                    </a:lnTo>
                    <a:lnTo>
                      <a:pt x="33" y="20"/>
                    </a:lnTo>
                    <a:lnTo>
                      <a:pt x="32" y="26"/>
                    </a:lnTo>
                    <a:lnTo>
                      <a:pt x="27" y="33"/>
                    </a:lnTo>
                    <a:lnTo>
                      <a:pt x="22" y="41"/>
                    </a:lnTo>
                    <a:lnTo>
                      <a:pt x="18" y="47"/>
                    </a:lnTo>
                    <a:lnTo>
                      <a:pt x="14" y="51"/>
                    </a:lnTo>
                    <a:lnTo>
                      <a:pt x="13" y="56"/>
                    </a:lnTo>
                    <a:lnTo>
                      <a:pt x="14" y="59"/>
                    </a:lnTo>
                    <a:lnTo>
                      <a:pt x="17" y="63"/>
                    </a:lnTo>
                    <a:lnTo>
                      <a:pt x="21" y="65"/>
                    </a:lnTo>
                    <a:lnTo>
                      <a:pt x="25" y="68"/>
                    </a:lnTo>
                    <a:lnTo>
                      <a:pt x="31" y="72"/>
                    </a:lnTo>
                    <a:lnTo>
                      <a:pt x="33" y="78"/>
                    </a:lnTo>
                    <a:lnTo>
                      <a:pt x="32" y="86"/>
                    </a:lnTo>
                    <a:lnTo>
                      <a:pt x="30" y="90"/>
                    </a:lnTo>
                    <a:lnTo>
                      <a:pt x="26" y="96"/>
                    </a:lnTo>
                    <a:lnTo>
                      <a:pt x="24" y="104"/>
                    </a:lnTo>
                    <a:lnTo>
                      <a:pt x="24" y="111"/>
                    </a:lnTo>
                    <a:lnTo>
                      <a:pt x="27" y="122"/>
                    </a:lnTo>
                    <a:lnTo>
                      <a:pt x="34" y="132"/>
                    </a:lnTo>
                    <a:lnTo>
                      <a:pt x="43" y="140"/>
                    </a:lnTo>
                    <a:lnTo>
                      <a:pt x="55" y="143"/>
                    </a:lnTo>
                    <a:lnTo>
                      <a:pt x="58" y="141"/>
                    </a:lnTo>
                    <a:lnTo>
                      <a:pt x="63" y="141"/>
                    </a:lnTo>
                    <a:lnTo>
                      <a:pt x="69" y="140"/>
                    </a:lnTo>
                    <a:lnTo>
                      <a:pt x="74" y="138"/>
                    </a:lnTo>
                    <a:lnTo>
                      <a:pt x="81" y="138"/>
                    </a:lnTo>
                    <a:lnTo>
                      <a:pt x="85" y="137"/>
                    </a:lnTo>
                    <a:lnTo>
                      <a:pt x="89" y="137"/>
                    </a:lnTo>
                    <a:lnTo>
                      <a:pt x="92" y="137"/>
                    </a:lnTo>
                    <a:lnTo>
                      <a:pt x="98" y="140"/>
                    </a:lnTo>
                    <a:lnTo>
                      <a:pt x="102" y="144"/>
                    </a:lnTo>
                    <a:lnTo>
                      <a:pt x="104" y="150"/>
                    </a:lnTo>
                    <a:lnTo>
                      <a:pt x="102" y="159"/>
                    </a:lnTo>
                    <a:lnTo>
                      <a:pt x="101" y="153"/>
                    </a:lnTo>
                    <a:lnTo>
                      <a:pt x="98" y="150"/>
                    </a:lnTo>
                    <a:lnTo>
                      <a:pt x="92" y="150"/>
                    </a:lnTo>
                    <a:lnTo>
                      <a:pt x="86" y="150"/>
                    </a:lnTo>
                    <a:lnTo>
                      <a:pt x="78" y="153"/>
                    </a:lnTo>
                    <a:lnTo>
                      <a:pt x="71" y="155"/>
                    </a:lnTo>
                    <a:lnTo>
                      <a:pt x="63" y="156"/>
                    </a:lnTo>
                    <a:lnTo>
                      <a:pt x="58" y="158"/>
                    </a:lnTo>
                    <a:lnTo>
                      <a:pt x="45" y="158"/>
                    </a:lnTo>
                    <a:lnTo>
                      <a:pt x="35" y="153"/>
                    </a:lnTo>
                    <a:lnTo>
                      <a:pt x="27" y="147"/>
                    </a:lnTo>
                    <a:lnTo>
                      <a:pt x="21" y="138"/>
                    </a:lnTo>
                    <a:lnTo>
                      <a:pt x="18" y="129"/>
                    </a:lnTo>
                    <a:lnTo>
                      <a:pt x="16" y="119"/>
                    </a:lnTo>
                    <a:lnTo>
                      <a:pt x="14" y="110"/>
                    </a:lnTo>
                    <a:lnTo>
                      <a:pt x="16" y="102"/>
                    </a:lnTo>
                    <a:lnTo>
                      <a:pt x="17" y="92"/>
                    </a:lnTo>
                    <a:lnTo>
                      <a:pt x="14" y="84"/>
                    </a:lnTo>
                    <a:lnTo>
                      <a:pt x="9" y="78"/>
                    </a:lnTo>
                    <a:lnTo>
                      <a:pt x="3" y="69"/>
                    </a:lnTo>
                    <a:lnTo>
                      <a:pt x="0" y="60"/>
                    </a:lnTo>
                    <a:lnTo>
                      <a:pt x="3" y="53"/>
                    </a:lnTo>
                    <a:lnTo>
                      <a:pt x="8" y="47"/>
                    </a:lnTo>
                    <a:lnTo>
                      <a:pt x="12" y="41"/>
                    </a:lnTo>
                    <a:lnTo>
                      <a:pt x="17" y="36"/>
                    </a:lnTo>
                    <a:lnTo>
                      <a:pt x="21" y="32"/>
                    </a:lnTo>
                    <a:lnTo>
                      <a:pt x="23" y="27"/>
                    </a:lnTo>
                    <a:lnTo>
                      <a:pt x="22" y="21"/>
                    </a:lnTo>
                    <a:lnTo>
                      <a:pt x="19" y="17"/>
                    </a:lnTo>
                    <a:lnTo>
                      <a:pt x="16" y="12"/>
                    </a:lnTo>
                    <a:lnTo>
                      <a:pt x="11" y="6"/>
                    </a:lnTo>
                    <a:lnTo>
                      <a:pt x="8" y="0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99" name="Freeform 34"/>
              <p:cNvSpPr>
                <a:spLocks/>
              </p:cNvSpPr>
              <p:nvPr/>
            </p:nvSpPr>
            <p:spPr bwMode="auto">
              <a:xfrm>
                <a:off x="5048" y="2065"/>
                <a:ext cx="416" cy="87"/>
              </a:xfrm>
              <a:custGeom>
                <a:avLst/>
                <a:gdLst>
                  <a:gd name="T0" fmla="*/ 191 w 416"/>
                  <a:gd name="T1" fmla="*/ 1 h 174"/>
                  <a:gd name="T2" fmla="*/ 188 w 416"/>
                  <a:gd name="T3" fmla="*/ 1 h 174"/>
                  <a:gd name="T4" fmla="*/ 184 w 416"/>
                  <a:gd name="T5" fmla="*/ 1 h 174"/>
                  <a:gd name="T6" fmla="*/ 171 w 416"/>
                  <a:gd name="T7" fmla="*/ 1 h 174"/>
                  <a:gd name="T8" fmla="*/ 151 w 416"/>
                  <a:gd name="T9" fmla="*/ 1 h 174"/>
                  <a:gd name="T10" fmla="*/ 125 w 416"/>
                  <a:gd name="T11" fmla="*/ 1 h 174"/>
                  <a:gd name="T12" fmla="*/ 92 w 416"/>
                  <a:gd name="T13" fmla="*/ 1 h 174"/>
                  <a:gd name="T14" fmla="*/ 76 w 416"/>
                  <a:gd name="T15" fmla="*/ 1 h 174"/>
                  <a:gd name="T16" fmla="*/ 56 w 416"/>
                  <a:gd name="T17" fmla="*/ 1 h 174"/>
                  <a:gd name="T18" fmla="*/ 47 w 416"/>
                  <a:gd name="T19" fmla="*/ 1 h 174"/>
                  <a:gd name="T20" fmla="*/ 32 w 416"/>
                  <a:gd name="T21" fmla="*/ 1 h 174"/>
                  <a:gd name="T22" fmla="*/ 11 w 416"/>
                  <a:gd name="T23" fmla="*/ 1 h 174"/>
                  <a:gd name="T24" fmla="*/ 20 w 416"/>
                  <a:gd name="T25" fmla="*/ 1 h 174"/>
                  <a:gd name="T26" fmla="*/ 2 w 416"/>
                  <a:gd name="T27" fmla="*/ 1 h 174"/>
                  <a:gd name="T28" fmla="*/ 9 w 416"/>
                  <a:gd name="T29" fmla="*/ 1 h 174"/>
                  <a:gd name="T30" fmla="*/ 29 w 416"/>
                  <a:gd name="T31" fmla="*/ 1 h 174"/>
                  <a:gd name="T32" fmla="*/ 48 w 416"/>
                  <a:gd name="T33" fmla="*/ 1 h 174"/>
                  <a:gd name="T34" fmla="*/ 60 w 416"/>
                  <a:gd name="T35" fmla="*/ 1 h 174"/>
                  <a:gd name="T36" fmla="*/ 74 w 416"/>
                  <a:gd name="T37" fmla="*/ 1 h 174"/>
                  <a:gd name="T38" fmla="*/ 95 w 416"/>
                  <a:gd name="T39" fmla="*/ 1 h 174"/>
                  <a:gd name="T40" fmla="*/ 125 w 416"/>
                  <a:gd name="T41" fmla="*/ 1 h 174"/>
                  <a:gd name="T42" fmla="*/ 148 w 416"/>
                  <a:gd name="T43" fmla="*/ 1 h 174"/>
                  <a:gd name="T44" fmla="*/ 163 w 416"/>
                  <a:gd name="T45" fmla="*/ 1 h 174"/>
                  <a:gd name="T46" fmla="*/ 181 w 416"/>
                  <a:gd name="T47" fmla="*/ 1 h 174"/>
                  <a:gd name="T48" fmla="*/ 189 w 416"/>
                  <a:gd name="T49" fmla="*/ 1 h 174"/>
                  <a:gd name="T50" fmla="*/ 208 w 416"/>
                  <a:gd name="T51" fmla="*/ 1 h 174"/>
                  <a:gd name="T52" fmla="*/ 238 w 416"/>
                  <a:gd name="T53" fmla="*/ 1 h 174"/>
                  <a:gd name="T54" fmla="*/ 254 w 416"/>
                  <a:gd name="T55" fmla="*/ 1 h 174"/>
                  <a:gd name="T56" fmla="*/ 278 w 416"/>
                  <a:gd name="T57" fmla="*/ 1 h 174"/>
                  <a:gd name="T58" fmla="*/ 308 w 416"/>
                  <a:gd name="T59" fmla="*/ 1 h 174"/>
                  <a:gd name="T60" fmla="*/ 324 w 416"/>
                  <a:gd name="T61" fmla="*/ 1 h 174"/>
                  <a:gd name="T62" fmla="*/ 329 w 416"/>
                  <a:gd name="T63" fmla="*/ 1 h 174"/>
                  <a:gd name="T64" fmla="*/ 351 w 416"/>
                  <a:gd name="T65" fmla="*/ 1 h 174"/>
                  <a:gd name="T66" fmla="*/ 373 w 416"/>
                  <a:gd name="T67" fmla="*/ 1 h 174"/>
                  <a:gd name="T68" fmla="*/ 399 w 416"/>
                  <a:gd name="T69" fmla="*/ 1 h 174"/>
                  <a:gd name="T70" fmla="*/ 397 w 416"/>
                  <a:gd name="T71" fmla="*/ 1 h 174"/>
                  <a:gd name="T72" fmla="*/ 403 w 416"/>
                  <a:gd name="T73" fmla="*/ 1 h 174"/>
                  <a:gd name="T74" fmla="*/ 400 w 416"/>
                  <a:gd name="T75" fmla="*/ 1 h 174"/>
                  <a:gd name="T76" fmla="*/ 416 w 416"/>
                  <a:gd name="T77" fmla="*/ 1 h 174"/>
                  <a:gd name="T78" fmla="*/ 405 w 416"/>
                  <a:gd name="T79" fmla="*/ 1 h 174"/>
                  <a:gd name="T80" fmla="*/ 409 w 416"/>
                  <a:gd name="T81" fmla="*/ 1 h 174"/>
                  <a:gd name="T82" fmla="*/ 389 w 416"/>
                  <a:gd name="T83" fmla="*/ 1 h 174"/>
                  <a:gd name="T84" fmla="*/ 393 w 416"/>
                  <a:gd name="T85" fmla="*/ 1 h 174"/>
                  <a:gd name="T86" fmla="*/ 390 w 416"/>
                  <a:gd name="T87" fmla="*/ 1 h 174"/>
                  <a:gd name="T88" fmla="*/ 395 w 416"/>
                  <a:gd name="T89" fmla="*/ 1 h 174"/>
                  <a:gd name="T90" fmla="*/ 386 w 416"/>
                  <a:gd name="T91" fmla="*/ 1 h 174"/>
                  <a:gd name="T92" fmla="*/ 374 w 416"/>
                  <a:gd name="T93" fmla="*/ 1 h 174"/>
                  <a:gd name="T94" fmla="*/ 360 w 416"/>
                  <a:gd name="T95" fmla="*/ 1 h 174"/>
                  <a:gd name="T96" fmla="*/ 341 w 416"/>
                  <a:gd name="T97" fmla="*/ 1 h 174"/>
                  <a:gd name="T98" fmla="*/ 320 w 416"/>
                  <a:gd name="T99" fmla="*/ 1 h 174"/>
                  <a:gd name="T100" fmla="*/ 294 w 416"/>
                  <a:gd name="T101" fmla="*/ 1 h 174"/>
                  <a:gd name="T102" fmla="*/ 272 w 416"/>
                  <a:gd name="T103" fmla="*/ 1 h 174"/>
                  <a:gd name="T104" fmla="*/ 250 w 416"/>
                  <a:gd name="T105" fmla="*/ 1 h 174"/>
                  <a:gd name="T106" fmla="*/ 228 w 416"/>
                  <a:gd name="T107" fmla="*/ 1 h 174"/>
                  <a:gd name="T108" fmla="*/ 216 w 416"/>
                  <a:gd name="T109" fmla="*/ 1 h 174"/>
                  <a:gd name="T110" fmla="*/ 193 w 416"/>
                  <a:gd name="T111" fmla="*/ 1 h 174"/>
                  <a:gd name="T112" fmla="*/ 194 w 416"/>
                  <a:gd name="T113" fmla="*/ 1 h 174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416"/>
                  <a:gd name="T172" fmla="*/ 0 h 174"/>
                  <a:gd name="T173" fmla="*/ 416 w 416"/>
                  <a:gd name="T174" fmla="*/ 174 h 174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416" h="174">
                    <a:moveTo>
                      <a:pt x="194" y="160"/>
                    </a:moveTo>
                    <a:lnTo>
                      <a:pt x="194" y="168"/>
                    </a:lnTo>
                    <a:lnTo>
                      <a:pt x="193" y="172"/>
                    </a:lnTo>
                    <a:lnTo>
                      <a:pt x="191" y="174"/>
                    </a:lnTo>
                    <a:lnTo>
                      <a:pt x="190" y="171"/>
                    </a:lnTo>
                    <a:lnTo>
                      <a:pt x="189" y="168"/>
                    </a:lnTo>
                    <a:lnTo>
                      <a:pt x="189" y="166"/>
                    </a:lnTo>
                    <a:lnTo>
                      <a:pt x="188" y="163"/>
                    </a:lnTo>
                    <a:lnTo>
                      <a:pt x="188" y="160"/>
                    </a:lnTo>
                    <a:lnTo>
                      <a:pt x="187" y="154"/>
                    </a:lnTo>
                    <a:lnTo>
                      <a:pt x="185" y="148"/>
                    </a:lnTo>
                    <a:lnTo>
                      <a:pt x="184" y="142"/>
                    </a:lnTo>
                    <a:lnTo>
                      <a:pt x="181" y="136"/>
                    </a:lnTo>
                    <a:lnTo>
                      <a:pt x="179" y="130"/>
                    </a:lnTo>
                    <a:lnTo>
                      <a:pt x="175" y="123"/>
                    </a:lnTo>
                    <a:lnTo>
                      <a:pt x="171" y="115"/>
                    </a:lnTo>
                    <a:lnTo>
                      <a:pt x="166" y="106"/>
                    </a:lnTo>
                    <a:lnTo>
                      <a:pt x="161" y="100"/>
                    </a:lnTo>
                    <a:lnTo>
                      <a:pt x="155" y="94"/>
                    </a:lnTo>
                    <a:lnTo>
                      <a:pt x="151" y="91"/>
                    </a:lnTo>
                    <a:lnTo>
                      <a:pt x="147" y="91"/>
                    </a:lnTo>
                    <a:lnTo>
                      <a:pt x="144" y="87"/>
                    </a:lnTo>
                    <a:lnTo>
                      <a:pt x="135" y="76"/>
                    </a:lnTo>
                    <a:lnTo>
                      <a:pt x="125" y="67"/>
                    </a:lnTo>
                    <a:lnTo>
                      <a:pt x="115" y="67"/>
                    </a:lnTo>
                    <a:lnTo>
                      <a:pt x="107" y="72"/>
                    </a:lnTo>
                    <a:lnTo>
                      <a:pt x="98" y="75"/>
                    </a:lnTo>
                    <a:lnTo>
                      <a:pt x="92" y="78"/>
                    </a:lnTo>
                    <a:lnTo>
                      <a:pt x="87" y="81"/>
                    </a:lnTo>
                    <a:lnTo>
                      <a:pt x="81" y="93"/>
                    </a:lnTo>
                    <a:lnTo>
                      <a:pt x="79" y="103"/>
                    </a:lnTo>
                    <a:lnTo>
                      <a:pt x="76" y="114"/>
                    </a:lnTo>
                    <a:lnTo>
                      <a:pt x="72" y="118"/>
                    </a:lnTo>
                    <a:lnTo>
                      <a:pt x="66" y="120"/>
                    </a:lnTo>
                    <a:lnTo>
                      <a:pt x="60" y="120"/>
                    </a:lnTo>
                    <a:lnTo>
                      <a:pt x="56" y="118"/>
                    </a:lnTo>
                    <a:lnTo>
                      <a:pt x="55" y="112"/>
                    </a:lnTo>
                    <a:lnTo>
                      <a:pt x="54" y="105"/>
                    </a:lnTo>
                    <a:lnTo>
                      <a:pt x="50" y="105"/>
                    </a:lnTo>
                    <a:lnTo>
                      <a:pt x="47" y="108"/>
                    </a:lnTo>
                    <a:lnTo>
                      <a:pt x="45" y="112"/>
                    </a:lnTo>
                    <a:lnTo>
                      <a:pt x="44" y="118"/>
                    </a:lnTo>
                    <a:lnTo>
                      <a:pt x="40" y="126"/>
                    </a:lnTo>
                    <a:lnTo>
                      <a:pt x="32" y="130"/>
                    </a:lnTo>
                    <a:lnTo>
                      <a:pt x="19" y="132"/>
                    </a:lnTo>
                    <a:lnTo>
                      <a:pt x="13" y="133"/>
                    </a:lnTo>
                    <a:lnTo>
                      <a:pt x="10" y="139"/>
                    </a:lnTo>
                    <a:lnTo>
                      <a:pt x="11" y="145"/>
                    </a:lnTo>
                    <a:lnTo>
                      <a:pt x="15" y="151"/>
                    </a:lnTo>
                    <a:lnTo>
                      <a:pt x="16" y="153"/>
                    </a:lnTo>
                    <a:lnTo>
                      <a:pt x="18" y="154"/>
                    </a:lnTo>
                    <a:lnTo>
                      <a:pt x="20" y="157"/>
                    </a:lnTo>
                    <a:lnTo>
                      <a:pt x="22" y="160"/>
                    </a:lnTo>
                    <a:lnTo>
                      <a:pt x="5" y="160"/>
                    </a:lnTo>
                    <a:lnTo>
                      <a:pt x="3" y="157"/>
                    </a:lnTo>
                    <a:lnTo>
                      <a:pt x="2" y="153"/>
                    </a:lnTo>
                    <a:lnTo>
                      <a:pt x="1" y="147"/>
                    </a:lnTo>
                    <a:lnTo>
                      <a:pt x="0" y="141"/>
                    </a:lnTo>
                    <a:lnTo>
                      <a:pt x="3" y="127"/>
                    </a:lnTo>
                    <a:lnTo>
                      <a:pt x="9" y="118"/>
                    </a:lnTo>
                    <a:lnTo>
                      <a:pt x="17" y="114"/>
                    </a:lnTo>
                    <a:lnTo>
                      <a:pt x="21" y="115"/>
                    </a:lnTo>
                    <a:lnTo>
                      <a:pt x="24" y="118"/>
                    </a:lnTo>
                    <a:lnTo>
                      <a:pt x="29" y="120"/>
                    </a:lnTo>
                    <a:lnTo>
                      <a:pt x="32" y="117"/>
                    </a:lnTo>
                    <a:lnTo>
                      <a:pt x="35" y="109"/>
                    </a:lnTo>
                    <a:lnTo>
                      <a:pt x="41" y="100"/>
                    </a:lnTo>
                    <a:lnTo>
                      <a:pt x="48" y="93"/>
                    </a:lnTo>
                    <a:lnTo>
                      <a:pt x="55" y="91"/>
                    </a:lnTo>
                    <a:lnTo>
                      <a:pt x="58" y="97"/>
                    </a:lnTo>
                    <a:lnTo>
                      <a:pt x="59" y="105"/>
                    </a:lnTo>
                    <a:lnTo>
                      <a:pt x="60" y="108"/>
                    </a:lnTo>
                    <a:lnTo>
                      <a:pt x="63" y="108"/>
                    </a:lnTo>
                    <a:lnTo>
                      <a:pt x="69" y="106"/>
                    </a:lnTo>
                    <a:lnTo>
                      <a:pt x="72" y="102"/>
                    </a:lnTo>
                    <a:lnTo>
                      <a:pt x="74" y="93"/>
                    </a:lnTo>
                    <a:lnTo>
                      <a:pt x="76" y="81"/>
                    </a:lnTo>
                    <a:lnTo>
                      <a:pt x="86" y="69"/>
                    </a:lnTo>
                    <a:lnTo>
                      <a:pt x="89" y="66"/>
                    </a:lnTo>
                    <a:lnTo>
                      <a:pt x="95" y="63"/>
                    </a:lnTo>
                    <a:lnTo>
                      <a:pt x="101" y="58"/>
                    </a:lnTo>
                    <a:lnTo>
                      <a:pt x="112" y="54"/>
                    </a:lnTo>
                    <a:lnTo>
                      <a:pt x="119" y="54"/>
                    </a:lnTo>
                    <a:lnTo>
                      <a:pt x="125" y="55"/>
                    </a:lnTo>
                    <a:lnTo>
                      <a:pt x="132" y="61"/>
                    </a:lnTo>
                    <a:lnTo>
                      <a:pt x="138" y="66"/>
                    </a:lnTo>
                    <a:lnTo>
                      <a:pt x="144" y="73"/>
                    </a:lnTo>
                    <a:lnTo>
                      <a:pt x="148" y="78"/>
                    </a:lnTo>
                    <a:lnTo>
                      <a:pt x="150" y="82"/>
                    </a:lnTo>
                    <a:lnTo>
                      <a:pt x="151" y="84"/>
                    </a:lnTo>
                    <a:lnTo>
                      <a:pt x="157" y="85"/>
                    </a:lnTo>
                    <a:lnTo>
                      <a:pt x="163" y="91"/>
                    </a:lnTo>
                    <a:lnTo>
                      <a:pt x="168" y="99"/>
                    </a:lnTo>
                    <a:lnTo>
                      <a:pt x="174" y="108"/>
                    </a:lnTo>
                    <a:lnTo>
                      <a:pt x="178" y="117"/>
                    </a:lnTo>
                    <a:lnTo>
                      <a:pt x="181" y="124"/>
                    </a:lnTo>
                    <a:lnTo>
                      <a:pt x="184" y="130"/>
                    </a:lnTo>
                    <a:lnTo>
                      <a:pt x="185" y="132"/>
                    </a:lnTo>
                    <a:lnTo>
                      <a:pt x="186" y="106"/>
                    </a:lnTo>
                    <a:lnTo>
                      <a:pt x="189" y="85"/>
                    </a:lnTo>
                    <a:lnTo>
                      <a:pt x="193" y="69"/>
                    </a:lnTo>
                    <a:lnTo>
                      <a:pt x="198" y="55"/>
                    </a:lnTo>
                    <a:lnTo>
                      <a:pt x="203" y="45"/>
                    </a:lnTo>
                    <a:lnTo>
                      <a:pt x="208" y="39"/>
                    </a:lnTo>
                    <a:lnTo>
                      <a:pt x="214" y="33"/>
                    </a:lnTo>
                    <a:lnTo>
                      <a:pt x="219" y="28"/>
                    </a:lnTo>
                    <a:lnTo>
                      <a:pt x="229" y="22"/>
                    </a:lnTo>
                    <a:lnTo>
                      <a:pt x="238" y="22"/>
                    </a:lnTo>
                    <a:lnTo>
                      <a:pt x="244" y="25"/>
                    </a:lnTo>
                    <a:lnTo>
                      <a:pt x="249" y="28"/>
                    </a:lnTo>
                    <a:lnTo>
                      <a:pt x="251" y="28"/>
                    </a:lnTo>
                    <a:lnTo>
                      <a:pt x="254" y="27"/>
                    </a:lnTo>
                    <a:lnTo>
                      <a:pt x="259" y="22"/>
                    </a:lnTo>
                    <a:lnTo>
                      <a:pt x="265" y="18"/>
                    </a:lnTo>
                    <a:lnTo>
                      <a:pt x="271" y="13"/>
                    </a:lnTo>
                    <a:lnTo>
                      <a:pt x="278" y="9"/>
                    </a:lnTo>
                    <a:lnTo>
                      <a:pt x="285" y="4"/>
                    </a:lnTo>
                    <a:lnTo>
                      <a:pt x="294" y="1"/>
                    </a:lnTo>
                    <a:lnTo>
                      <a:pt x="302" y="0"/>
                    </a:lnTo>
                    <a:lnTo>
                      <a:pt x="308" y="1"/>
                    </a:lnTo>
                    <a:lnTo>
                      <a:pt x="313" y="4"/>
                    </a:lnTo>
                    <a:lnTo>
                      <a:pt x="318" y="7"/>
                    </a:lnTo>
                    <a:lnTo>
                      <a:pt x="321" y="10"/>
                    </a:lnTo>
                    <a:lnTo>
                      <a:pt x="324" y="15"/>
                    </a:lnTo>
                    <a:lnTo>
                      <a:pt x="325" y="19"/>
                    </a:lnTo>
                    <a:lnTo>
                      <a:pt x="326" y="22"/>
                    </a:lnTo>
                    <a:lnTo>
                      <a:pt x="328" y="28"/>
                    </a:lnTo>
                    <a:lnTo>
                      <a:pt x="329" y="37"/>
                    </a:lnTo>
                    <a:lnTo>
                      <a:pt x="333" y="45"/>
                    </a:lnTo>
                    <a:lnTo>
                      <a:pt x="341" y="49"/>
                    </a:lnTo>
                    <a:lnTo>
                      <a:pt x="347" y="48"/>
                    </a:lnTo>
                    <a:lnTo>
                      <a:pt x="351" y="42"/>
                    </a:lnTo>
                    <a:lnTo>
                      <a:pt x="355" y="36"/>
                    </a:lnTo>
                    <a:lnTo>
                      <a:pt x="361" y="33"/>
                    </a:lnTo>
                    <a:lnTo>
                      <a:pt x="369" y="31"/>
                    </a:lnTo>
                    <a:lnTo>
                      <a:pt x="373" y="28"/>
                    </a:lnTo>
                    <a:lnTo>
                      <a:pt x="377" y="25"/>
                    </a:lnTo>
                    <a:lnTo>
                      <a:pt x="385" y="24"/>
                    </a:lnTo>
                    <a:lnTo>
                      <a:pt x="394" y="27"/>
                    </a:lnTo>
                    <a:lnTo>
                      <a:pt x="399" y="34"/>
                    </a:lnTo>
                    <a:lnTo>
                      <a:pt x="402" y="45"/>
                    </a:lnTo>
                    <a:lnTo>
                      <a:pt x="401" y="54"/>
                    </a:lnTo>
                    <a:lnTo>
                      <a:pt x="399" y="58"/>
                    </a:lnTo>
                    <a:lnTo>
                      <a:pt x="397" y="64"/>
                    </a:lnTo>
                    <a:lnTo>
                      <a:pt x="396" y="70"/>
                    </a:lnTo>
                    <a:lnTo>
                      <a:pt x="397" y="75"/>
                    </a:lnTo>
                    <a:lnTo>
                      <a:pt x="400" y="79"/>
                    </a:lnTo>
                    <a:lnTo>
                      <a:pt x="403" y="87"/>
                    </a:lnTo>
                    <a:lnTo>
                      <a:pt x="404" y="94"/>
                    </a:lnTo>
                    <a:lnTo>
                      <a:pt x="399" y="100"/>
                    </a:lnTo>
                    <a:lnTo>
                      <a:pt x="396" y="108"/>
                    </a:lnTo>
                    <a:lnTo>
                      <a:pt x="400" y="121"/>
                    </a:lnTo>
                    <a:lnTo>
                      <a:pt x="409" y="136"/>
                    </a:lnTo>
                    <a:lnTo>
                      <a:pt x="415" y="148"/>
                    </a:lnTo>
                    <a:lnTo>
                      <a:pt x="415" y="150"/>
                    </a:lnTo>
                    <a:lnTo>
                      <a:pt x="416" y="153"/>
                    </a:lnTo>
                    <a:lnTo>
                      <a:pt x="414" y="157"/>
                    </a:lnTo>
                    <a:lnTo>
                      <a:pt x="410" y="160"/>
                    </a:lnTo>
                    <a:lnTo>
                      <a:pt x="405" y="160"/>
                    </a:lnTo>
                    <a:lnTo>
                      <a:pt x="405" y="159"/>
                    </a:lnTo>
                    <a:lnTo>
                      <a:pt x="408" y="156"/>
                    </a:lnTo>
                    <a:lnTo>
                      <a:pt x="409" y="153"/>
                    </a:lnTo>
                    <a:lnTo>
                      <a:pt x="409" y="148"/>
                    </a:lnTo>
                    <a:lnTo>
                      <a:pt x="407" y="141"/>
                    </a:lnTo>
                    <a:lnTo>
                      <a:pt x="401" y="129"/>
                    </a:lnTo>
                    <a:lnTo>
                      <a:pt x="395" y="118"/>
                    </a:lnTo>
                    <a:lnTo>
                      <a:pt x="389" y="112"/>
                    </a:lnTo>
                    <a:lnTo>
                      <a:pt x="386" y="109"/>
                    </a:lnTo>
                    <a:lnTo>
                      <a:pt x="386" y="103"/>
                    </a:lnTo>
                    <a:lnTo>
                      <a:pt x="388" y="97"/>
                    </a:lnTo>
                    <a:lnTo>
                      <a:pt x="393" y="94"/>
                    </a:lnTo>
                    <a:lnTo>
                      <a:pt x="396" y="90"/>
                    </a:lnTo>
                    <a:lnTo>
                      <a:pt x="397" y="85"/>
                    </a:lnTo>
                    <a:lnTo>
                      <a:pt x="396" y="81"/>
                    </a:lnTo>
                    <a:lnTo>
                      <a:pt x="390" y="76"/>
                    </a:lnTo>
                    <a:lnTo>
                      <a:pt x="387" y="72"/>
                    </a:lnTo>
                    <a:lnTo>
                      <a:pt x="388" y="64"/>
                    </a:lnTo>
                    <a:lnTo>
                      <a:pt x="391" y="57"/>
                    </a:lnTo>
                    <a:lnTo>
                      <a:pt x="395" y="51"/>
                    </a:lnTo>
                    <a:lnTo>
                      <a:pt x="396" y="45"/>
                    </a:lnTo>
                    <a:lnTo>
                      <a:pt x="395" y="37"/>
                    </a:lnTo>
                    <a:lnTo>
                      <a:pt x="390" y="31"/>
                    </a:lnTo>
                    <a:lnTo>
                      <a:pt x="386" y="30"/>
                    </a:lnTo>
                    <a:lnTo>
                      <a:pt x="383" y="34"/>
                    </a:lnTo>
                    <a:lnTo>
                      <a:pt x="381" y="40"/>
                    </a:lnTo>
                    <a:lnTo>
                      <a:pt x="378" y="46"/>
                    </a:lnTo>
                    <a:lnTo>
                      <a:pt x="374" y="48"/>
                    </a:lnTo>
                    <a:lnTo>
                      <a:pt x="370" y="46"/>
                    </a:lnTo>
                    <a:lnTo>
                      <a:pt x="367" y="43"/>
                    </a:lnTo>
                    <a:lnTo>
                      <a:pt x="363" y="42"/>
                    </a:lnTo>
                    <a:lnTo>
                      <a:pt x="360" y="43"/>
                    </a:lnTo>
                    <a:lnTo>
                      <a:pt x="356" y="46"/>
                    </a:lnTo>
                    <a:lnTo>
                      <a:pt x="351" y="52"/>
                    </a:lnTo>
                    <a:lnTo>
                      <a:pt x="346" y="55"/>
                    </a:lnTo>
                    <a:lnTo>
                      <a:pt x="341" y="57"/>
                    </a:lnTo>
                    <a:lnTo>
                      <a:pt x="334" y="54"/>
                    </a:lnTo>
                    <a:lnTo>
                      <a:pt x="329" y="49"/>
                    </a:lnTo>
                    <a:lnTo>
                      <a:pt x="323" y="42"/>
                    </a:lnTo>
                    <a:lnTo>
                      <a:pt x="320" y="30"/>
                    </a:lnTo>
                    <a:lnTo>
                      <a:pt x="316" y="19"/>
                    </a:lnTo>
                    <a:lnTo>
                      <a:pt x="308" y="13"/>
                    </a:lnTo>
                    <a:lnTo>
                      <a:pt x="300" y="12"/>
                    </a:lnTo>
                    <a:lnTo>
                      <a:pt x="294" y="13"/>
                    </a:lnTo>
                    <a:lnTo>
                      <a:pt x="289" y="16"/>
                    </a:lnTo>
                    <a:lnTo>
                      <a:pt x="283" y="21"/>
                    </a:lnTo>
                    <a:lnTo>
                      <a:pt x="278" y="25"/>
                    </a:lnTo>
                    <a:lnTo>
                      <a:pt x="272" y="30"/>
                    </a:lnTo>
                    <a:lnTo>
                      <a:pt x="267" y="34"/>
                    </a:lnTo>
                    <a:lnTo>
                      <a:pt x="262" y="37"/>
                    </a:lnTo>
                    <a:lnTo>
                      <a:pt x="255" y="39"/>
                    </a:lnTo>
                    <a:lnTo>
                      <a:pt x="250" y="39"/>
                    </a:lnTo>
                    <a:lnTo>
                      <a:pt x="244" y="37"/>
                    </a:lnTo>
                    <a:lnTo>
                      <a:pt x="238" y="37"/>
                    </a:lnTo>
                    <a:lnTo>
                      <a:pt x="233" y="37"/>
                    </a:lnTo>
                    <a:lnTo>
                      <a:pt x="228" y="39"/>
                    </a:lnTo>
                    <a:lnTo>
                      <a:pt x="225" y="40"/>
                    </a:lnTo>
                    <a:lnTo>
                      <a:pt x="220" y="42"/>
                    </a:lnTo>
                    <a:lnTo>
                      <a:pt x="218" y="43"/>
                    </a:lnTo>
                    <a:lnTo>
                      <a:pt x="216" y="46"/>
                    </a:lnTo>
                    <a:lnTo>
                      <a:pt x="210" y="55"/>
                    </a:lnTo>
                    <a:lnTo>
                      <a:pt x="202" y="72"/>
                    </a:lnTo>
                    <a:lnTo>
                      <a:pt x="194" y="96"/>
                    </a:lnTo>
                    <a:lnTo>
                      <a:pt x="193" y="126"/>
                    </a:lnTo>
                    <a:lnTo>
                      <a:pt x="194" y="136"/>
                    </a:lnTo>
                    <a:lnTo>
                      <a:pt x="194" y="145"/>
                    </a:lnTo>
                    <a:lnTo>
                      <a:pt x="194" y="154"/>
                    </a:lnTo>
                    <a:lnTo>
                      <a:pt x="194" y="16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000" name="Freeform 35"/>
              <p:cNvSpPr>
                <a:spLocks/>
              </p:cNvSpPr>
              <p:nvPr/>
            </p:nvSpPr>
            <p:spPr bwMode="auto">
              <a:xfrm>
                <a:off x="5453" y="2146"/>
                <a:ext cx="5" cy="1"/>
              </a:xfrm>
              <a:custGeom>
                <a:avLst/>
                <a:gdLst>
                  <a:gd name="T0" fmla="*/ 5 w 5"/>
                  <a:gd name="T1" fmla="*/ 0 h 2"/>
                  <a:gd name="T2" fmla="*/ 3 w 5"/>
                  <a:gd name="T3" fmla="*/ 1 h 2"/>
                  <a:gd name="T4" fmla="*/ 2 w 5"/>
                  <a:gd name="T5" fmla="*/ 1 h 2"/>
                  <a:gd name="T6" fmla="*/ 0 w 5"/>
                  <a:gd name="T7" fmla="*/ 1 h 2"/>
                  <a:gd name="T8" fmla="*/ 0 w 5"/>
                  <a:gd name="T9" fmla="*/ 0 h 2"/>
                  <a:gd name="T10" fmla="*/ 5 w 5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2"/>
                  <a:gd name="T20" fmla="*/ 5 w 5"/>
                  <a:gd name="T21" fmla="*/ 2 h 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2">
                    <a:moveTo>
                      <a:pt x="5" y="0"/>
                    </a:moveTo>
                    <a:lnTo>
                      <a:pt x="3" y="2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001" name="Freeform 36"/>
              <p:cNvSpPr>
                <a:spLocks/>
              </p:cNvSpPr>
              <p:nvPr/>
            </p:nvSpPr>
            <p:spPr bwMode="auto">
              <a:xfrm>
                <a:off x="5343" y="2191"/>
                <a:ext cx="121" cy="84"/>
              </a:xfrm>
              <a:custGeom>
                <a:avLst/>
                <a:gdLst>
                  <a:gd name="T0" fmla="*/ 86 w 121"/>
                  <a:gd name="T1" fmla="*/ 0 h 170"/>
                  <a:gd name="T2" fmla="*/ 96 w 121"/>
                  <a:gd name="T3" fmla="*/ 0 h 170"/>
                  <a:gd name="T4" fmla="*/ 113 w 121"/>
                  <a:gd name="T5" fmla="*/ 0 h 170"/>
                  <a:gd name="T6" fmla="*/ 117 w 121"/>
                  <a:gd name="T7" fmla="*/ 0 h 170"/>
                  <a:gd name="T8" fmla="*/ 115 w 121"/>
                  <a:gd name="T9" fmla="*/ 0 h 170"/>
                  <a:gd name="T10" fmla="*/ 107 w 121"/>
                  <a:gd name="T11" fmla="*/ 0 h 170"/>
                  <a:gd name="T12" fmla="*/ 96 w 121"/>
                  <a:gd name="T13" fmla="*/ 0 h 170"/>
                  <a:gd name="T14" fmla="*/ 82 w 121"/>
                  <a:gd name="T15" fmla="*/ 0 h 170"/>
                  <a:gd name="T16" fmla="*/ 69 w 121"/>
                  <a:gd name="T17" fmla="*/ 0 h 170"/>
                  <a:gd name="T18" fmla="*/ 56 w 121"/>
                  <a:gd name="T19" fmla="*/ 0 h 170"/>
                  <a:gd name="T20" fmla="*/ 46 w 121"/>
                  <a:gd name="T21" fmla="*/ 0 h 170"/>
                  <a:gd name="T22" fmla="*/ 38 w 121"/>
                  <a:gd name="T23" fmla="*/ 0 h 170"/>
                  <a:gd name="T24" fmla="*/ 30 w 121"/>
                  <a:gd name="T25" fmla="*/ 0 h 170"/>
                  <a:gd name="T26" fmla="*/ 14 w 121"/>
                  <a:gd name="T27" fmla="*/ 0 h 170"/>
                  <a:gd name="T28" fmla="*/ 5 w 121"/>
                  <a:gd name="T29" fmla="*/ 0 h 170"/>
                  <a:gd name="T30" fmla="*/ 0 w 121"/>
                  <a:gd name="T31" fmla="*/ 0 h 170"/>
                  <a:gd name="T32" fmla="*/ 4 w 121"/>
                  <a:gd name="T33" fmla="*/ 0 h 170"/>
                  <a:gd name="T34" fmla="*/ 13 w 121"/>
                  <a:gd name="T35" fmla="*/ 0 h 170"/>
                  <a:gd name="T36" fmla="*/ 23 w 121"/>
                  <a:gd name="T37" fmla="*/ 0 h 170"/>
                  <a:gd name="T38" fmla="*/ 33 w 121"/>
                  <a:gd name="T39" fmla="*/ 0 h 170"/>
                  <a:gd name="T40" fmla="*/ 39 w 121"/>
                  <a:gd name="T41" fmla="*/ 0 h 170"/>
                  <a:gd name="T42" fmla="*/ 44 w 121"/>
                  <a:gd name="T43" fmla="*/ 0 h 170"/>
                  <a:gd name="T44" fmla="*/ 53 w 121"/>
                  <a:gd name="T45" fmla="*/ 0 h 170"/>
                  <a:gd name="T46" fmla="*/ 67 w 121"/>
                  <a:gd name="T47" fmla="*/ 0 h 170"/>
                  <a:gd name="T48" fmla="*/ 88 w 121"/>
                  <a:gd name="T49" fmla="*/ 0 h 170"/>
                  <a:gd name="T50" fmla="*/ 103 w 121"/>
                  <a:gd name="T51" fmla="*/ 0 h 170"/>
                  <a:gd name="T52" fmla="*/ 113 w 121"/>
                  <a:gd name="T53" fmla="*/ 0 h 170"/>
                  <a:gd name="T54" fmla="*/ 118 w 121"/>
                  <a:gd name="T55" fmla="*/ 0 h 170"/>
                  <a:gd name="T56" fmla="*/ 121 w 121"/>
                  <a:gd name="T57" fmla="*/ 0 h 170"/>
                  <a:gd name="T58" fmla="*/ 114 w 121"/>
                  <a:gd name="T59" fmla="*/ 0 h 170"/>
                  <a:gd name="T60" fmla="*/ 103 w 121"/>
                  <a:gd name="T61" fmla="*/ 0 h 170"/>
                  <a:gd name="T62" fmla="*/ 89 w 121"/>
                  <a:gd name="T63" fmla="*/ 0 h 170"/>
                  <a:gd name="T64" fmla="*/ 88 w 121"/>
                  <a:gd name="T65" fmla="*/ 0 h 170"/>
                  <a:gd name="T66" fmla="*/ 86 w 121"/>
                  <a:gd name="T67" fmla="*/ 0 h 170"/>
                  <a:gd name="T68" fmla="*/ 78 w 121"/>
                  <a:gd name="T69" fmla="*/ 0 h 170"/>
                  <a:gd name="T70" fmla="*/ 68 w 121"/>
                  <a:gd name="T71" fmla="*/ 0 h 170"/>
                  <a:gd name="T72" fmla="*/ 59 w 121"/>
                  <a:gd name="T73" fmla="*/ 0 h 170"/>
                  <a:gd name="T74" fmla="*/ 50 w 121"/>
                  <a:gd name="T75" fmla="*/ 0 h 170"/>
                  <a:gd name="T76" fmla="*/ 42 w 121"/>
                  <a:gd name="T77" fmla="*/ 0 h 170"/>
                  <a:gd name="T78" fmla="*/ 35 w 121"/>
                  <a:gd name="T79" fmla="*/ 0 h 170"/>
                  <a:gd name="T80" fmla="*/ 26 w 121"/>
                  <a:gd name="T81" fmla="*/ 0 h 170"/>
                  <a:gd name="T82" fmla="*/ 22 w 121"/>
                  <a:gd name="T83" fmla="*/ 0 h 170"/>
                  <a:gd name="T84" fmla="*/ 18 w 121"/>
                  <a:gd name="T85" fmla="*/ 0 h 170"/>
                  <a:gd name="T86" fmla="*/ 18 w 121"/>
                  <a:gd name="T87" fmla="*/ 0 h 170"/>
                  <a:gd name="T88" fmla="*/ 24 w 121"/>
                  <a:gd name="T89" fmla="*/ 0 h 170"/>
                  <a:gd name="T90" fmla="*/ 27 w 121"/>
                  <a:gd name="T91" fmla="*/ 0 h 170"/>
                  <a:gd name="T92" fmla="*/ 34 w 121"/>
                  <a:gd name="T93" fmla="*/ 0 h 170"/>
                  <a:gd name="T94" fmla="*/ 43 w 121"/>
                  <a:gd name="T95" fmla="*/ 0 h 170"/>
                  <a:gd name="T96" fmla="*/ 54 w 121"/>
                  <a:gd name="T97" fmla="*/ 0 h 170"/>
                  <a:gd name="T98" fmla="*/ 68 w 121"/>
                  <a:gd name="T99" fmla="*/ 0 h 170"/>
                  <a:gd name="T100" fmla="*/ 79 w 121"/>
                  <a:gd name="T101" fmla="*/ 0 h 170"/>
                  <a:gd name="T102" fmla="*/ 85 w 121"/>
                  <a:gd name="T103" fmla="*/ 0 h 170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121"/>
                  <a:gd name="T157" fmla="*/ 0 h 170"/>
                  <a:gd name="T158" fmla="*/ 121 w 121"/>
                  <a:gd name="T159" fmla="*/ 170 h 170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121" h="170">
                    <a:moveTo>
                      <a:pt x="85" y="84"/>
                    </a:moveTo>
                    <a:lnTo>
                      <a:pt x="86" y="77"/>
                    </a:lnTo>
                    <a:lnTo>
                      <a:pt x="90" y="69"/>
                    </a:lnTo>
                    <a:lnTo>
                      <a:pt x="96" y="62"/>
                    </a:lnTo>
                    <a:lnTo>
                      <a:pt x="105" y="53"/>
                    </a:lnTo>
                    <a:lnTo>
                      <a:pt x="113" y="45"/>
                    </a:lnTo>
                    <a:lnTo>
                      <a:pt x="116" y="36"/>
                    </a:lnTo>
                    <a:lnTo>
                      <a:pt x="117" y="27"/>
                    </a:lnTo>
                    <a:lnTo>
                      <a:pt x="116" y="18"/>
                    </a:lnTo>
                    <a:lnTo>
                      <a:pt x="115" y="14"/>
                    </a:lnTo>
                    <a:lnTo>
                      <a:pt x="112" y="9"/>
                    </a:lnTo>
                    <a:lnTo>
                      <a:pt x="107" y="6"/>
                    </a:lnTo>
                    <a:lnTo>
                      <a:pt x="103" y="5"/>
                    </a:lnTo>
                    <a:lnTo>
                      <a:pt x="96" y="5"/>
                    </a:lnTo>
                    <a:lnTo>
                      <a:pt x="90" y="6"/>
                    </a:lnTo>
                    <a:lnTo>
                      <a:pt x="82" y="11"/>
                    </a:lnTo>
                    <a:lnTo>
                      <a:pt x="76" y="17"/>
                    </a:lnTo>
                    <a:lnTo>
                      <a:pt x="69" y="23"/>
                    </a:lnTo>
                    <a:lnTo>
                      <a:pt x="63" y="27"/>
                    </a:lnTo>
                    <a:lnTo>
                      <a:pt x="56" y="29"/>
                    </a:lnTo>
                    <a:lnTo>
                      <a:pt x="51" y="30"/>
                    </a:lnTo>
                    <a:lnTo>
                      <a:pt x="46" y="30"/>
                    </a:lnTo>
                    <a:lnTo>
                      <a:pt x="42" y="30"/>
                    </a:lnTo>
                    <a:lnTo>
                      <a:pt x="38" y="29"/>
                    </a:lnTo>
                    <a:lnTo>
                      <a:pt x="36" y="27"/>
                    </a:lnTo>
                    <a:lnTo>
                      <a:pt x="30" y="27"/>
                    </a:lnTo>
                    <a:lnTo>
                      <a:pt x="23" y="30"/>
                    </a:lnTo>
                    <a:lnTo>
                      <a:pt x="14" y="35"/>
                    </a:lnTo>
                    <a:lnTo>
                      <a:pt x="9" y="38"/>
                    </a:lnTo>
                    <a:lnTo>
                      <a:pt x="5" y="39"/>
                    </a:lnTo>
                    <a:lnTo>
                      <a:pt x="2" y="38"/>
                    </a:lnTo>
                    <a:lnTo>
                      <a:pt x="0" y="36"/>
                    </a:lnTo>
                    <a:lnTo>
                      <a:pt x="2" y="32"/>
                    </a:lnTo>
                    <a:lnTo>
                      <a:pt x="4" y="30"/>
                    </a:lnTo>
                    <a:lnTo>
                      <a:pt x="9" y="27"/>
                    </a:lnTo>
                    <a:lnTo>
                      <a:pt x="13" y="26"/>
                    </a:lnTo>
                    <a:lnTo>
                      <a:pt x="18" y="24"/>
                    </a:lnTo>
                    <a:lnTo>
                      <a:pt x="23" y="23"/>
                    </a:lnTo>
                    <a:lnTo>
                      <a:pt x="28" y="21"/>
                    </a:lnTo>
                    <a:lnTo>
                      <a:pt x="33" y="21"/>
                    </a:lnTo>
                    <a:lnTo>
                      <a:pt x="36" y="21"/>
                    </a:lnTo>
                    <a:lnTo>
                      <a:pt x="39" y="23"/>
                    </a:lnTo>
                    <a:lnTo>
                      <a:pt x="41" y="24"/>
                    </a:lnTo>
                    <a:lnTo>
                      <a:pt x="44" y="24"/>
                    </a:lnTo>
                    <a:lnTo>
                      <a:pt x="49" y="24"/>
                    </a:lnTo>
                    <a:lnTo>
                      <a:pt x="53" y="23"/>
                    </a:lnTo>
                    <a:lnTo>
                      <a:pt x="59" y="20"/>
                    </a:lnTo>
                    <a:lnTo>
                      <a:pt x="67" y="15"/>
                    </a:lnTo>
                    <a:lnTo>
                      <a:pt x="77" y="9"/>
                    </a:lnTo>
                    <a:lnTo>
                      <a:pt x="88" y="3"/>
                    </a:lnTo>
                    <a:lnTo>
                      <a:pt x="96" y="0"/>
                    </a:lnTo>
                    <a:lnTo>
                      <a:pt x="103" y="0"/>
                    </a:lnTo>
                    <a:lnTo>
                      <a:pt x="108" y="3"/>
                    </a:lnTo>
                    <a:lnTo>
                      <a:pt x="113" y="6"/>
                    </a:lnTo>
                    <a:lnTo>
                      <a:pt x="116" y="11"/>
                    </a:lnTo>
                    <a:lnTo>
                      <a:pt x="118" y="15"/>
                    </a:lnTo>
                    <a:lnTo>
                      <a:pt x="120" y="20"/>
                    </a:lnTo>
                    <a:lnTo>
                      <a:pt x="121" y="29"/>
                    </a:lnTo>
                    <a:lnTo>
                      <a:pt x="118" y="39"/>
                    </a:lnTo>
                    <a:lnTo>
                      <a:pt x="114" y="50"/>
                    </a:lnTo>
                    <a:lnTo>
                      <a:pt x="109" y="56"/>
                    </a:lnTo>
                    <a:lnTo>
                      <a:pt x="103" y="60"/>
                    </a:lnTo>
                    <a:lnTo>
                      <a:pt x="95" y="69"/>
                    </a:lnTo>
                    <a:lnTo>
                      <a:pt x="89" y="78"/>
                    </a:lnTo>
                    <a:lnTo>
                      <a:pt x="88" y="87"/>
                    </a:lnTo>
                    <a:lnTo>
                      <a:pt x="88" y="96"/>
                    </a:lnTo>
                    <a:lnTo>
                      <a:pt x="88" y="110"/>
                    </a:lnTo>
                    <a:lnTo>
                      <a:pt x="86" y="123"/>
                    </a:lnTo>
                    <a:lnTo>
                      <a:pt x="82" y="135"/>
                    </a:lnTo>
                    <a:lnTo>
                      <a:pt x="78" y="141"/>
                    </a:lnTo>
                    <a:lnTo>
                      <a:pt x="74" y="147"/>
                    </a:lnTo>
                    <a:lnTo>
                      <a:pt x="68" y="153"/>
                    </a:lnTo>
                    <a:lnTo>
                      <a:pt x="63" y="158"/>
                    </a:lnTo>
                    <a:lnTo>
                      <a:pt x="59" y="162"/>
                    </a:lnTo>
                    <a:lnTo>
                      <a:pt x="53" y="164"/>
                    </a:lnTo>
                    <a:lnTo>
                      <a:pt x="50" y="167"/>
                    </a:lnTo>
                    <a:lnTo>
                      <a:pt x="47" y="167"/>
                    </a:lnTo>
                    <a:lnTo>
                      <a:pt x="42" y="165"/>
                    </a:lnTo>
                    <a:lnTo>
                      <a:pt x="39" y="161"/>
                    </a:lnTo>
                    <a:lnTo>
                      <a:pt x="35" y="156"/>
                    </a:lnTo>
                    <a:lnTo>
                      <a:pt x="29" y="155"/>
                    </a:lnTo>
                    <a:lnTo>
                      <a:pt x="26" y="158"/>
                    </a:lnTo>
                    <a:lnTo>
                      <a:pt x="24" y="162"/>
                    </a:lnTo>
                    <a:lnTo>
                      <a:pt x="22" y="167"/>
                    </a:lnTo>
                    <a:lnTo>
                      <a:pt x="18" y="170"/>
                    </a:lnTo>
                    <a:lnTo>
                      <a:pt x="18" y="168"/>
                    </a:lnTo>
                    <a:lnTo>
                      <a:pt x="18" y="167"/>
                    </a:lnTo>
                    <a:lnTo>
                      <a:pt x="18" y="162"/>
                    </a:lnTo>
                    <a:lnTo>
                      <a:pt x="21" y="159"/>
                    </a:lnTo>
                    <a:lnTo>
                      <a:pt x="24" y="155"/>
                    </a:lnTo>
                    <a:lnTo>
                      <a:pt x="25" y="149"/>
                    </a:lnTo>
                    <a:lnTo>
                      <a:pt x="27" y="144"/>
                    </a:lnTo>
                    <a:lnTo>
                      <a:pt x="29" y="143"/>
                    </a:lnTo>
                    <a:lnTo>
                      <a:pt x="34" y="146"/>
                    </a:lnTo>
                    <a:lnTo>
                      <a:pt x="39" y="152"/>
                    </a:lnTo>
                    <a:lnTo>
                      <a:pt x="43" y="158"/>
                    </a:lnTo>
                    <a:lnTo>
                      <a:pt x="49" y="159"/>
                    </a:lnTo>
                    <a:lnTo>
                      <a:pt x="54" y="156"/>
                    </a:lnTo>
                    <a:lnTo>
                      <a:pt x="62" y="149"/>
                    </a:lnTo>
                    <a:lnTo>
                      <a:pt x="68" y="140"/>
                    </a:lnTo>
                    <a:lnTo>
                      <a:pt x="75" y="129"/>
                    </a:lnTo>
                    <a:lnTo>
                      <a:pt x="79" y="117"/>
                    </a:lnTo>
                    <a:lnTo>
                      <a:pt x="82" y="102"/>
                    </a:lnTo>
                    <a:lnTo>
                      <a:pt x="85" y="89"/>
                    </a:lnTo>
                    <a:lnTo>
                      <a:pt x="85" y="8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002" name="Freeform 37"/>
              <p:cNvSpPr>
                <a:spLocks/>
              </p:cNvSpPr>
              <p:nvPr/>
            </p:nvSpPr>
            <p:spPr bwMode="auto">
              <a:xfrm>
                <a:off x="5225" y="2182"/>
                <a:ext cx="41" cy="29"/>
              </a:xfrm>
              <a:custGeom>
                <a:avLst/>
                <a:gdLst>
                  <a:gd name="T0" fmla="*/ 41 w 41"/>
                  <a:gd name="T1" fmla="*/ 1 h 57"/>
                  <a:gd name="T2" fmla="*/ 41 w 41"/>
                  <a:gd name="T3" fmla="*/ 1 h 57"/>
                  <a:gd name="T4" fmla="*/ 40 w 41"/>
                  <a:gd name="T5" fmla="*/ 1 h 57"/>
                  <a:gd name="T6" fmla="*/ 37 w 41"/>
                  <a:gd name="T7" fmla="*/ 1 h 57"/>
                  <a:gd name="T8" fmla="*/ 34 w 41"/>
                  <a:gd name="T9" fmla="*/ 1 h 57"/>
                  <a:gd name="T10" fmla="*/ 35 w 41"/>
                  <a:gd name="T11" fmla="*/ 1 h 57"/>
                  <a:gd name="T12" fmla="*/ 36 w 41"/>
                  <a:gd name="T13" fmla="*/ 1 h 57"/>
                  <a:gd name="T14" fmla="*/ 37 w 41"/>
                  <a:gd name="T15" fmla="*/ 1 h 57"/>
                  <a:gd name="T16" fmla="*/ 37 w 41"/>
                  <a:gd name="T17" fmla="*/ 1 h 57"/>
                  <a:gd name="T18" fmla="*/ 36 w 41"/>
                  <a:gd name="T19" fmla="*/ 1 h 57"/>
                  <a:gd name="T20" fmla="*/ 34 w 41"/>
                  <a:gd name="T21" fmla="*/ 1 h 57"/>
                  <a:gd name="T22" fmla="*/ 31 w 41"/>
                  <a:gd name="T23" fmla="*/ 0 h 57"/>
                  <a:gd name="T24" fmla="*/ 27 w 41"/>
                  <a:gd name="T25" fmla="*/ 0 h 57"/>
                  <a:gd name="T26" fmla="*/ 25 w 41"/>
                  <a:gd name="T27" fmla="*/ 0 h 57"/>
                  <a:gd name="T28" fmla="*/ 26 w 41"/>
                  <a:gd name="T29" fmla="*/ 1 h 57"/>
                  <a:gd name="T30" fmla="*/ 28 w 41"/>
                  <a:gd name="T31" fmla="*/ 1 h 57"/>
                  <a:gd name="T32" fmla="*/ 30 w 41"/>
                  <a:gd name="T33" fmla="*/ 1 h 57"/>
                  <a:gd name="T34" fmla="*/ 31 w 41"/>
                  <a:gd name="T35" fmla="*/ 1 h 57"/>
                  <a:gd name="T36" fmla="*/ 33 w 41"/>
                  <a:gd name="T37" fmla="*/ 1 h 57"/>
                  <a:gd name="T38" fmla="*/ 31 w 41"/>
                  <a:gd name="T39" fmla="*/ 1 h 57"/>
                  <a:gd name="T40" fmla="*/ 26 w 41"/>
                  <a:gd name="T41" fmla="*/ 1 h 57"/>
                  <a:gd name="T42" fmla="*/ 19 w 41"/>
                  <a:gd name="T43" fmla="*/ 1 h 57"/>
                  <a:gd name="T44" fmla="*/ 11 w 41"/>
                  <a:gd name="T45" fmla="*/ 1 h 57"/>
                  <a:gd name="T46" fmla="*/ 6 w 41"/>
                  <a:gd name="T47" fmla="*/ 1 h 57"/>
                  <a:gd name="T48" fmla="*/ 3 w 41"/>
                  <a:gd name="T49" fmla="*/ 1 h 57"/>
                  <a:gd name="T50" fmla="*/ 3 w 41"/>
                  <a:gd name="T51" fmla="*/ 1 h 57"/>
                  <a:gd name="T52" fmla="*/ 2 w 41"/>
                  <a:gd name="T53" fmla="*/ 1 h 57"/>
                  <a:gd name="T54" fmla="*/ 1 w 41"/>
                  <a:gd name="T55" fmla="*/ 1 h 57"/>
                  <a:gd name="T56" fmla="*/ 0 w 41"/>
                  <a:gd name="T57" fmla="*/ 1 h 57"/>
                  <a:gd name="T58" fmla="*/ 0 w 41"/>
                  <a:gd name="T59" fmla="*/ 1 h 57"/>
                  <a:gd name="T60" fmla="*/ 2 w 41"/>
                  <a:gd name="T61" fmla="*/ 1 h 57"/>
                  <a:gd name="T62" fmla="*/ 8 w 41"/>
                  <a:gd name="T63" fmla="*/ 1 h 57"/>
                  <a:gd name="T64" fmla="*/ 21 w 41"/>
                  <a:gd name="T65" fmla="*/ 1 h 57"/>
                  <a:gd name="T66" fmla="*/ 23 w 41"/>
                  <a:gd name="T67" fmla="*/ 1 h 57"/>
                  <a:gd name="T68" fmla="*/ 27 w 41"/>
                  <a:gd name="T69" fmla="*/ 1 h 57"/>
                  <a:gd name="T70" fmla="*/ 30 w 41"/>
                  <a:gd name="T71" fmla="*/ 1 h 57"/>
                  <a:gd name="T72" fmla="*/ 33 w 41"/>
                  <a:gd name="T73" fmla="*/ 1 h 57"/>
                  <a:gd name="T74" fmla="*/ 34 w 41"/>
                  <a:gd name="T75" fmla="*/ 1 h 57"/>
                  <a:gd name="T76" fmla="*/ 36 w 41"/>
                  <a:gd name="T77" fmla="*/ 1 h 57"/>
                  <a:gd name="T78" fmla="*/ 36 w 41"/>
                  <a:gd name="T79" fmla="*/ 1 h 57"/>
                  <a:gd name="T80" fmla="*/ 36 w 41"/>
                  <a:gd name="T81" fmla="*/ 1 h 57"/>
                  <a:gd name="T82" fmla="*/ 41 w 41"/>
                  <a:gd name="T83" fmla="*/ 1 h 57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41"/>
                  <a:gd name="T127" fmla="*/ 0 h 57"/>
                  <a:gd name="T128" fmla="*/ 41 w 41"/>
                  <a:gd name="T129" fmla="*/ 57 h 57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41" h="57">
                    <a:moveTo>
                      <a:pt x="41" y="55"/>
                    </a:moveTo>
                    <a:lnTo>
                      <a:pt x="41" y="46"/>
                    </a:lnTo>
                    <a:lnTo>
                      <a:pt x="40" y="36"/>
                    </a:lnTo>
                    <a:lnTo>
                      <a:pt x="37" y="27"/>
                    </a:lnTo>
                    <a:lnTo>
                      <a:pt x="34" y="21"/>
                    </a:lnTo>
                    <a:lnTo>
                      <a:pt x="35" y="19"/>
                    </a:lnTo>
                    <a:lnTo>
                      <a:pt x="36" y="16"/>
                    </a:lnTo>
                    <a:lnTo>
                      <a:pt x="37" y="12"/>
                    </a:lnTo>
                    <a:lnTo>
                      <a:pt x="37" y="7"/>
                    </a:lnTo>
                    <a:lnTo>
                      <a:pt x="36" y="3"/>
                    </a:lnTo>
                    <a:lnTo>
                      <a:pt x="34" y="1"/>
                    </a:lnTo>
                    <a:lnTo>
                      <a:pt x="31" y="0"/>
                    </a:lnTo>
                    <a:lnTo>
                      <a:pt x="27" y="0"/>
                    </a:lnTo>
                    <a:lnTo>
                      <a:pt x="25" y="0"/>
                    </a:lnTo>
                    <a:lnTo>
                      <a:pt x="26" y="3"/>
                    </a:lnTo>
                    <a:lnTo>
                      <a:pt x="28" y="4"/>
                    </a:lnTo>
                    <a:lnTo>
                      <a:pt x="30" y="6"/>
                    </a:lnTo>
                    <a:lnTo>
                      <a:pt x="31" y="7"/>
                    </a:lnTo>
                    <a:lnTo>
                      <a:pt x="33" y="10"/>
                    </a:lnTo>
                    <a:lnTo>
                      <a:pt x="31" y="15"/>
                    </a:lnTo>
                    <a:lnTo>
                      <a:pt x="26" y="21"/>
                    </a:lnTo>
                    <a:lnTo>
                      <a:pt x="19" y="25"/>
                    </a:lnTo>
                    <a:lnTo>
                      <a:pt x="11" y="28"/>
                    </a:lnTo>
                    <a:lnTo>
                      <a:pt x="6" y="28"/>
                    </a:lnTo>
                    <a:lnTo>
                      <a:pt x="3" y="24"/>
                    </a:lnTo>
                    <a:lnTo>
                      <a:pt x="3" y="18"/>
                    </a:lnTo>
                    <a:lnTo>
                      <a:pt x="2" y="18"/>
                    </a:lnTo>
                    <a:lnTo>
                      <a:pt x="1" y="18"/>
                    </a:lnTo>
                    <a:lnTo>
                      <a:pt x="0" y="21"/>
                    </a:lnTo>
                    <a:lnTo>
                      <a:pt x="0" y="27"/>
                    </a:lnTo>
                    <a:lnTo>
                      <a:pt x="2" y="33"/>
                    </a:lnTo>
                    <a:lnTo>
                      <a:pt x="8" y="36"/>
                    </a:lnTo>
                    <a:lnTo>
                      <a:pt x="21" y="31"/>
                    </a:lnTo>
                    <a:lnTo>
                      <a:pt x="23" y="31"/>
                    </a:lnTo>
                    <a:lnTo>
                      <a:pt x="27" y="30"/>
                    </a:lnTo>
                    <a:lnTo>
                      <a:pt x="30" y="30"/>
                    </a:lnTo>
                    <a:lnTo>
                      <a:pt x="33" y="33"/>
                    </a:lnTo>
                    <a:lnTo>
                      <a:pt x="34" y="39"/>
                    </a:lnTo>
                    <a:lnTo>
                      <a:pt x="36" y="45"/>
                    </a:lnTo>
                    <a:lnTo>
                      <a:pt x="36" y="51"/>
                    </a:lnTo>
                    <a:lnTo>
                      <a:pt x="36" y="57"/>
                    </a:lnTo>
                    <a:lnTo>
                      <a:pt x="41" y="5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003" name="Freeform 38"/>
              <p:cNvSpPr>
                <a:spLocks/>
              </p:cNvSpPr>
              <p:nvPr/>
            </p:nvSpPr>
            <p:spPr bwMode="auto">
              <a:xfrm>
                <a:off x="5244" y="2153"/>
                <a:ext cx="41" cy="56"/>
              </a:xfrm>
              <a:custGeom>
                <a:avLst/>
                <a:gdLst>
                  <a:gd name="T0" fmla="*/ 33 w 41"/>
                  <a:gd name="T1" fmla="*/ 0 h 113"/>
                  <a:gd name="T2" fmla="*/ 34 w 41"/>
                  <a:gd name="T3" fmla="*/ 0 h 113"/>
                  <a:gd name="T4" fmla="*/ 35 w 41"/>
                  <a:gd name="T5" fmla="*/ 0 h 113"/>
                  <a:gd name="T6" fmla="*/ 35 w 41"/>
                  <a:gd name="T7" fmla="*/ 0 h 113"/>
                  <a:gd name="T8" fmla="*/ 33 w 41"/>
                  <a:gd name="T9" fmla="*/ 0 h 113"/>
                  <a:gd name="T10" fmla="*/ 29 w 41"/>
                  <a:gd name="T11" fmla="*/ 0 h 113"/>
                  <a:gd name="T12" fmla="*/ 25 w 41"/>
                  <a:gd name="T13" fmla="*/ 0 h 113"/>
                  <a:gd name="T14" fmla="*/ 22 w 41"/>
                  <a:gd name="T15" fmla="*/ 0 h 113"/>
                  <a:gd name="T16" fmla="*/ 19 w 41"/>
                  <a:gd name="T17" fmla="*/ 0 h 113"/>
                  <a:gd name="T18" fmla="*/ 18 w 41"/>
                  <a:gd name="T19" fmla="*/ 0 h 113"/>
                  <a:gd name="T20" fmla="*/ 18 w 41"/>
                  <a:gd name="T21" fmla="*/ 0 h 113"/>
                  <a:gd name="T22" fmla="*/ 18 w 41"/>
                  <a:gd name="T23" fmla="*/ 0 h 113"/>
                  <a:gd name="T24" fmla="*/ 20 w 41"/>
                  <a:gd name="T25" fmla="*/ 0 h 113"/>
                  <a:gd name="T26" fmla="*/ 23 w 41"/>
                  <a:gd name="T27" fmla="*/ 0 h 113"/>
                  <a:gd name="T28" fmla="*/ 27 w 41"/>
                  <a:gd name="T29" fmla="*/ 0 h 113"/>
                  <a:gd name="T30" fmla="*/ 30 w 41"/>
                  <a:gd name="T31" fmla="*/ 0 h 113"/>
                  <a:gd name="T32" fmla="*/ 30 w 41"/>
                  <a:gd name="T33" fmla="*/ 0 h 113"/>
                  <a:gd name="T34" fmla="*/ 29 w 41"/>
                  <a:gd name="T35" fmla="*/ 0 h 113"/>
                  <a:gd name="T36" fmla="*/ 25 w 41"/>
                  <a:gd name="T37" fmla="*/ 0 h 113"/>
                  <a:gd name="T38" fmla="*/ 21 w 41"/>
                  <a:gd name="T39" fmla="*/ 0 h 113"/>
                  <a:gd name="T40" fmla="*/ 15 w 41"/>
                  <a:gd name="T41" fmla="*/ 0 h 113"/>
                  <a:gd name="T42" fmla="*/ 8 w 41"/>
                  <a:gd name="T43" fmla="*/ 0 h 113"/>
                  <a:gd name="T44" fmla="*/ 5 w 41"/>
                  <a:gd name="T45" fmla="*/ 0 h 113"/>
                  <a:gd name="T46" fmla="*/ 3 w 41"/>
                  <a:gd name="T47" fmla="*/ 0 h 113"/>
                  <a:gd name="T48" fmla="*/ 4 w 41"/>
                  <a:gd name="T49" fmla="*/ 0 h 113"/>
                  <a:gd name="T50" fmla="*/ 5 w 41"/>
                  <a:gd name="T51" fmla="*/ 0 h 113"/>
                  <a:gd name="T52" fmla="*/ 6 w 41"/>
                  <a:gd name="T53" fmla="*/ 0 h 113"/>
                  <a:gd name="T54" fmla="*/ 7 w 41"/>
                  <a:gd name="T55" fmla="*/ 0 h 113"/>
                  <a:gd name="T56" fmla="*/ 10 w 41"/>
                  <a:gd name="T57" fmla="*/ 0 h 113"/>
                  <a:gd name="T58" fmla="*/ 14 w 41"/>
                  <a:gd name="T59" fmla="*/ 0 h 113"/>
                  <a:gd name="T60" fmla="*/ 14 w 41"/>
                  <a:gd name="T61" fmla="*/ 0 h 113"/>
                  <a:gd name="T62" fmla="*/ 11 w 41"/>
                  <a:gd name="T63" fmla="*/ 0 h 113"/>
                  <a:gd name="T64" fmla="*/ 9 w 41"/>
                  <a:gd name="T65" fmla="*/ 0 h 113"/>
                  <a:gd name="T66" fmla="*/ 7 w 41"/>
                  <a:gd name="T67" fmla="*/ 0 h 113"/>
                  <a:gd name="T68" fmla="*/ 4 w 41"/>
                  <a:gd name="T69" fmla="*/ 0 h 113"/>
                  <a:gd name="T70" fmla="*/ 1 w 41"/>
                  <a:gd name="T71" fmla="*/ 0 h 113"/>
                  <a:gd name="T72" fmla="*/ 0 w 41"/>
                  <a:gd name="T73" fmla="*/ 0 h 113"/>
                  <a:gd name="T74" fmla="*/ 2 w 41"/>
                  <a:gd name="T75" fmla="*/ 0 h 113"/>
                  <a:gd name="T76" fmla="*/ 5 w 41"/>
                  <a:gd name="T77" fmla="*/ 0 h 113"/>
                  <a:gd name="T78" fmla="*/ 9 w 41"/>
                  <a:gd name="T79" fmla="*/ 0 h 113"/>
                  <a:gd name="T80" fmla="*/ 14 w 41"/>
                  <a:gd name="T81" fmla="*/ 0 h 113"/>
                  <a:gd name="T82" fmla="*/ 20 w 41"/>
                  <a:gd name="T83" fmla="*/ 0 h 113"/>
                  <a:gd name="T84" fmla="*/ 27 w 41"/>
                  <a:gd name="T85" fmla="*/ 0 h 113"/>
                  <a:gd name="T86" fmla="*/ 33 w 41"/>
                  <a:gd name="T87" fmla="*/ 0 h 113"/>
                  <a:gd name="T88" fmla="*/ 36 w 41"/>
                  <a:gd name="T89" fmla="*/ 0 h 113"/>
                  <a:gd name="T90" fmla="*/ 36 w 41"/>
                  <a:gd name="T91" fmla="*/ 0 h 113"/>
                  <a:gd name="T92" fmla="*/ 34 w 41"/>
                  <a:gd name="T93" fmla="*/ 0 h 113"/>
                  <a:gd name="T94" fmla="*/ 30 w 41"/>
                  <a:gd name="T95" fmla="*/ 0 h 113"/>
                  <a:gd name="T96" fmla="*/ 25 w 41"/>
                  <a:gd name="T97" fmla="*/ 0 h 113"/>
                  <a:gd name="T98" fmla="*/ 22 w 41"/>
                  <a:gd name="T99" fmla="*/ 0 h 113"/>
                  <a:gd name="T100" fmla="*/ 21 w 41"/>
                  <a:gd name="T101" fmla="*/ 0 h 113"/>
                  <a:gd name="T102" fmla="*/ 21 w 41"/>
                  <a:gd name="T103" fmla="*/ 0 h 113"/>
                  <a:gd name="T104" fmla="*/ 22 w 41"/>
                  <a:gd name="T105" fmla="*/ 0 h 113"/>
                  <a:gd name="T106" fmla="*/ 27 w 41"/>
                  <a:gd name="T107" fmla="*/ 0 h 113"/>
                  <a:gd name="T108" fmla="*/ 32 w 41"/>
                  <a:gd name="T109" fmla="*/ 0 h 113"/>
                  <a:gd name="T110" fmla="*/ 37 w 41"/>
                  <a:gd name="T111" fmla="*/ 0 h 113"/>
                  <a:gd name="T112" fmla="*/ 41 w 41"/>
                  <a:gd name="T113" fmla="*/ 0 h 113"/>
                  <a:gd name="T114" fmla="*/ 41 w 41"/>
                  <a:gd name="T115" fmla="*/ 0 h 113"/>
                  <a:gd name="T116" fmla="*/ 41 w 41"/>
                  <a:gd name="T117" fmla="*/ 0 h 113"/>
                  <a:gd name="T118" fmla="*/ 41 w 41"/>
                  <a:gd name="T119" fmla="*/ 0 h 113"/>
                  <a:gd name="T120" fmla="*/ 41 w 41"/>
                  <a:gd name="T121" fmla="*/ 0 h 113"/>
                  <a:gd name="T122" fmla="*/ 33 w 41"/>
                  <a:gd name="T123" fmla="*/ 0 h 113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w 41"/>
                  <a:gd name="T187" fmla="*/ 0 h 113"/>
                  <a:gd name="T188" fmla="*/ 41 w 41"/>
                  <a:gd name="T189" fmla="*/ 113 h 113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T186" t="T187" r="T188" b="T189"/>
                <a:pathLst>
                  <a:path w="41" h="113">
                    <a:moveTo>
                      <a:pt x="33" y="113"/>
                    </a:moveTo>
                    <a:lnTo>
                      <a:pt x="34" y="110"/>
                    </a:lnTo>
                    <a:lnTo>
                      <a:pt x="35" y="101"/>
                    </a:lnTo>
                    <a:lnTo>
                      <a:pt x="35" y="87"/>
                    </a:lnTo>
                    <a:lnTo>
                      <a:pt x="33" y="71"/>
                    </a:lnTo>
                    <a:lnTo>
                      <a:pt x="29" y="56"/>
                    </a:lnTo>
                    <a:lnTo>
                      <a:pt x="25" y="45"/>
                    </a:lnTo>
                    <a:lnTo>
                      <a:pt x="22" y="38"/>
                    </a:lnTo>
                    <a:lnTo>
                      <a:pt x="19" y="35"/>
                    </a:lnTo>
                    <a:lnTo>
                      <a:pt x="18" y="33"/>
                    </a:lnTo>
                    <a:lnTo>
                      <a:pt x="18" y="30"/>
                    </a:lnTo>
                    <a:lnTo>
                      <a:pt x="18" y="27"/>
                    </a:lnTo>
                    <a:lnTo>
                      <a:pt x="20" y="26"/>
                    </a:lnTo>
                    <a:lnTo>
                      <a:pt x="23" y="24"/>
                    </a:lnTo>
                    <a:lnTo>
                      <a:pt x="27" y="21"/>
                    </a:lnTo>
                    <a:lnTo>
                      <a:pt x="30" y="18"/>
                    </a:lnTo>
                    <a:lnTo>
                      <a:pt x="30" y="15"/>
                    </a:lnTo>
                    <a:lnTo>
                      <a:pt x="29" y="11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5" y="6"/>
                    </a:lnTo>
                    <a:lnTo>
                      <a:pt x="8" y="9"/>
                    </a:lnTo>
                    <a:lnTo>
                      <a:pt x="5" y="15"/>
                    </a:lnTo>
                    <a:lnTo>
                      <a:pt x="3" y="20"/>
                    </a:lnTo>
                    <a:lnTo>
                      <a:pt x="4" y="23"/>
                    </a:lnTo>
                    <a:lnTo>
                      <a:pt x="5" y="24"/>
                    </a:lnTo>
                    <a:lnTo>
                      <a:pt x="6" y="26"/>
                    </a:lnTo>
                    <a:lnTo>
                      <a:pt x="7" y="27"/>
                    </a:lnTo>
                    <a:lnTo>
                      <a:pt x="10" y="29"/>
                    </a:lnTo>
                    <a:lnTo>
                      <a:pt x="14" y="29"/>
                    </a:lnTo>
                    <a:lnTo>
                      <a:pt x="14" y="30"/>
                    </a:lnTo>
                    <a:lnTo>
                      <a:pt x="11" y="32"/>
                    </a:lnTo>
                    <a:lnTo>
                      <a:pt x="9" y="33"/>
                    </a:lnTo>
                    <a:lnTo>
                      <a:pt x="7" y="33"/>
                    </a:lnTo>
                    <a:lnTo>
                      <a:pt x="4" y="32"/>
                    </a:lnTo>
                    <a:lnTo>
                      <a:pt x="1" y="27"/>
                    </a:lnTo>
                    <a:lnTo>
                      <a:pt x="0" y="21"/>
                    </a:lnTo>
                    <a:lnTo>
                      <a:pt x="2" y="14"/>
                    </a:lnTo>
                    <a:lnTo>
                      <a:pt x="5" y="8"/>
                    </a:lnTo>
                    <a:lnTo>
                      <a:pt x="9" y="3"/>
                    </a:lnTo>
                    <a:lnTo>
                      <a:pt x="14" y="2"/>
                    </a:lnTo>
                    <a:lnTo>
                      <a:pt x="20" y="0"/>
                    </a:lnTo>
                    <a:lnTo>
                      <a:pt x="27" y="0"/>
                    </a:lnTo>
                    <a:lnTo>
                      <a:pt x="33" y="3"/>
                    </a:lnTo>
                    <a:lnTo>
                      <a:pt x="36" y="8"/>
                    </a:lnTo>
                    <a:lnTo>
                      <a:pt x="36" y="14"/>
                    </a:lnTo>
                    <a:lnTo>
                      <a:pt x="34" y="20"/>
                    </a:lnTo>
                    <a:lnTo>
                      <a:pt x="30" y="24"/>
                    </a:lnTo>
                    <a:lnTo>
                      <a:pt x="25" y="27"/>
                    </a:lnTo>
                    <a:lnTo>
                      <a:pt x="22" y="29"/>
                    </a:lnTo>
                    <a:lnTo>
                      <a:pt x="21" y="30"/>
                    </a:lnTo>
                    <a:lnTo>
                      <a:pt x="21" y="33"/>
                    </a:lnTo>
                    <a:lnTo>
                      <a:pt x="22" y="35"/>
                    </a:lnTo>
                    <a:lnTo>
                      <a:pt x="27" y="41"/>
                    </a:lnTo>
                    <a:lnTo>
                      <a:pt x="32" y="51"/>
                    </a:lnTo>
                    <a:lnTo>
                      <a:pt x="37" y="66"/>
                    </a:lnTo>
                    <a:lnTo>
                      <a:pt x="41" y="81"/>
                    </a:lnTo>
                    <a:lnTo>
                      <a:pt x="41" y="95"/>
                    </a:lnTo>
                    <a:lnTo>
                      <a:pt x="41" y="105"/>
                    </a:lnTo>
                    <a:lnTo>
                      <a:pt x="41" y="111"/>
                    </a:lnTo>
                    <a:lnTo>
                      <a:pt x="41" y="113"/>
                    </a:lnTo>
                    <a:lnTo>
                      <a:pt x="33" y="11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004" name="Freeform 39"/>
              <p:cNvSpPr>
                <a:spLocks/>
              </p:cNvSpPr>
              <p:nvPr/>
            </p:nvSpPr>
            <p:spPr bwMode="auto">
              <a:xfrm>
                <a:off x="5284" y="2134"/>
                <a:ext cx="23" cy="13"/>
              </a:xfrm>
              <a:custGeom>
                <a:avLst/>
                <a:gdLst>
                  <a:gd name="T0" fmla="*/ 6 w 23"/>
                  <a:gd name="T1" fmla="*/ 0 h 27"/>
                  <a:gd name="T2" fmla="*/ 3 w 23"/>
                  <a:gd name="T3" fmla="*/ 0 h 27"/>
                  <a:gd name="T4" fmla="*/ 1 w 23"/>
                  <a:gd name="T5" fmla="*/ 0 h 27"/>
                  <a:gd name="T6" fmla="*/ 0 w 23"/>
                  <a:gd name="T7" fmla="*/ 0 h 27"/>
                  <a:gd name="T8" fmla="*/ 1 w 23"/>
                  <a:gd name="T9" fmla="*/ 0 h 27"/>
                  <a:gd name="T10" fmla="*/ 4 w 23"/>
                  <a:gd name="T11" fmla="*/ 0 h 27"/>
                  <a:gd name="T12" fmla="*/ 8 w 23"/>
                  <a:gd name="T13" fmla="*/ 0 h 27"/>
                  <a:gd name="T14" fmla="*/ 11 w 23"/>
                  <a:gd name="T15" fmla="*/ 0 h 27"/>
                  <a:gd name="T16" fmla="*/ 13 w 23"/>
                  <a:gd name="T17" fmla="*/ 0 h 27"/>
                  <a:gd name="T18" fmla="*/ 13 w 23"/>
                  <a:gd name="T19" fmla="*/ 0 h 27"/>
                  <a:gd name="T20" fmla="*/ 13 w 23"/>
                  <a:gd name="T21" fmla="*/ 0 h 27"/>
                  <a:gd name="T22" fmla="*/ 15 w 23"/>
                  <a:gd name="T23" fmla="*/ 0 h 27"/>
                  <a:gd name="T24" fmla="*/ 16 w 23"/>
                  <a:gd name="T25" fmla="*/ 0 h 27"/>
                  <a:gd name="T26" fmla="*/ 16 w 23"/>
                  <a:gd name="T27" fmla="*/ 0 h 27"/>
                  <a:gd name="T28" fmla="*/ 16 w 23"/>
                  <a:gd name="T29" fmla="*/ 0 h 27"/>
                  <a:gd name="T30" fmla="*/ 16 w 23"/>
                  <a:gd name="T31" fmla="*/ 0 h 27"/>
                  <a:gd name="T32" fmla="*/ 16 w 23"/>
                  <a:gd name="T33" fmla="*/ 0 h 27"/>
                  <a:gd name="T34" fmla="*/ 17 w 23"/>
                  <a:gd name="T35" fmla="*/ 0 h 27"/>
                  <a:gd name="T36" fmla="*/ 19 w 23"/>
                  <a:gd name="T37" fmla="*/ 0 h 27"/>
                  <a:gd name="T38" fmla="*/ 21 w 23"/>
                  <a:gd name="T39" fmla="*/ 0 h 27"/>
                  <a:gd name="T40" fmla="*/ 23 w 23"/>
                  <a:gd name="T41" fmla="*/ 0 h 27"/>
                  <a:gd name="T42" fmla="*/ 22 w 23"/>
                  <a:gd name="T43" fmla="*/ 0 h 27"/>
                  <a:gd name="T44" fmla="*/ 20 w 23"/>
                  <a:gd name="T45" fmla="*/ 0 h 27"/>
                  <a:gd name="T46" fmla="*/ 17 w 23"/>
                  <a:gd name="T47" fmla="*/ 0 h 27"/>
                  <a:gd name="T48" fmla="*/ 14 w 23"/>
                  <a:gd name="T49" fmla="*/ 0 h 27"/>
                  <a:gd name="T50" fmla="*/ 11 w 23"/>
                  <a:gd name="T51" fmla="*/ 0 h 27"/>
                  <a:gd name="T52" fmla="*/ 10 w 23"/>
                  <a:gd name="T53" fmla="*/ 0 h 27"/>
                  <a:gd name="T54" fmla="*/ 10 w 23"/>
                  <a:gd name="T55" fmla="*/ 0 h 27"/>
                  <a:gd name="T56" fmla="*/ 11 w 23"/>
                  <a:gd name="T57" fmla="*/ 0 h 27"/>
                  <a:gd name="T58" fmla="*/ 13 w 23"/>
                  <a:gd name="T59" fmla="*/ 0 h 27"/>
                  <a:gd name="T60" fmla="*/ 14 w 23"/>
                  <a:gd name="T61" fmla="*/ 0 h 27"/>
                  <a:gd name="T62" fmla="*/ 14 w 23"/>
                  <a:gd name="T63" fmla="*/ 0 h 27"/>
                  <a:gd name="T64" fmla="*/ 13 w 23"/>
                  <a:gd name="T65" fmla="*/ 0 h 27"/>
                  <a:gd name="T66" fmla="*/ 11 w 23"/>
                  <a:gd name="T67" fmla="*/ 0 h 27"/>
                  <a:gd name="T68" fmla="*/ 9 w 23"/>
                  <a:gd name="T69" fmla="*/ 0 h 27"/>
                  <a:gd name="T70" fmla="*/ 7 w 23"/>
                  <a:gd name="T71" fmla="*/ 0 h 27"/>
                  <a:gd name="T72" fmla="*/ 6 w 23"/>
                  <a:gd name="T73" fmla="*/ 0 h 27"/>
                  <a:gd name="T74" fmla="*/ 6 w 23"/>
                  <a:gd name="T75" fmla="*/ 0 h 27"/>
                  <a:gd name="T76" fmla="*/ 7 w 23"/>
                  <a:gd name="T77" fmla="*/ 0 h 27"/>
                  <a:gd name="T78" fmla="*/ 7 w 23"/>
                  <a:gd name="T79" fmla="*/ 0 h 27"/>
                  <a:gd name="T80" fmla="*/ 7 w 23"/>
                  <a:gd name="T81" fmla="*/ 0 h 27"/>
                  <a:gd name="T82" fmla="*/ 6 w 23"/>
                  <a:gd name="T83" fmla="*/ 0 h 27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23"/>
                  <a:gd name="T127" fmla="*/ 0 h 27"/>
                  <a:gd name="T128" fmla="*/ 23 w 23"/>
                  <a:gd name="T129" fmla="*/ 27 h 27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23" h="27">
                    <a:moveTo>
                      <a:pt x="6" y="3"/>
                    </a:moveTo>
                    <a:lnTo>
                      <a:pt x="3" y="5"/>
                    </a:lnTo>
                    <a:lnTo>
                      <a:pt x="1" y="9"/>
                    </a:lnTo>
                    <a:lnTo>
                      <a:pt x="0" y="12"/>
                    </a:lnTo>
                    <a:lnTo>
                      <a:pt x="1" y="15"/>
                    </a:lnTo>
                    <a:lnTo>
                      <a:pt x="4" y="17"/>
                    </a:lnTo>
                    <a:lnTo>
                      <a:pt x="8" y="15"/>
                    </a:lnTo>
                    <a:lnTo>
                      <a:pt x="11" y="17"/>
                    </a:lnTo>
                    <a:lnTo>
                      <a:pt x="13" y="21"/>
                    </a:lnTo>
                    <a:lnTo>
                      <a:pt x="13" y="27"/>
                    </a:lnTo>
                    <a:lnTo>
                      <a:pt x="15" y="27"/>
                    </a:lnTo>
                    <a:lnTo>
                      <a:pt x="16" y="26"/>
                    </a:lnTo>
                    <a:lnTo>
                      <a:pt x="16" y="24"/>
                    </a:lnTo>
                    <a:lnTo>
                      <a:pt x="16" y="21"/>
                    </a:lnTo>
                    <a:lnTo>
                      <a:pt x="16" y="18"/>
                    </a:lnTo>
                    <a:lnTo>
                      <a:pt x="16" y="17"/>
                    </a:lnTo>
                    <a:lnTo>
                      <a:pt x="17" y="17"/>
                    </a:lnTo>
                    <a:lnTo>
                      <a:pt x="19" y="15"/>
                    </a:lnTo>
                    <a:lnTo>
                      <a:pt x="21" y="11"/>
                    </a:lnTo>
                    <a:lnTo>
                      <a:pt x="23" y="8"/>
                    </a:lnTo>
                    <a:lnTo>
                      <a:pt x="22" y="5"/>
                    </a:lnTo>
                    <a:lnTo>
                      <a:pt x="20" y="2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1" y="3"/>
                    </a:lnTo>
                    <a:lnTo>
                      <a:pt x="13" y="5"/>
                    </a:lnTo>
                    <a:lnTo>
                      <a:pt x="14" y="6"/>
                    </a:lnTo>
                    <a:lnTo>
                      <a:pt x="14" y="8"/>
                    </a:lnTo>
                    <a:lnTo>
                      <a:pt x="13" y="11"/>
                    </a:lnTo>
                    <a:lnTo>
                      <a:pt x="11" y="11"/>
                    </a:lnTo>
                    <a:lnTo>
                      <a:pt x="9" y="11"/>
                    </a:lnTo>
                    <a:lnTo>
                      <a:pt x="7" y="11"/>
                    </a:lnTo>
                    <a:lnTo>
                      <a:pt x="6" y="9"/>
                    </a:lnTo>
                    <a:lnTo>
                      <a:pt x="6" y="8"/>
                    </a:lnTo>
                    <a:lnTo>
                      <a:pt x="7" y="6"/>
                    </a:lnTo>
                    <a:lnTo>
                      <a:pt x="7" y="3"/>
                    </a:lnTo>
                    <a:lnTo>
                      <a:pt x="6" y="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005" name="Freeform 40"/>
              <p:cNvSpPr>
                <a:spLocks/>
              </p:cNvSpPr>
              <p:nvPr/>
            </p:nvSpPr>
            <p:spPr bwMode="auto">
              <a:xfrm>
                <a:off x="5292" y="2158"/>
                <a:ext cx="32" cy="51"/>
              </a:xfrm>
              <a:custGeom>
                <a:avLst/>
                <a:gdLst>
                  <a:gd name="T0" fmla="*/ 0 w 32"/>
                  <a:gd name="T1" fmla="*/ 1 h 102"/>
                  <a:gd name="T2" fmla="*/ 2 w 32"/>
                  <a:gd name="T3" fmla="*/ 1 h 102"/>
                  <a:gd name="T4" fmla="*/ 8 w 32"/>
                  <a:gd name="T5" fmla="*/ 1 h 102"/>
                  <a:gd name="T6" fmla="*/ 12 w 32"/>
                  <a:gd name="T7" fmla="*/ 1 h 102"/>
                  <a:gd name="T8" fmla="*/ 12 w 32"/>
                  <a:gd name="T9" fmla="*/ 1 h 102"/>
                  <a:gd name="T10" fmla="*/ 11 w 32"/>
                  <a:gd name="T11" fmla="*/ 1 h 102"/>
                  <a:gd name="T12" fmla="*/ 8 w 32"/>
                  <a:gd name="T13" fmla="*/ 1 h 102"/>
                  <a:gd name="T14" fmla="*/ 5 w 32"/>
                  <a:gd name="T15" fmla="*/ 1 h 102"/>
                  <a:gd name="T16" fmla="*/ 5 w 32"/>
                  <a:gd name="T17" fmla="*/ 1 h 102"/>
                  <a:gd name="T18" fmla="*/ 7 w 32"/>
                  <a:gd name="T19" fmla="*/ 1 h 102"/>
                  <a:gd name="T20" fmla="*/ 10 w 32"/>
                  <a:gd name="T21" fmla="*/ 0 h 102"/>
                  <a:gd name="T22" fmla="*/ 14 w 32"/>
                  <a:gd name="T23" fmla="*/ 0 h 102"/>
                  <a:gd name="T24" fmla="*/ 18 w 32"/>
                  <a:gd name="T25" fmla="*/ 0 h 102"/>
                  <a:gd name="T26" fmla="*/ 22 w 32"/>
                  <a:gd name="T27" fmla="*/ 0 h 102"/>
                  <a:gd name="T28" fmla="*/ 26 w 32"/>
                  <a:gd name="T29" fmla="*/ 1 h 102"/>
                  <a:gd name="T30" fmla="*/ 31 w 32"/>
                  <a:gd name="T31" fmla="*/ 1 h 102"/>
                  <a:gd name="T32" fmla="*/ 32 w 32"/>
                  <a:gd name="T33" fmla="*/ 1 h 102"/>
                  <a:gd name="T34" fmla="*/ 31 w 32"/>
                  <a:gd name="T35" fmla="*/ 1 h 102"/>
                  <a:gd name="T36" fmla="*/ 26 w 32"/>
                  <a:gd name="T37" fmla="*/ 1 h 102"/>
                  <a:gd name="T38" fmla="*/ 22 w 32"/>
                  <a:gd name="T39" fmla="*/ 1 h 102"/>
                  <a:gd name="T40" fmla="*/ 18 w 32"/>
                  <a:gd name="T41" fmla="*/ 1 h 102"/>
                  <a:gd name="T42" fmla="*/ 16 w 32"/>
                  <a:gd name="T43" fmla="*/ 1 h 102"/>
                  <a:gd name="T44" fmla="*/ 16 w 32"/>
                  <a:gd name="T45" fmla="*/ 1 h 102"/>
                  <a:gd name="T46" fmla="*/ 15 w 32"/>
                  <a:gd name="T47" fmla="*/ 1 h 102"/>
                  <a:gd name="T48" fmla="*/ 18 w 32"/>
                  <a:gd name="T49" fmla="*/ 1 h 102"/>
                  <a:gd name="T50" fmla="*/ 21 w 32"/>
                  <a:gd name="T51" fmla="*/ 1 h 102"/>
                  <a:gd name="T52" fmla="*/ 23 w 32"/>
                  <a:gd name="T53" fmla="*/ 1 h 102"/>
                  <a:gd name="T54" fmla="*/ 24 w 32"/>
                  <a:gd name="T55" fmla="*/ 1 h 102"/>
                  <a:gd name="T56" fmla="*/ 23 w 32"/>
                  <a:gd name="T57" fmla="*/ 1 h 102"/>
                  <a:gd name="T58" fmla="*/ 22 w 32"/>
                  <a:gd name="T59" fmla="*/ 1 h 102"/>
                  <a:gd name="T60" fmla="*/ 20 w 32"/>
                  <a:gd name="T61" fmla="*/ 1 h 102"/>
                  <a:gd name="T62" fmla="*/ 16 w 32"/>
                  <a:gd name="T63" fmla="*/ 1 h 102"/>
                  <a:gd name="T64" fmla="*/ 14 w 32"/>
                  <a:gd name="T65" fmla="*/ 1 h 102"/>
                  <a:gd name="T66" fmla="*/ 12 w 32"/>
                  <a:gd name="T67" fmla="*/ 1 h 102"/>
                  <a:gd name="T68" fmla="*/ 12 w 32"/>
                  <a:gd name="T69" fmla="*/ 1 h 102"/>
                  <a:gd name="T70" fmla="*/ 13 w 32"/>
                  <a:gd name="T71" fmla="*/ 1 h 102"/>
                  <a:gd name="T72" fmla="*/ 15 w 32"/>
                  <a:gd name="T73" fmla="*/ 1 h 102"/>
                  <a:gd name="T74" fmla="*/ 16 w 32"/>
                  <a:gd name="T75" fmla="*/ 1 h 102"/>
                  <a:gd name="T76" fmla="*/ 18 w 32"/>
                  <a:gd name="T77" fmla="*/ 1 h 102"/>
                  <a:gd name="T78" fmla="*/ 16 w 32"/>
                  <a:gd name="T79" fmla="*/ 1 h 102"/>
                  <a:gd name="T80" fmla="*/ 16 w 32"/>
                  <a:gd name="T81" fmla="*/ 1 h 102"/>
                  <a:gd name="T82" fmla="*/ 8 w 32"/>
                  <a:gd name="T83" fmla="*/ 1 h 102"/>
                  <a:gd name="T84" fmla="*/ 0 w 32"/>
                  <a:gd name="T85" fmla="*/ 1 h 10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32"/>
                  <a:gd name="T130" fmla="*/ 0 h 102"/>
                  <a:gd name="T131" fmla="*/ 32 w 32"/>
                  <a:gd name="T132" fmla="*/ 102 h 10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32" h="102">
                    <a:moveTo>
                      <a:pt x="0" y="100"/>
                    </a:moveTo>
                    <a:lnTo>
                      <a:pt x="2" y="91"/>
                    </a:lnTo>
                    <a:lnTo>
                      <a:pt x="8" y="69"/>
                    </a:lnTo>
                    <a:lnTo>
                      <a:pt x="12" y="43"/>
                    </a:lnTo>
                    <a:lnTo>
                      <a:pt x="12" y="21"/>
                    </a:lnTo>
                    <a:lnTo>
                      <a:pt x="11" y="19"/>
                    </a:lnTo>
                    <a:lnTo>
                      <a:pt x="8" y="18"/>
                    </a:lnTo>
                    <a:lnTo>
                      <a:pt x="5" y="13"/>
                    </a:lnTo>
                    <a:lnTo>
                      <a:pt x="5" y="7"/>
                    </a:lnTo>
                    <a:lnTo>
                      <a:pt x="7" y="3"/>
                    </a:lnTo>
                    <a:lnTo>
                      <a:pt x="10" y="0"/>
                    </a:lnTo>
                    <a:lnTo>
                      <a:pt x="14" y="0"/>
                    </a:lnTo>
                    <a:lnTo>
                      <a:pt x="18" y="0"/>
                    </a:lnTo>
                    <a:lnTo>
                      <a:pt x="22" y="0"/>
                    </a:lnTo>
                    <a:lnTo>
                      <a:pt x="26" y="1"/>
                    </a:lnTo>
                    <a:lnTo>
                      <a:pt x="31" y="4"/>
                    </a:lnTo>
                    <a:lnTo>
                      <a:pt x="32" y="9"/>
                    </a:lnTo>
                    <a:lnTo>
                      <a:pt x="31" y="15"/>
                    </a:lnTo>
                    <a:lnTo>
                      <a:pt x="26" y="18"/>
                    </a:lnTo>
                    <a:lnTo>
                      <a:pt x="22" y="21"/>
                    </a:lnTo>
                    <a:lnTo>
                      <a:pt x="18" y="22"/>
                    </a:lnTo>
                    <a:lnTo>
                      <a:pt x="16" y="22"/>
                    </a:lnTo>
                    <a:lnTo>
                      <a:pt x="16" y="21"/>
                    </a:lnTo>
                    <a:lnTo>
                      <a:pt x="15" y="19"/>
                    </a:lnTo>
                    <a:lnTo>
                      <a:pt x="18" y="18"/>
                    </a:lnTo>
                    <a:lnTo>
                      <a:pt x="21" y="16"/>
                    </a:lnTo>
                    <a:lnTo>
                      <a:pt x="23" y="15"/>
                    </a:lnTo>
                    <a:lnTo>
                      <a:pt x="24" y="13"/>
                    </a:lnTo>
                    <a:lnTo>
                      <a:pt x="23" y="10"/>
                    </a:lnTo>
                    <a:lnTo>
                      <a:pt x="22" y="9"/>
                    </a:lnTo>
                    <a:lnTo>
                      <a:pt x="20" y="6"/>
                    </a:lnTo>
                    <a:lnTo>
                      <a:pt x="16" y="4"/>
                    </a:lnTo>
                    <a:lnTo>
                      <a:pt x="14" y="4"/>
                    </a:lnTo>
                    <a:lnTo>
                      <a:pt x="12" y="7"/>
                    </a:lnTo>
                    <a:lnTo>
                      <a:pt x="12" y="10"/>
                    </a:lnTo>
                    <a:lnTo>
                      <a:pt x="13" y="15"/>
                    </a:lnTo>
                    <a:lnTo>
                      <a:pt x="15" y="19"/>
                    </a:lnTo>
                    <a:lnTo>
                      <a:pt x="16" y="25"/>
                    </a:lnTo>
                    <a:lnTo>
                      <a:pt x="18" y="33"/>
                    </a:lnTo>
                    <a:lnTo>
                      <a:pt x="16" y="40"/>
                    </a:lnTo>
                    <a:lnTo>
                      <a:pt x="16" y="43"/>
                    </a:lnTo>
                    <a:lnTo>
                      <a:pt x="8" y="102"/>
                    </a:lnTo>
                    <a:lnTo>
                      <a:pt x="0" y="10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006" name="Freeform 41"/>
              <p:cNvSpPr>
                <a:spLocks/>
              </p:cNvSpPr>
              <p:nvPr/>
            </p:nvSpPr>
            <p:spPr bwMode="auto">
              <a:xfrm>
                <a:off x="5325" y="2133"/>
                <a:ext cx="33" cy="16"/>
              </a:xfrm>
              <a:custGeom>
                <a:avLst/>
                <a:gdLst>
                  <a:gd name="T0" fmla="*/ 7 w 33"/>
                  <a:gd name="T1" fmla="*/ 0 h 33"/>
                  <a:gd name="T2" fmla="*/ 4 w 33"/>
                  <a:gd name="T3" fmla="*/ 0 h 33"/>
                  <a:gd name="T4" fmla="*/ 1 w 33"/>
                  <a:gd name="T5" fmla="*/ 0 h 33"/>
                  <a:gd name="T6" fmla="*/ 0 w 33"/>
                  <a:gd name="T7" fmla="*/ 0 h 33"/>
                  <a:gd name="T8" fmla="*/ 2 w 33"/>
                  <a:gd name="T9" fmla="*/ 0 h 33"/>
                  <a:gd name="T10" fmla="*/ 6 w 33"/>
                  <a:gd name="T11" fmla="*/ 0 h 33"/>
                  <a:gd name="T12" fmla="*/ 11 w 33"/>
                  <a:gd name="T13" fmla="*/ 0 h 33"/>
                  <a:gd name="T14" fmla="*/ 14 w 33"/>
                  <a:gd name="T15" fmla="*/ 0 h 33"/>
                  <a:gd name="T16" fmla="*/ 15 w 33"/>
                  <a:gd name="T17" fmla="*/ 0 h 33"/>
                  <a:gd name="T18" fmla="*/ 15 w 33"/>
                  <a:gd name="T19" fmla="*/ 0 h 33"/>
                  <a:gd name="T20" fmla="*/ 16 w 33"/>
                  <a:gd name="T21" fmla="*/ 0 h 33"/>
                  <a:gd name="T22" fmla="*/ 16 w 33"/>
                  <a:gd name="T23" fmla="*/ 0 h 33"/>
                  <a:gd name="T24" fmla="*/ 17 w 33"/>
                  <a:gd name="T25" fmla="*/ 0 h 33"/>
                  <a:gd name="T26" fmla="*/ 19 w 33"/>
                  <a:gd name="T27" fmla="*/ 0 h 33"/>
                  <a:gd name="T28" fmla="*/ 21 w 33"/>
                  <a:gd name="T29" fmla="*/ 0 h 33"/>
                  <a:gd name="T30" fmla="*/ 22 w 33"/>
                  <a:gd name="T31" fmla="*/ 0 h 33"/>
                  <a:gd name="T32" fmla="*/ 25 w 33"/>
                  <a:gd name="T33" fmla="*/ 0 h 33"/>
                  <a:gd name="T34" fmla="*/ 28 w 33"/>
                  <a:gd name="T35" fmla="*/ 0 h 33"/>
                  <a:gd name="T36" fmla="*/ 32 w 33"/>
                  <a:gd name="T37" fmla="*/ 0 h 33"/>
                  <a:gd name="T38" fmla="*/ 33 w 33"/>
                  <a:gd name="T39" fmla="*/ 0 h 33"/>
                  <a:gd name="T40" fmla="*/ 32 w 33"/>
                  <a:gd name="T41" fmla="*/ 0 h 33"/>
                  <a:gd name="T42" fmla="*/ 29 w 33"/>
                  <a:gd name="T43" fmla="*/ 0 h 33"/>
                  <a:gd name="T44" fmla="*/ 28 w 33"/>
                  <a:gd name="T45" fmla="*/ 0 h 33"/>
                  <a:gd name="T46" fmla="*/ 28 w 33"/>
                  <a:gd name="T47" fmla="*/ 0 h 33"/>
                  <a:gd name="T48" fmla="*/ 29 w 33"/>
                  <a:gd name="T49" fmla="*/ 0 h 33"/>
                  <a:gd name="T50" fmla="*/ 29 w 33"/>
                  <a:gd name="T51" fmla="*/ 0 h 33"/>
                  <a:gd name="T52" fmla="*/ 27 w 33"/>
                  <a:gd name="T53" fmla="*/ 0 h 33"/>
                  <a:gd name="T54" fmla="*/ 25 w 33"/>
                  <a:gd name="T55" fmla="*/ 0 h 33"/>
                  <a:gd name="T56" fmla="*/ 20 w 33"/>
                  <a:gd name="T57" fmla="*/ 0 h 33"/>
                  <a:gd name="T58" fmla="*/ 16 w 33"/>
                  <a:gd name="T59" fmla="*/ 0 h 33"/>
                  <a:gd name="T60" fmla="*/ 12 w 33"/>
                  <a:gd name="T61" fmla="*/ 0 h 33"/>
                  <a:gd name="T62" fmla="*/ 7 w 33"/>
                  <a:gd name="T63" fmla="*/ 0 h 33"/>
                  <a:gd name="T64" fmla="*/ 5 w 33"/>
                  <a:gd name="T65" fmla="*/ 0 h 33"/>
                  <a:gd name="T66" fmla="*/ 6 w 33"/>
                  <a:gd name="T67" fmla="*/ 0 h 33"/>
                  <a:gd name="T68" fmla="*/ 8 w 33"/>
                  <a:gd name="T69" fmla="*/ 0 h 33"/>
                  <a:gd name="T70" fmla="*/ 8 w 33"/>
                  <a:gd name="T71" fmla="*/ 0 h 33"/>
                  <a:gd name="T72" fmla="*/ 7 w 33"/>
                  <a:gd name="T73" fmla="*/ 0 h 33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33"/>
                  <a:gd name="T112" fmla="*/ 0 h 33"/>
                  <a:gd name="T113" fmla="*/ 33 w 33"/>
                  <a:gd name="T114" fmla="*/ 33 h 33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33" h="33">
                    <a:moveTo>
                      <a:pt x="7" y="0"/>
                    </a:moveTo>
                    <a:lnTo>
                      <a:pt x="4" y="1"/>
                    </a:lnTo>
                    <a:lnTo>
                      <a:pt x="1" y="3"/>
                    </a:lnTo>
                    <a:lnTo>
                      <a:pt x="0" y="7"/>
                    </a:lnTo>
                    <a:lnTo>
                      <a:pt x="2" y="12"/>
                    </a:lnTo>
                    <a:lnTo>
                      <a:pt x="6" y="16"/>
                    </a:lnTo>
                    <a:lnTo>
                      <a:pt x="11" y="19"/>
                    </a:lnTo>
                    <a:lnTo>
                      <a:pt x="14" y="22"/>
                    </a:lnTo>
                    <a:lnTo>
                      <a:pt x="15" y="27"/>
                    </a:lnTo>
                    <a:lnTo>
                      <a:pt x="15" y="31"/>
                    </a:lnTo>
                    <a:lnTo>
                      <a:pt x="16" y="33"/>
                    </a:lnTo>
                    <a:lnTo>
                      <a:pt x="16" y="31"/>
                    </a:lnTo>
                    <a:lnTo>
                      <a:pt x="17" y="28"/>
                    </a:lnTo>
                    <a:lnTo>
                      <a:pt x="19" y="25"/>
                    </a:lnTo>
                    <a:lnTo>
                      <a:pt x="21" y="22"/>
                    </a:lnTo>
                    <a:lnTo>
                      <a:pt x="22" y="21"/>
                    </a:lnTo>
                    <a:lnTo>
                      <a:pt x="25" y="21"/>
                    </a:lnTo>
                    <a:lnTo>
                      <a:pt x="28" y="19"/>
                    </a:lnTo>
                    <a:lnTo>
                      <a:pt x="32" y="18"/>
                    </a:lnTo>
                    <a:lnTo>
                      <a:pt x="33" y="13"/>
                    </a:lnTo>
                    <a:lnTo>
                      <a:pt x="32" y="9"/>
                    </a:lnTo>
                    <a:lnTo>
                      <a:pt x="29" y="4"/>
                    </a:lnTo>
                    <a:lnTo>
                      <a:pt x="28" y="6"/>
                    </a:lnTo>
                    <a:lnTo>
                      <a:pt x="28" y="9"/>
                    </a:lnTo>
                    <a:lnTo>
                      <a:pt x="29" y="10"/>
                    </a:lnTo>
                    <a:lnTo>
                      <a:pt x="29" y="13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0" y="18"/>
                    </a:lnTo>
                    <a:lnTo>
                      <a:pt x="16" y="16"/>
                    </a:lnTo>
                    <a:lnTo>
                      <a:pt x="12" y="15"/>
                    </a:lnTo>
                    <a:lnTo>
                      <a:pt x="7" y="12"/>
                    </a:lnTo>
                    <a:lnTo>
                      <a:pt x="5" y="7"/>
                    </a:lnTo>
                    <a:lnTo>
                      <a:pt x="6" y="4"/>
                    </a:lnTo>
                    <a:lnTo>
                      <a:pt x="8" y="3"/>
                    </a:lnTo>
                    <a:lnTo>
                      <a:pt x="8" y="1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007" name="Freeform 42"/>
              <p:cNvSpPr>
                <a:spLocks/>
              </p:cNvSpPr>
              <p:nvPr/>
            </p:nvSpPr>
            <p:spPr bwMode="auto">
              <a:xfrm>
                <a:off x="5334" y="2173"/>
                <a:ext cx="37" cy="18"/>
              </a:xfrm>
              <a:custGeom>
                <a:avLst/>
                <a:gdLst>
                  <a:gd name="T0" fmla="*/ 10 w 37"/>
                  <a:gd name="T1" fmla="*/ 1 h 34"/>
                  <a:gd name="T2" fmla="*/ 18 w 37"/>
                  <a:gd name="T3" fmla="*/ 1 h 34"/>
                  <a:gd name="T4" fmla="*/ 24 w 37"/>
                  <a:gd name="T5" fmla="*/ 1 h 34"/>
                  <a:gd name="T6" fmla="*/ 30 w 37"/>
                  <a:gd name="T7" fmla="*/ 1 h 34"/>
                  <a:gd name="T8" fmla="*/ 32 w 37"/>
                  <a:gd name="T9" fmla="*/ 1 h 34"/>
                  <a:gd name="T10" fmla="*/ 33 w 37"/>
                  <a:gd name="T11" fmla="*/ 1 h 34"/>
                  <a:gd name="T12" fmla="*/ 32 w 37"/>
                  <a:gd name="T13" fmla="*/ 1 h 34"/>
                  <a:gd name="T14" fmla="*/ 30 w 37"/>
                  <a:gd name="T15" fmla="*/ 1 h 34"/>
                  <a:gd name="T16" fmla="*/ 27 w 37"/>
                  <a:gd name="T17" fmla="*/ 1 h 34"/>
                  <a:gd name="T18" fmla="*/ 24 w 37"/>
                  <a:gd name="T19" fmla="*/ 1 h 34"/>
                  <a:gd name="T20" fmla="*/ 22 w 37"/>
                  <a:gd name="T21" fmla="*/ 1 h 34"/>
                  <a:gd name="T22" fmla="*/ 23 w 37"/>
                  <a:gd name="T23" fmla="*/ 1 h 34"/>
                  <a:gd name="T24" fmla="*/ 29 w 37"/>
                  <a:gd name="T25" fmla="*/ 1 h 34"/>
                  <a:gd name="T26" fmla="*/ 35 w 37"/>
                  <a:gd name="T27" fmla="*/ 1 h 34"/>
                  <a:gd name="T28" fmla="*/ 37 w 37"/>
                  <a:gd name="T29" fmla="*/ 1 h 34"/>
                  <a:gd name="T30" fmla="*/ 36 w 37"/>
                  <a:gd name="T31" fmla="*/ 1 h 34"/>
                  <a:gd name="T32" fmla="*/ 33 w 37"/>
                  <a:gd name="T33" fmla="*/ 1 h 34"/>
                  <a:gd name="T34" fmla="*/ 27 w 37"/>
                  <a:gd name="T35" fmla="*/ 1 h 34"/>
                  <a:gd name="T36" fmla="*/ 21 w 37"/>
                  <a:gd name="T37" fmla="*/ 1 h 34"/>
                  <a:gd name="T38" fmla="*/ 13 w 37"/>
                  <a:gd name="T39" fmla="*/ 1 h 34"/>
                  <a:gd name="T40" fmla="*/ 6 w 37"/>
                  <a:gd name="T41" fmla="*/ 1 h 34"/>
                  <a:gd name="T42" fmla="*/ 3 w 37"/>
                  <a:gd name="T43" fmla="*/ 1 h 34"/>
                  <a:gd name="T44" fmla="*/ 0 w 37"/>
                  <a:gd name="T45" fmla="*/ 1 h 34"/>
                  <a:gd name="T46" fmla="*/ 0 w 37"/>
                  <a:gd name="T47" fmla="*/ 1 h 34"/>
                  <a:gd name="T48" fmla="*/ 3 w 37"/>
                  <a:gd name="T49" fmla="*/ 1 h 34"/>
                  <a:gd name="T50" fmla="*/ 6 w 37"/>
                  <a:gd name="T51" fmla="*/ 1 h 34"/>
                  <a:gd name="T52" fmla="*/ 9 w 37"/>
                  <a:gd name="T53" fmla="*/ 1 h 34"/>
                  <a:gd name="T54" fmla="*/ 13 w 37"/>
                  <a:gd name="T55" fmla="*/ 0 h 34"/>
                  <a:gd name="T56" fmla="*/ 17 w 37"/>
                  <a:gd name="T57" fmla="*/ 0 h 34"/>
                  <a:gd name="T58" fmla="*/ 19 w 37"/>
                  <a:gd name="T59" fmla="*/ 1 h 34"/>
                  <a:gd name="T60" fmla="*/ 20 w 37"/>
                  <a:gd name="T61" fmla="*/ 1 h 34"/>
                  <a:gd name="T62" fmla="*/ 19 w 37"/>
                  <a:gd name="T63" fmla="*/ 1 h 34"/>
                  <a:gd name="T64" fmla="*/ 16 w 37"/>
                  <a:gd name="T65" fmla="*/ 1 h 34"/>
                  <a:gd name="T66" fmla="*/ 11 w 37"/>
                  <a:gd name="T67" fmla="*/ 1 h 34"/>
                  <a:gd name="T68" fmla="*/ 7 w 37"/>
                  <a:gd name="T69" fmla="*/ 1 h 34"/>
                  <a:gd name="T70" fmla="*/ 6 w 37"/>
                  <a:gd name="T71" fmla="*/ 1 h 34"/>
                  <a:gd name="T72" fmla="*/ 10 w 37"/>
                  <a:gd name="T73" fmla="*/ 1 h 34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37"/>
                  <a:gd name="T112" fmla="*/ 0 h 34"/>
                  <a:gd name="T113" fmla="*/ 37 w 37"/>
                  <a:gd name="T114" fmla="*/ 34 h 34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37" h="34">
                    <a:moveTo>
                      <a:pt x="10" y="22"/>
                    </a:moveTo>
                    <a:lnTo>
                      <a:pt x="18" y="25"/>
                    </a:lnTo>
                    <a:lnTo>
                      <a:pt x="24" y="25"/>
                    </a:lnTo>
                    <a:lnTo>
                      <a:pt x="30" y="24"/>
                    </a:lnTo>
                    <a:lnTo>
                      <a:pt x="32" y="21"/>
                    </a:lnTo>
                    <a:lnTo>
                      <a:pt x="33" y="18"/>
                    </a:lnTo>
                    <a:lnTo>
                      <a:pt x="32" y="15"/>
                    </a:lnTo>
                    <a:lnTo>
                      <a:pt x="30" y="12"/>
                    </a:lnTo>
                    <a:lnTo>
                      <a:pt x="27" y="10"/>
                    </a:lnTo>
                    <a:lnTo>
                      <a:pt x="24" y="9"/>
                    </a:lnTo>
                    <a:lnTo>
                      <a:pt x="22" y="6"/>
                    </a:lnTo>
                    <a:lnTo>
                      <a:pt x="23" y="3"/>
                    </a:lnTo>
                    <a:lnTo>
                      <a:pt x="29" y="6"/>
                    </a:lnTo>
                    <a:lnTo>
                      <a:pt x="35" y="12"/>
                    </a:lnTo>
                    <a:lnTo>
                      <a:pt x="37" y="19"/>
                    </a:lnTo>
                    <a:lnTo>
                      <a:pt x="36" y="25"/>
                    </a:lnTo>
                    <a:lnTo>
                      <a:pt x="33" y="31"/>
                    </a:lnTo>
                    <a:lnTo>
                      <a:pt x="27" y="34"/>
                    </a:lnTo>
                    <a:lnTo>
                      <a:pt x="21" y="34"/>
                    </a:lnTo>
                    <a:lnTo>
                      <a:pt x="13" y="31"/>
                    </a:lnTo>
                    <a:lnTo>
                      <a:pt x="6" y="27"/>
                    </a:lnTo>
                    <a:lnTo>
                      <a:pt x="3" y="22"/>
                    </a:lnTo>
                    <a:lnTo>
                      <a:pt x="0" y="16"/>
                    </a:lnTo>
                    <a:lnTo>
                      <a:pt x="0" y="10"/>
                    </a:lnTo>
                    <a:lnTo>
                      <a:pt x="3" y="6"/>
                    </a:lnTo>
                    <a:lnTo>
                      <a:pt x="6" y="3"/>
                    </a:lnTo>
                    <a:lnTo>
                      <a:pt x="9" y="1"/>
                    </a:lnTo>
                    <a:lnTo>
                      <a:pt x="13" y="0"/>
                    </a:lnTo>
                    <a:lnTo>
                      <a:pt x="17" y="0"/>
                    </a:lnTo>
                    <a:lnTo>
                      <a:pt x="19" y="1"/>
                    </a:lnTo>
                    <a:lnTo>
                      <a:pt x="20" y="3"/>
                    </a:lnTo>
                    <a:lnTo>
                      <a:pt x="19" y="6"/>
                    </a:lnTo>
                    <a:lnTo>
                      <a:pt x="16" y="6"/>
                    </a:lnTo>
                    <a:lnTo>
                      <a:pt x="11" y="7"/>
                    </a:lnTo>
                    <a:lnTo>
                      <a:pt x="7" y="12"/>
                    </a:lnTo>
                    <a:lnTo>
                      <a:pt x="6" y="16"/>
                    </a:lnTo>
                    <a:lnTo>
                      <a:pt x="10" y="2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8" name="Freeform 43"/>
              <p:cNvSpPr>
                <a:spLocks/>
              </p:cNvSpPr>
              <p:nvPr/>
            </p:nvSpPr>
            <p:spPr bwMode="auto">
              <a:xfrm>
                <a:off x="5157" y="2423"/>
                <a:ext cx="93" cy="118"/>
              </a:xfrm>
              <a:custGeom>
                <a:avLst/>
                <a:gdLst>
                  <a:gd name="T0" fmla="*/ 63 w 93"/>
                  <a:gd name="T1" fmla="*/ 6 h 237"/>
                  <a:gd name="T2" fmla="*/ 55 w 93"/>
                  <a:gd name="T3" fmla="*/ 6 h 237"/>
                  <a:gd name="T4" fmla="*/ 42 w 93"/>
                  <a:gd name="T5" fmla="*/ 5 h 237"/>
                  <a:gd name="T6" fmla="*/ 28 w 93"/>
                  <a:gd name="T7" fmla="*/ 5 h 237"/>
                  <a:gd name="T8" fmla="*/ 16 w 93"/>
                  <a:gd name="T9" fmla="*/ 4 h 237"/>
                  <a:gd name="T10" fmla="*/ 14 w 93"/>
                  <a:gd name="T11" fmla="*/ 3 h 237"/>
                  <a:gd name="T12" fmla="*/ 13 w 93"/>
                  <a:gd name="T13" fmla="*/ 3 h 237"/>
                  <a:gd name="T14" fmla="*/ 2 w 93"/>
                  <a:gd name="T15" fmla="*/ 2 h 237"/>
                  <a:gd name="T16" fmla="*/ 1 w 93"/>
                  <a:gd name="T17" fmla="*/ 1 h 237"/>
                  <a:gd name="T18" fmla="*/ 10 w 93"/>
                  <a:gd name="T19" fmla="*/ 1 h 237"/>
                  <a:gd name="T20" fmla="*/ 22 w 93"/>
                  <a:gd name="T21" fmla="*/ 1 h 237"/>
                  <a:gd name="T22" fmla="*/ 32 w 93"/>
                  <a:gd name="T23" fmla="*/ 0 h 237"/>
                  <a:gd name="T24" fmla="*/ 41 w 93"/>
                  <a:gd name="T25" fmla="*/ 0 h 237"/>
                  <a:gd name="T26" fmla="*/ 53 w 93"/>
                  <a:gd name="T27" fmla="*/ 0 h 237"/>
                  <a:gd name="T28" fmla="*/ 74 w 93"/>
                  <a:gd name="T29" fmla="*/ 0 h 237"/>
                  <a:gd name="T30" fmla="*/ 87 w 93"/>
                  <a:gd name="T31" fmla="*/ 0 h 237"/>
                  <a:gd name="T32" fmla="*/ 93 w 93"/>
                  <a:gd name="T33" fmla="*/ 0 h 237"/>
                  <a:gd name="T34" fmla="*/ 90 w 93"/>
                  <a:gd name="T35" fmla="*/ 0 h 237"/>
                  <a:gd name="T36" fmla="*/ 82 w 93"/>
                  <a:gd name="T37" fmla="*/ 0 h 237"/>
                  <a:gd name="T38" fmla="*/ 70 w 93"/>
                  <a:gd name="T39" fmla="*/ 0 h 237"/>
                  <a:gd name="T40" fmla="*/ 58 w 93"/>
                  <a:gd name="T41" fmla="*/ 0 h 237"/>
                  <a:gd name="T42" fmla="*/ 49 w 93"/>
                  <a:gd name="T43" fmla="*/ 0 h 237"/>
                  <a:gd name="T44" fmla="*/ 40 w 93"/>
                  <a:gd name="T45" fmla="*/ 1 h 237"/>
                  <a:gd name="T46" fmla="*/ 32 w 93"/>
                  <a:gd name="T47" fmla="*/ 1 h 237"/>
                  <a:gd name="T48" fmla="*/ 26 w 93"/>
                  <a:gd name="T49" fmla="*/ 1 h 237"/>
                  <a:gd name="T50" fmla="*/ 14 w 93"/>
                  <a:gd name="T51" fmla="*/ 1 h 237"/>
                  <a:gd name="T52" fmla="*/ 14 w 93"/>
                  <a:gd name="T53" fmla="*/ 2 h 237"/>
                  <a:gd name="T54" fmla="*/ 24 w 93"/>
                  <a:gd name="T55" fmla="*/ 3 h 237"/>
                  <a:gd name="T56" fmla="*/ 24 w 93"/>
                  <a:gd name="T57" fmla="*/ 3 h 237"/>
                  <a:gd name="T58" fmla="*/ 20 w 93"/>
                  <a:gd name="T59" fmla="*/ 4 h 237"/>
                  <a:gd name="T60" fmla="*/ 25 w 93"/>
                  <a:gd name="T61" fmla="*/ 4 h 237"/>
                  <a:gd name="T62" fmla="*/ 40 w 93"/>
                  <a:gd name="T63" fmla="*/ 5 h 237"/>
                  <a:gd name="T64" fmla="*/ 64 w 93"/>
                  <a:gd name="T65" fmla="*/ 6 h 237"/>
                  <a:gd name="T66" fmla="*/ 68 w 93"/>
                  <a:gd name="T67" fmla="*/ 7 h 237"/>
                  <a:gd name="T68" fmla="*/ 64 w 93"/>
                  <a:gd name="T69" fmla="*/ 7 h 2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93"/>
                  <a:gd name="T106" fmla="*/ 0 h 237"/>
                  <a:gd name="T107" fmla="*/ 93 w 93"/>
                  <a:gd name="T108" fmla="*/ 237 h 23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93" h="237">
                    <a:moveTo>
                      <a:pt x="64" y="231"/>
                    </a:moveTo>
                    <a:lnTo>
                      <a:pt x="63" y="217"/>
                    </a:lnTo>
                    <a:lnTo>
                      <a:pt x="59" y="205"/>
                    </a:lnTo>
                    <a:lnTo>
                      <a:pt x="55" y="195"/>
                    </a:lnTo>
                    <a:lnTo>
                      <a:pt x="49" y="187"/>
                    </a:lnTo>
                    <a:lnTo>
                      <a:pt x="42" y="180"/>
                    </a:lnTo>
                    <a:lnTo>
                      <a:pt x="36" y="174"/>
                    </a:lnTo>
                    <a:lnTo>
                      <a:pt x="28" y="168"/>
                    </a:lnTo>
                    <a:lnTo>
                      <a:pt x="23" y="162"/>
                    </a:lnTo>
                    <a:lnTo>
                      <a:pt x="16" y="148"/>
                    </a:lnTo>
                    <a:lnTo>
                      <a:pt x="14" y="135"/>
                    </a:lnTo>
                    <a:lnTo>
                      <a:pt x="14" y="123"/>
                    </a:lnTo>
                    <a:lnTo>
                      <a:pt x="15" y="114"/>
                    </a:lnTo>
                    <a:lnTo>
                      <a:pt x="13" y="106"/>
                    </a:lnTo>
                    <a:lnTo>
                      <a:pt x="7" y="97"/>
                    </a:lnTo>
                    <a:lnTo>
                      <a:pt x="2" y="85"/>
                    </a:lnTo>
                    <a:lnTo>
                      <a:pt x="0" y="73"/>
                    </a:lnTo>
                    <a:lnTo>
                      <a:pt x="1" y="58"/>
                    </a:lnTo>
                    <a:lnTo>
                      <a:pt x="4" y="46"/>
                    </a:lnTo>
                    <a:lnTo>
                      <a:pt x="10" y="39"/>
                    </a:lnTo>
                    <a:lnTo>
                      <a:pt x="15" y="35"/>
                    </a:lnTo>
                    <a:lnTo>
                      <a:pt x="22" y="32"/>
                    </a:lnTo>
                    <a:lnTo>
                      <a:pt x="27" y="30"/>
                    </a:lnTo>
                    <a:lnTo>
                      <a:pt x="32" y="29"/>
                    </a:lnTo>
                    <a:lnTo>
                      <a:pt x="37" y="27"/>
                    </a:lnTo>
                    <a:lnTo>
                      <a:pt x="41" y="21"/>
                    </a:lnTo>
                    <a:lnTo>
                      <a:pt x="46" y="12"/>
                    </a:lnTo>
                    <a:lnTo>
                      <a:pt x="53" y="3"/>
                    </a:lnTo>
                    <a:lnTo>
                      <a:pt x="65" y="0"/>
                    </a:lnTo>
                    <a:lnTo>
                      <a:pt x="74" y="2"/>
                    </a:lnTo>
                    <a:lnTo>
                      <a:pt x="80" y="6"/>
                    </a:lnTo>
                    <a:lnTo>
                      <a:pt x="87" y="12"/>
                    </a:lnTo>
                    <a:lnTo>
                      <a:pt x="92" y="20"/>
                    </a:lnTo>
                    <a:lnTo>
                      <a:pt x="93" y="24"/>
                    </a:lnTo>
                    <a:lnTo>
                      <a:pt x="92" y="29"/>
                    </a:lnTo>
                    <a:lnTo>
                      <a:pt x="90" y="30"/>
                    </a:lnTo>
                    <a:lnTo>
                      <a:pt x="87" y="27"/>
                    </a:lnTo>
                    <a:lnTo>
                      <a:pt x="82" y="21"/>
                    </a:lnTo>
                    <a:lnTo>
                      <a:pt x="77" y="15"/>
                    </a:lnTo>
                    <a:lnTo>
                      <a:pt x="70" y="12"/>
                    </a:lnTo>
                    <a:lnTo>
                      <a:pt x="64" y="11"/>
                    </a:lnTo>
                    <a:lnTo>
                      <a:pt x="58" y="12"/>
                    </a:lnTo>
                    <a:lnTo>
                      <a:pt x="53" y="15"/>
                    </a:lnTo>
                    <a:lnTo>
                      <a:pt x="49" y="21"/>
                    </a:lnTo>
                    <a:lnTo>
                      <a:pt x="44" y="30"/>
                    </a:lnTo>
                    <a:lnTo>
                      <a:pt x="40" y="38"/>
                    </a:lnTo>
                    <a:lnTo>
                      <a:pt x="36" y="41"/>
                    </a:lnTo>
                    <a:lnTo>
                      <a:pt x="32" y="41"/>
                    </a:lnTo>
                    <a:lnTo>
                      <a:pt x="30" y="41"/>
                    </a:lnTo>
                    <a:lnTo>
                      <a:pt x="26" y="42"/>
                    </a:lnTo>
                    <a:lnTo>
                      <a:pt x="19" y="46"/>
                    </a:lnTo>
                    <a:lnTo>
                      <a:pt x="14" y="54"/>
                    </a:lnTo>
                    <a:lnTo>
                      <a:pt x="12" y="70"/>
                    </a:lnTo>
                    <a:lnTo>
                      <a:pt x="14" y="87"/>
                    </a:lnTo>
                    <a:lnTo>
                      <a:pt x="18" y="97"/>
                    </a:lnTo>
                    <a:lnTo>
                      <a:pt x="24" y="103"/>
                    </a:lnTo>
                    <a:lnTo>
                      <a:pt x="25" y="111"/>
                    </a:lnTo>
                    <a:lnTo>
                      <a:pt x="24" y="118"/>
                    </a:lnTo>
                    <a:lnTo>
                      <a:pt x="22" y="126"/>
                    </a:lnTo>
                    <a:lnTo>
                      <a:pt x="20" y="132"/>
                    </a:lnTo>
                    <a:lnTo>
                      <a:pt x="22" y="139"/>
                    </a:lnTo>
                    <a:lnTo>
                      <a:pt x="25" y="147"/>
                    </a:lnTo>
                    <a:lnTo>
                      <a:pt x="31" y="157"/>
                    </a:lnTo>
                    <a:lnTo>
                      <a:pt x="40" y="168"/>
                    </a:lnTo>
                    <a:lnTo>
                      <a:pt x="53" y="180"/>
                    </a:lnTo>
                    <a:lnTo>
                      <a:pt x="64" y="195"/>
                    </a:lnTo>
                    <a:lnTo>
                      <a:pt x="68" y="214"/>
                    </a:lnTo>
                    <a:lnTo>
                      <a:pt x="68" y="229"/>
                    </a:lnTo>
                    <a:lnTo>
                      <a:pt x="67" y="237"/>
                    </a:lnTo>
                    <a:lnTo>
                      <a:pt x="64" y="231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59" name="Freeform 44"/>
              <p:cNvSpPr>
                <a:spLocks/>
              </p:cNvSpPr>
              <p:nvPr/>
            </p:nvSpPr>
            <p:spPr bwMode="auto">
              <a:xfrm>
                <a:off x="5207" y="2461"/>
                <a:ext cx="139" cy="106"/>
              </a:xfrm>
              <a:custGeom>
                <a:avLst/>
                <a:gdLst>
                  <a:gd name="T0" fmla="*/ 43 w 139"/>
                  <a:gd name="T1" fmla="*/ 1 h 214"/>
                  <a:gd name="T2" fmla="*/ 54 w 139"/>
                  <a:gd name="T3" fmla="*/ 1 h 214"/>
                  <a:gd name="T4" fmla="*/ 63 w 139"/>
                  <a:gd name="T5" fmla="*/ 0 h 214"/>
                  <a:gd name="T6" fmla="*/ 71 w 139"/>
                  <a:gd name="T7" fmla="*/ 1 h 214"/>
                  <a:gd name="T8" fmla="*/ 80 w 139"/>
                  <a:gd name="T9" fmla="*/ 1 h 214"/>
                  <a:gd name="T10" fmla="*/ 94 w 139"/>
                  <a:gd name="T11" fmla="*/ 1 h 214"/>
                  <a:gd name="T12" fmla="*/ 112 w 139"/>
                  <a:gd name="T13" fmla="*/ 2 h 214"/>
                  <a:gd name="T14" fmla="*/ 126 w 139"/>
                  <a:gd name="T15" fmla="*/ 2 h 214"/>
                  <a:gd name="T16" fmla="*/ 134 w 139"/>
                  <a:gd name="T17" fmla="*/ 2 h 214"/>
                  <a:gd name="T18" fmla="*/ 137 w 139"/>
                  <a:gd name="T19" fmla="*/ 3 h 214"/>
                  <a:gd name="T20" fmla="*/ 139 w 139"/>
                  <a:gd name="T21" fmla="*/ 3 h 214"/>
                  <a:gd name="T22" fmla="*/ 134 w 139"/>
                  <a:gd name="T23" fmla="*/ 3 h 214"/>
                  <a:gd name="T24" fmla="*/ 129 w 139"/>
                  <a:gd name="T25" fmla="*/ 3 h 214"/>
                  <a:gd name="T26" fmla="*/ 128 w 139"/>
                  <a:gd name="T27" fmla="*/ 3 h 214"/>
                  <a:gd name="T28" fmla="*/ 135 w 139"/>
                  <a:gd name="T29" fmla="*/ 5 h 214"/>
                  <a:gd name="T30" fmla="*/ 127 w 139"/>
                  <a:gd name="T31" fmla="*/ 5 h 214"/>
                  <a:gd name="T32" fmla="*/ 115 w 139"/>
                  <a:gd name="T33" fmla="*/ 6 h 214"/>
                  <a:gd name="T34" fmla="*/ 101 w 139"/>
                  <a:gd name="T35" fmla="*/ 6 h 214"/>
                  <a:gd name="T36" fmla="*/ 81 w 139"/>
                  <a:gd name="T37" fmla="*/ 7 h 214"/>
                  <a:gd name="T38" fmla="*/ 68 w 139"/>
                  <a:gd name="T39" fmla="*/ 7 h 214"/>
                  <a:gd name="T40" fmla="*/ 61 w 139"/>
                  <a:gd name="T41" fmla="*/ 7 h 214"/>
                  <a:gd name="T42" fmla="*/ 54 w 139"/>
                  <a:gd name="T43" fmla="*/ 7 h 214"/>
                  <a:gd name="T44" fmla="*/ 54 w 139"/>
                  <a:gd name="T45" fmla="*/ 7 h 214"/>
                  <a:gd name="T46" fmla="*/ 62 w 139"/>
                  <a:gd name="T47" fmla="*/ 7 h 214"/>
                  <a:gd name="T48" fmla="*/ 72 w 139"/>
                  <a:gd name="T49" fmla="*/ 7 h 214"/>
                  <a:gd name="T50" fmla="*/ 85 w 139"/>
                  <a:gd name="T51" fmla="*/ 6 h 214"/>
                  <a:gd name="T52" fmla="*/ 94 w 139"/>
                  <a:gd name="T53" fmla="*/ 6 h 214"/>
                  <a:gd name="T54" fmla="*/ 109 w 139"/>
                  <a:gd name="T55" fmla="*/ 6 h 214"/>
                  <a:gd name="T56" fmla="*/ 123 w 139"/>
                  <a:gd name="T57" fmla="*/ 5 h 214"/>
                  <a:gd name="T58" fmla="*/ 129 w 139"/>
                  <a:gd name="T59" fmla="*/ 5 h 214"/>
                  <a:gd name="T60" fmla="*/ 124 w 139"/>
                  <a:gd name="T61" fmla="*/ 3 h 214"/>
                  <a:gd name="T62" fmla="*/ 124 w 139"/>
                  <a:gd name="T63" fmla="*/ 3 h 214"/>
                  <a:gd name="T64" fmla="*/ 131 w 139"/>
                  <a:gd name="T65" fmla="*/ 3 h 214"/>
                  <a:gd name="T66" fmla="*/ 134 w 139"/>
                  <a:gd name="T67" fmla="*/ 3 h 214"/>
                  <a:gd name="T68" fmla="*/ 129 w 139"/>
                  <a:gd name="T69" fmla="*/ 2 h 214"/>
                  <a:gd name="T70" fmla="*/ 113 w 139"/>
                  <a:gd name="T71" fmla="*/ 2 h 214"/>
                  <a:gd name="T72" fmla="*/ 89 w 139"/>
                  <a:gd name="T73" fmla="*/ 2 h 214"/>
                  <a:gd name="T74" fmla="*/ 78 w 139"/>
                  <a:gd name="T75" fmla="*/ 1 h 214"/>
                  <a:gd name="T76" fmla="*/ 71 w 139"/>
                  <a:gd name="T77" fmla="*/ 1 h 214"/>
                  <a:gd name="T78" fmla="*/ 56 w 139"/>
                  <a:gd name="T79" fmla="*/ 1 h 214"/>
                  <a:gd name="T80" fmla="*/ 36 w 139"/>
                  <a:gd name="T81" fmla="*/ 1 h 214"/>
                  <a:gd name="T82" fmla="*/ 25 w 139"/>
                  <a:gd name="T83" fmla="*/ 2 h 214"/>
                  <a:gd name="T84" fmla="*/ 27 w 139"/>
                  <a:gd name="T85" fmla="*/ 3 h 214"/>
                  <a:gd name="T86" fmla="*/ 18 w 139"/>
                  <a:gd name="T87" fmla="*/ 3 h 214"/>
                  <a:gd name="T88" fmla="*/ 8 w 139"/>
                  <a:gd name="T89" fmla="*/ 3 h 214"/>
                  <a:gd name="T90" fmla="*/ 7 w 139"/>
                  <a:gd name="T91" fmla="*/ 5 h 214"/>
                  <a:gd name="T92" fmla="*/ 13 w 139"/>
                  <a:gd name="T93" fmla="*/ 5 h 214"/>
                  <a:gd name="T94" fmla="*/ 15 w 139"/>
                  <a:gd name="T95" fmla="*/ 6 h 214"/>
                  <a:gd name="T96" fmla="*/ 9 w 139"/>
                  <a:gd name="T97" fmla="*/ 7 h 214"/>
                  <a:gd name="T98" fmla="*/ 10 w 139"/>
                  <a:gd name="T99" fmla="*/ 6 h 214"/>
                  <a:gd name="T100" fmla="*/ 8 w 139"/>
                  <a:gd name="T101" fmla="*/ 6 h 214"/>
                  <a:gd name="T102" fmla="*/ 1 w 139"/>
                  <a:gd name="T103" fmla="*/ 5 h 214"/>
                  <a:gd name="T104" fmla="*/ 4 w 139"/>
                  <a:gd name="T105" fmla="*/ 3 h 214"/>
                  <a:gd name="T106" fmla="*/ 17 w 139"/>
                  <a:gd name="T107" fmla="*/ 3 h 214"/>
                  <a:gd name="T108" fmla="*/ 16 w 139"/>
                  <a:gd name="T109" fmla="*/ 3 h 214"/>
                  <a:gd name="T110" fmla="*/ 14 w 139"/>
                  <a:gd name="T111" fmla="*/ 2 h 214"/>
                  <a:gd name="T112" fmla="*/ 20 w 139"/>
                  <a:gd name="T113" fmla="*/ 2 h 214"/>
                  <a:gd name="T114" fmla="*/ 32 w 139"/>
                  <a:gd name="T115" fmla="*/ 1 h 214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139"/>
                  <a:gd name="T175" fmla="*/ 0 h 214"/>
                  <a:gd name="T176" fmla="*/ 139 w 139"/>
                  <a:gd name="T177" fmla="*/ 214 h 214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139" h="214">
                    <a:moveTo>
                      <a:pt x="37" y="15"/>
                    </a:moveTo>
                    <a:lnTo>
                      <a:pt x="43" y="9"/>
                    </a:lnTo>
                    <a:lnTo>
                      <a:pt x="48" y="3"/>
                    </a:lnTo>
                    <a:lnTo>
                      <a:pt x="54" y="2"/>
                    </a:lnTo>
                    <a:lnTo>
                      <a:pt x="58" y="0"/>
                    </a:lnTo>
                    <a:lnTo>
                      <a:pt x="63" y="0"/>
                    </a:lnTo>
                    <a:lnTo>
                      <a:pt x="68" y="0"/>
                    </a:lnTo>
                    <a:lnTo>
                      <a:pt x="71" y="2"/>
                    </a:lnTo>
                    <a:lnTo>
                      <a:pt x="74" y="3"/>
                    </a:lnTo>
                    <a:lnTo>
                      <a:pt x="80" y="9"/>
                    </a:lnTo>
                    <a:lnTo>
                      <a:pt x="86" y="18"/>
                    </a:lnTo>
                    <a:lnTo>
                      <a:pt x="94" y="27"/>
                    </a:lnTo>
                    <a:lnTo>
                      <a:pt x="101" y="31"/>
                    </a:lnTo>
                    <a:lnTo>
                      <a:pt x="112" y="36"/>
                    </a:lnTo>
                    <a:lnTo>
                      <a:pt x="121" y="40"/>
                    </a:lnTo>
                    <a:lnTo>
                      <a:pt x="126" y="46"/>
                    </a:lnTo>
                    <a:lnTo>
                      <a:pt x="131" y="52"/>
                    </a:lnTo>
                    <a:lnTo>
                      <a:pt x="134" y="58"/>
                    </a:lnTo>
                    <a:lnTo>
                      <a:pt x="135" y="64"/>
                    </a:lnTo>
                    <a:lnTo>
                      <a:pt x="137" y="69"/>
                    </a:lnTo>
                    <a:lnTo>
                      <a:pt x="138" y="75"/>
                    </a:lnTo>
                    <a:lnTo>
                      <a:pt x="139" y="85"/>
                    </a:lnTo>
                    <a:lnTo>
                      <a:pt x="137" y="93"/>
                    </a:lnTo>
                    <a:lnTo>
                      <a:pt x="134" y="99"/>
                    </a:lnTo>
                    <a:lnTo>
                      <a:pt x="132" y="102"/>
                    </a:lnTo>
                    <a:lnTo>
                      <a:pt x="129" y="103"/>
                    </a:lnTo>
                    <a:lnTo>
                      <a:pt x="128" y="108"/>
                    </a:lnTo>
                    <a:lnTo>
                      <a:pt x="128" y="114"/>
                    </a:lnTo>
                    <a:lnTo>
                      <a:pt x="133" y="121"/>
                    </a:lnTo>
                    <a:lnTo>
                      <a:pt x="135" y="132"/>
                    </a:lnTo>
                    <a:lnTo>
                      <a:pt x="133" y="145"/>
                    </a:lnTo>
                    <a:lnTo>
                      <a:pt x="127" y="159"/>
                    </a:lnTo>
                    <a:lnTo>
                      <a:pt x="121" y="168"/>
                    </a:lnTo>
                    <a:lnTo>
                      <a:pt x="115" y="175"/>
                    </a:lnTo>
                    <a:lnTo>
                      <a:pt x="109" y="183"/>
                    </a:lnTo>
                    <a:lnTo>
                      <a:pt x="101" y="189"/>
                    </a:lnTo>
                    <a:lnTo>
                      <a:pt x="92" y="192"/>
                    </a:lnTo>
                    <a:lnTo>
                      <a:pt x="81" y="195"/>
                    </a:lnTo>
                    <a:lnTo>
                      <a:pt x="73" y="201"/>
                    </a:lnTo>
                    <a:lnTo>
                      <a:pt x="68" y="207"/>
                    </a:lnTo>
                    <a:lnTo>
                      <a:pt x="65" y="211"/>
                    </a:lnTo>
                    <a:lnTo>
                      <a:pt x="61" y="213"/>
                    </a:lnTo>
                    <a:lnTo>
                      <a:pt x="57" y="214"/>
                    </a:lnTo>
                    <a:lnTo>
                      <a:pt x="54" y="214"/>
                    </a:lnTo>
                    <a:lnTo>
                      <a:pt x="53" y="211"/>
                    </a:lnTo>
                    <a:lnTo>
                      <a:pt x="54" y="210"/>
                    </a:lnTo>
                    <a:lnTo>
                      <a:pt x="58" y="208"/>
                    </a:lnTo>
                    <a:lnTo>
                      <a:pt x="62" y="207"/>
                    </a:lnTo>
                    <a:lnTo>
                      <a:pt x="67" y="201"/>
                    </a:lnTo>
                    <a:lnTo>
                      <a:pt x="72" y="193"/>
                    </a:lnTo>
                    <a:lnTo>
                      <a:pt x="79" y="189"/>
                    </a:lnTo>
                    <a:lnTo>
                      <a:pt x="85" y="187"/>
                    </a:lnTo>
                    <a:lnTo>
                      <a:pt x="89" y="186"/>
                    </a:lnTo>
                    <a:lnTo>
                      <a:pt x="94" y="184"/>
                    </a:lnTo>
                    <a:lnTo>
                      <a:pt x="101" y="181"/>
                    </a:lnTo>
                    <a:lnTo>
                      <a:pt x="109" y="174"/>
                    </a:lnTo>
                    <a:lnTo>
                      <a:pt x="117" y="162"/>
                    </a:lnTo>
                    <a:lnTo>
                      <a:pt x="123" y="148"/>
                    </a:lnTo>
                    <a:lnTo>
                      <a:pt x="127" y="139"/>
                    </a:lnTo>
                    <a:lnTo>
                      <a:pt x="129" y="130"/>
                    </a:lnTo>
                    <a:lnTo>
                      <a:pt x="127" y="121"/>
                    </a:lnTo>
                    <a:lnTo>
                      <a:pt x="124" y="112"/>
                    </a:lnTo>
                    <a:lnTo>
                      <a:pt x="123" y="105"/>
                    </a:lnTo>
                    <a:lnTo>
                      <a:pt x="124" y="99"/>
                    </a:lnTo>
                    <a:lnTo>
                      <a:pt x="127" y="94"/>
                    </a:lnTo>
                    <a:lnTo>
                      <a:pt x="131" y="88"/>
                    </a:lnTo>
                    <a:lnTo>
                      <a:pt x="134" y="82"/>
                    </a:lnTo>
                    <a:lnTo>
                      <a:pt x="134" y="76"/>
                    </a:lnTo>
                    <a:lnTo>
                      <a:pt x="133" y="69"/>
                    </a:lnTo>
                    <a:lnTo>
                      <a:pt x="129" y="61"/>
                    </a:lnTo>
                    <a:lnTo>
                      <a:pt x="123" y="52"/>
                    </a:lnTo>
                    <a:lnTo>
                      <a:pt x="113" y="46"/>
                    </a:lnTo>
                    <a:lnTo>
                      <a:pt x="101" y="42"/>
                    </a:lnTo>
                    <a:lnTo>
                      <a:pt x="89" y="37"/>
                    </a:lnTo>
                    <a:lnTo>
                      <a:pt x="82" y="30"/>
                    </a:lnTo>
                    <a:lnTo>
                      <a:pt x="78" y="22"/>
                    </a:lnTo>
                    <a:lnTo>
                      <a:pt x="74" y="18"/>
                    </a:lnTo>
                    <a:lnTo>
                      <a:pt x="71" y="15"/>
                    </a:lnTo>
                    <a:lnTo>
                      <a:pt x="65" y="12"/>
                    </a:lnTo>
                    <a:lnTo>
                      <a:pt x="56" y="12"/>
                    </a:lnTo>
                    <a:lnTo>
                      <a:pt x="46" y="20"/>
                    </a:lnTo>
                    <a:lnTo>
                      <a:pt x="36" y="31"/>
                    </a:lnTo>
                    <a:lnTo>
                      <a:pt x="29" y="43"/>
                    </a:lnTo>
                    <a:lnTo>
                      <a:pt x="25" y="58"/>
                    </a:lnTo>
                    <a:lnTo>
                      <a:pt x="27" y="78"/>
                    </a:lnTo>
                    <a:lnTo>
                      <a:pt x="27" y="90"/>
                    </a:lnTo>
                    <a:lnTo>
                      <a:pt x="23" y="100"/>
                    </a:lnTo>
                    <a:lnTo>
                      <a:pt x="18" y="108"/>
                    </a:lnTo>
                    <a:lnTo>
                      <a:pt x="12" y="114"/>
                    </a:lnTo>
                    <a:lnTo>
                      <a:pt x="8" y="118"/>
                    </a:lnTo>
                    <a:lnTo>
                      <a:pt x="6" y="126"/>
                    </a:lnTo>
                    <a:lnTo>
                      <a:pt x="7" y="135"/>
                    </a:lnTo>
                    <a:lnTo>
                      <a:pt x="9" y="144"/>
                    </a:lnTo>
                    <a:lnTo>
                      <a:pt x="13" y="156"/>
                    </a:lnTo>
                    <a:lnTo>
                      <a:pt x="15" y="174"/>
                    </a:lnTo>
                    <a:lnTo>
                      <a:pt x="15" y="189"/>
                    </a:lnTo>
                    <a:lnTo>
                      <a:pt x="13" y="196"/>
                    </a:lnTo>
                    <a:lnTo>
                      <a:pt x="9" y="193"/>
                    </a:lnTo>
                    <a:lnTo>
                      <a:pt x="10" y="189"/>
                    </a:lnTo>
                    <a:lnTo>
                      <a:pt x="10" y="180"/>
                    </a:lnTo>
                    <a:lnTo>
                      <a:pt x="10" y="172"/>
                    </a:lnTo>
                    <a:lnTo>
                      <a:pt x="8" y="163"/>
                    </a:lnTo>
                    <a:lnTo>
                      <a:pt x="4" y="150"/>
                    </a:lnTo>
                    <a:lnTo>
                      <a:pt x="1" y="136"/>
                    </a:lnTo>
                    <a:lnTo>
                      <a:pt x="0" y="124"/>
                    </a:lnTo>
                    <a:lnTo>
                      <a:pt x="4" y="115"/>
                    </a:lnTo>
                    <a:lnTo>
                      <a:pt x="10" y="103"/>
                    </a:lnTo>
                    <a:lnTo>
                      <a:pt x="17" y="93"/>
                    </a:lnTo>
                    <a:lnTo>
                      <a:pt x="18" y="84"/>
                    </a:lnTo>
                    <a:lnTo>
                      <a:pt x="16" y="76"/>
                    </a:lnTo>
                    <a:lnTo>
                      <a:pt x="15" y="69"/>
                    </a:lnTo>
                    <a:lnTo>
                      <a:pt x="14" y="60"/>
                    </a:lnTo>
                    <a:lnTo>
                      <a:pt x="16" y="52"/>
                    </a:lnTo>
                    <a:lnTo>
                      <a:pt x="20" y="43"/>
                    </a:lnTo>
                    <a:lnTo>
                      <a:pt x="26" y="33"/>
                    </a:lnTo>
                    <a:lnTo>
                      <a:pt x="32" y="22"/>
                    </a:lnTo>
                    <a:lnTo>
                      <a:pt x="37" y="15"/>
                    </a:ln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60" name="Freeform 45"/>
              <p:cNvSpPr>
                <a:spLocks/>
              </p:cNvSpPr>
              <p:nvPr/>
            </p:nvSpPr>
            <p:spPr bwMode="auto">
              <a:xfrm>
                <a:off x="5272" y="2489"/>
                <a:ext cx="123" cy="70"/>
              </a:xfrm>
              <a:custGeom>
                <a:avLst/>
                <a:gdLst>
                  <a:gd name="T0" fmla="*/ 0 w 123"/>
                  <a:gd name="T1" fmla="*/ 4 h 138"/>
                  <a:gd name="T2" fmla="*/ 2 w 123"/>
                  <a:gd name="T3" fmla="*/ 4 h 138"/>
                  <a:gd name="T4" fmla="*/ 6 w 123"/>
                  <a:gd name="T5" fmla="*/ 4 h 138"/>
                  <a:gd name="T6" fmla="*/ 21 w 123"/>
                  <a:gd name="T7" fmla="*/ 3 h 138"/>
                  <a:gd name="T8" fmla="*/ 31 w 123"/>
                  <a:gd name="T9" fmla="*/ 3 h 138"/>
                  <a:gd name="T10" fmla="*/ 39 w 123"/>
                  <a:gd name="T11" fmla="*/ 3 h 138"/>
                  <a:gd name="T12" fmla="*/ 49 w 123"/>
                  <a:gd name="T13" fmla="*/ 3 h 138"/>
                  <a:gd name="T14" fmla="*/ 59 w 123"/>
                  <a:gd name="T15" fmla="*/ 3 h 138"/>
                  <a:gd name="T16" fmla="*/ 69 w 123"/>
                  <a:gd name="T17" fmla="*/ 3 h 138"/>
                  <a:gd name="T18" fmla="*/ 80 w 123"/>
                  <a:gd name="T19" fmla="*/ 3 h 138"/>
                  <a:gd name="T20" fmla="*/ 87 w 123"/>
                  <a:gd name="T21" fmla="*/ 3 h 138"/>
                  <a:gd name="T22" fmla="*/ 96 w 123"/>
                  <a:gd name="T23" fmla="*/ 3 h 138"/>
                  <a:gd name="T24" fmla="*/ 108 w 123"/>
                  <a:gd name="T25" fmla="*/ 3 h 138"/>
                  <a:gd name="T26" fmla="*/ 119 w 123"/>
                  <a:gd name="T27" fmla="*/ 2 h 138"/>
                  <a:gd name="T28" fmla="*/ 117 w 123"/>
                  <a:gd name="T29" fmla="*/ 1 h 138"/>
                  <a:gd name="T30" fmla="*/ 119 w 123"/>
                  <a:gd name="T31" fmla="*/ 1 h 138"/>
                  <a:gd name="T32" fmla="*/ 123 w 123"/>
                  <a:gd name="T33" fmla="*/ 1 h 138"/>
                  <a:gd name="T34" fmla="*/ 110 w 123"/>
                  <a:gd name="T35" fmla="*/ 1 h 138"/>
                  <a:gd name="T36" fmla="*/ 94 w 123"/>
                  <a:gd name="T37" fmla="*/ 1 h 138"/>
                  <a:gd name="T38" fmla="*/ 99 w 123"/>
                  <a:gd name="T39" fmla="*/ 1 h 138"/>
                  <a:gd name="T40" fmla="*/ 108 w 123"/>
                  <a:gd name="T41" fmla="*/ 1 h 138"/>
                  <a:gd name="T42" fmla="*/ 118 w 123"/>
                  <a:gd name="T43" fmla="*/ 1 h 138"/>
                  <a:gd name="T44" fmla="*/ 117 w 123"/>
                  <a:gd name="T45" fmla="*/ 1 h 138"/>
                  <a:gd name="T46" fmla="*/ 111 w 123"/>
                  <a:gd name="T47" fmla="*/ 1 h 138"/>
                  <a:gd name="T48" fmla="*/ 112 w 123"/>
                  <a:gd name="T49" fmla="*/ 2 h 138"/>
                  <a:gd name="T50" fmla="*/ 109 w 123"/>
                  <a:gd name="T51" fmla="*/ 2 h 138"/>
                  <a:gd name="T52" fmla="*/ 100 w 123"/>
                  <a:gd name="T53" fmla="*/ 2 h 138"/>
                  <a:gd name="T54" fmla="*/ 91 w 123"/>
                  <a:gd name="T55" fmla="*/ 3 h 138"/>
                  <a:gd name="T56" fmla="*/ 81 w 123"/>
                  <a:gd name="T57" fmla="*/ 3 h 138"/>
                  <a:gd name="T58" fmla="*/ 72 w 123"/>
                  <a:gd name="T59" fmla="*/ 3 h 138"/>
                  <a:gd name="T60" fmla="*/ 66 w 123"/>
                  <a:gd name="T61" fmla="*/ 3 h 138"/>
                  <a:gd name="T62" fmla="*/ 55 w 123"/>
                  <a:gd name="T63" fmla="*/ 3 h 138"/>
                  <a:gd name="T64" fmla="*/ 40 w 123"/>
                  <a:gd name="T65" fmla="*/ 3 h 138"/>
                  <a:gd name="T66" fmla="*/ 28 w 123"/>
                  <a:gd name="T67" fmla="*/ 3 h 138"/>
                  <a:gd name="T68" fmla="*/ 20 w 123"/>
                  <a:gd name="T69" fmla="*/ 3 h 138"/>
                  <a:gd name="T70" fmla="*/ 7 w 123"/>
                  <a:gd name="T71" fmla="*/ 3 h 138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123"/>
                  <a:gd name="T109" fmla="*/ 0 h 138"/>
                  <a:gd name="T110" fmla="*/ 123 w 123"/>
                  <a:gd name="T111" fmla="*/ 138 h 138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123" h="138">
                    <a:moveTo>
                      <a:pt x="0" y="135"/>
                    </a:moveTo>
                    <a:lnTo>
                      <a:pt x="0" y="136"/>
                    </a:lnTo>
                    <a:lnTo>
                      <a:pt x="1" y="136"/>
                    </a:lnTo>
                    <a:lnTo>
                      <a:pt x="2" y="136"/>
                    </a:lnTo>
                    <a:lnTo>
                      <a:pt x="3" y="138"/>
                    </a:lnTo>
                    <a:lnTo>
                      <a:pt x="6" y="135"/>
                    </a:lnTo>
                    <a:lnTo>
                      <a:pt x="13" y="129"/>
                    </a:lnTo>
                    <a:lnTo>
                      <a:pt x="21" y="124"/>
                    </a:lnTo>
                    <a:lnTo>
                      <a:pt x="28" y="124"/>
                    </a:lnTo>
                    <a:lnTo>
                      <a:pt x="31" y="126"/>
                    </a:lnTo>
                    <a:lnTo>
                      <a:pt x="34" y="127"/>
                    </a:lnTo>
                    <a:lnTo>
                      <a:pt x="39" y="127"/>
                    </a:lnTo>
                    <a:lnTo>
                      <a:pt x="44" y="127"/>
                    </a:lnTo>
                    <a:lnTo>
                      <a:pt x="49" y="127"/>
                    </a:lnTo>
                    <a:lnTo>
                      <a:pt x="55" y="127"/>
                    </a:lnTo>
                    <a:lnTo>
                      <a:pt x="59" y="124"/>
                    </a:lnTo>
                    <a:lnTo>
                      <a:pt x="62" y="121"/>
                    </a:lnTo>
                    <a:lnTo>
                      <a:pt x="69" y="115"/>
                    </a:lnTo>
                    <a:lnTo>
                      <a:pt x="74" y="114"/>
                    </a:lnTo>
                    <a:lnTo>
                      <a:pt x="80" y="115"/>
                    </a:lnTo>
                    <a:lnTo>
                      <a:pt x="83" y="115"/>
                    </a:lnTo>
                    <a:lnTo>
                      <a:pt x="87" y="112"/>
                    </a:lnTo>
                    <a:lnTo>
                      <a:pt x="91" y="106"/>
                    </a:lnTo>
                    <a:lnTo>
                      <a:pt x="96" y="103"/>
                    </a:lnTo>
                    <a:lnTo>
                      <a:pt x="101" y="102"/>
                    </a:lnTo>
                    <a:lnTo>
                      <a:pt x="108" y="100"/>
                    </a:lnTo>
                    <a:lnTo>
                      <a:pt x="114" y="93"/>
                    </a:lnTo>
                    <a:lnTo>
                      <a:pt x="119" y="81"/>
                    </a:lnTo>
                    <a:lnTo>
                      <a:pt x="118" y="67"/>
                    </a:lnTo>
                    <a:lnTo>
                      <a:pt x="117" y="61"/>
                    </a:lnTo>
                    <a:lnTo>
                      <a:pt x="118" y="52"/>
                    </a:lnTo>
                    <a:lnTo>
                      <a:pt x="119" y="45"/>
                    </a:lnTo>
                    <a:lnTo>
                      <a:pt x="121" y="39"/>
                    </a:lnTo>
                    <a:lnTo>
                      <a:pt x="123" y="28"/>
                    </a:lnTo>
                    <a:lnTo>
                      <a:pt x="120" y="13"/>
                    </a:lnTo>
                    <a:lnTo>
                      <a:pt x="110" y="3"/>
                    </a:lnTo>
                    <a:lnTo>
                      <a:pt x="95" y="0"/>
                    </a:lnTo>
                    <a:lnTo>
                      <a:pt x="94" y="1"/>
                    </a:lnTo>
                    <a:lnTo>
                      <a:pt x="96" y="3"/>
                    </a:lnTo>
                    <a:lnTo>
                      <a:pt x="99" y="6"/>
                    </a:lnTo>
                    <a:lnTo>
                      <a:pt x="104" y="7"/>
                    </a:lnTo>
                    <a:lnTo>
                      <a:pt x="108" y="10"/>
                    </a:lnTo>
                    <a:lnTo>
                      <a:pt x="113" y="15"/>
                    </a:lnTo>
                    <a:lnTo>
                      <a:pt x="118" y="22"/>
                    </a:lnTo>
                    <a:lnTo>
                      <a:pt x="119" y="28"/>
                    </a:lnTo>
                    <a:lnTo>
                      <a:pt x="117" y="36"/>
                    </a:lnTo>
                    <a:lnTo>
                      <a:pt x="113" y="45"/>
                    </a:lnTo>
                    <a:lnTo>
                      <a:pt x="111" y="55"/>
                    </a:lnTo>
                    <a:lnTo>
                      <a:pt x="111" y="64"/>
                    </a:lnTo>
                    <a:lnTo>
                      <a:pt x="112" y="73"/>
                    </a:lnTo>
                    <a:lnTo>
                      <a:pt x="111" y="81"/>
                    </a:lnTo>
                    <a:lnTo>
                      <a:pt x="109" y="87"/>
                    </a:lnTo>
                    <a:lnTo>
                      <a:pt x="105" y="91"/>
                    </a:lnTo>
                    <a:lnTo>
                      <a:pt x="100" y="93"/>
                    </a:lnTo>
                    <a:lnTo>
                      <a:pt x="95" y="94"/>
                    </a:lnTo>
                    <a:lnTo>
                      <a:pt x="91" y="97"/>
                    </a:lnTo>
                    <a:lnTo>
                      <a:pt x="85" y="103"/>
                    </a:lnTo>
                    <a:lnTo>
                      <a:pt x="81" y="108"/>
                    </a:lnTo>
                    <a:lnTo>
                      <a:pt x="76" y="111"/>
                    </a:lnTo>
                    <a:lnTo>
                      <a:pt x="72" y="111"/>
                    </a:lnTo>
                    <a:lnTo>
                      <a:pt x="69" y="111"/>
                    </a:lnTo>
                    <a:lnTo>
                      <a:pt x="66" y="112"/>
                    </a:lnTo>
                    <a:lnTo>
                      <a:pt x="60" y="117"/>
                    </a:lnTo>
                    <a:lnTo>
                      <a:pt x="55" y="120"/>
                    </a:lnTo>
                    <a:lnTo>
                      <a:pt x="47" y="120"/>
                    </a:lnTo>
                    <a:lnTo>
                      <a:pt x="40" y="118"/>
                    </a:lnTo>
                    <a:lnTo>
                      <a:pt x="33" y="117"/>
                    </a:lnTo>
                    <a:lnTo>
                      <a:pt x="28" y="115"/>
                    </a:lnTo>
                    <a:lnTo>
                      <a:pt x="22" y="117"/>
                    </a:lnTo>
                    <a:lnTo>
                      <a:pt x="20" y="118"/>
                    </a:lnTo>
                    <a:lnTo>
                      <a:pt x="15" y="121"/>
                    </a:lnTo>
                    <a:lnTo>
                      <a:pt x="7" y="127"/>
                    </a:lnTo>
                    <a:lnTo>
                      <a:pt x="0" y="135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9011" name="Freeform 46"/>
              <p:cNvSpPr>
                <a:spLocks/>
              </p:cNvSpPr>
              <p:nvPr/>
            </p:nvSpPr>
            <p:spPr bwMode="auto">
              <a:xfrm>
                <a:off x="5228" y="2182"/>
                <a:ext cx="30" cy="15"/>
              </a:xfrm>
              <a:custGeom>
                <a:avLst/>
                <a:gdLst>
                  <a:gd name="T0" fmla="*/ 23 w 30"/>
                  <a:gd name="T1" fmla="*/ 1 h 28"/>
                  <a:gd name="T2" fmla="*/ 23 w 30"/>
                  <a:gd name="T3" fmla="*/ 1 h 28"/>
                  <a:gd name="T4" fmla="*/ 25 w 30"/>
                  <a:gd name="T5" fmla="*/ 1 h 28"/>
                  <a:gd name="T6" fmla="*/ 26 w 30"/>
                  <a:gd name="T7" fmla="*/ 1 h 28"/>
                  <a:gd name="T8" fmla="*/ 27 w 30"/>
                  <a:gd name="T9" fmla="*/ 1 h 28"/>
                  <a:gd name="T10" fmla="*/ 28 w 30"/>
                  <a:gd name="T11" fmla="*/ 1 h 28"/>
                  <a:gd name="T12" fmla="*/ 30 w 30"/>
                  <a:gd name="T13" fmla="*/ 1 h 28"/>
                  <a:gd name="T14" fmla="*/ 28 w 30"/>
                  <a:gd name="T15" fmla="*/ 1 h 28"/>
                  <a:gd name="T16" fmla="*/ 23 w 30"/>
                  <a:gd name="T17" fmla="*/ 1 h 28"/>
                  <a:gd name="T18" fmla="*/ 16 w 30"/>
                  <a:gd name="T19" fmla="*/ 1 h 28"/>
                  <a:gd name="T20" fmla="*/ 8 w 30"/>
                  <a:gd name="T21" fmla="*/ 1 h 28"/>
                  <a:gd name="T22" fmla="*/ 3 w 30"/>
                  <a:gd name="T23" fmla="*/ 1 h 28"/>
                  <a:gd name="T24" fmla="*/ 0 w 30"/>
                  <a:gd name="T25" fmla="*/ 1 h 28"/>
                  <a:gd name="T26" fmla="*/ 0 w 30"/>
                  <a:gd name="T27" fmla="*/ 1 h 28"/>
                  <a:gd name="T28" fmla="*/ 0 w 30"/>
                  <a:gd name="T29" fmla="*/ 1 h 28"/>
                  <a:gd name="T30" fmla="*/ 0 w 30"/>
                  <a:gd name="T31" fmla="*/ 1 h 28"/>
                  <a:gd name="T32" fmla="*/ 0 w 30"/>
                  <a:gd name="T33" fmla="*/ 1 h 28"/>
                  <a:gd name="T34" fmla="*/ 4 w 30"/>
                  <a:gd name="T35" fmla="*/ 1 h 28"/>
                  <a:gd name="T36" fmla="*/ 11 w 30"/>
                  <a:gd name="T37" fmla="*/ 1 h 28"/>
                  <a:gd name="T38" fmla="*/ 19 w 30"/>
                  <a:gd name="T39" fmla="*/ 0 h 28"/>
                  <a:gd name="T40" fmla="*/ 23 w 30"/>
                  <a:gd name="T41" fmla="*/ 1 h 2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30"/>
                  <a:gd name="T64" fmla="*/ 0 h 28"/>
                  <a:gd name="T65" fmla="*/ 30 w 30"/>
                  <a:gd name="T66" fmla="*/ 28 h 28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30" h="28">
                    <a:moveTo>
                      <a:pt x="23" y="1"/>
                    </a:moveTo>
                    <a:lnTo>
                      <a:pt x="23" y="3"/>
                    </a:lnTo>
                    <a:lnTo>
                      <a:pt x="25" y="3"/>
                    </a:lnTo>
                    <a:lnTo>
                      <a:pt x="26" y="4"/>
                    </a:lnTo>
                    <a:lnTo>
                      <a:pt x="27" y="6"/>
                    </a:lnTo>
                    <a:lnTo>
                      <a:pt x="28" y="7"/>
                    </a:lnTo>
                    <a:lnTo>
                      <a:pt x="30" y="10"/>
                    </a:lnTo>
                    <a:lnTo>
                      <a:pt x="28" y="15"/>
                    </a:lnTo>
                    <a:lnTo>
                      <a:pt x="23" y="21"/>
                    </a:lnTo>
                    <a:lnTo>
                      <a:pt x="16" y="25"/>
                    </a:lnTo>
                    <a:lnTo>
                      <a:pt x="8" y="28"/>
                    </a:lnTo>
                    <a:lnTo>
                      <a:pt x="3" y="28"/>
                    </a:lnTo>
                    <a:lnTo>
                      <a:pt x="0" y="24"/>
                    </a:lnTo>
                    <a:lnTo>
                      <a:pt x="0" y="22"/>
                    </a:lnTo>
                    <a:lnTo>
                      <a:pt x="0" y="21"/>
                    </a:lnTo>
                    <a:lnTo>
                      <a:pt x="0" y="19"/>
                    </a:lnTo>
                    <a:lnTo>
                      <a:pt x="0" y="18"/>
                    </a:lnTo>
                    <a:lnTo>
                      <a:pt x="4" y="10"/>
                    </a:lnTo>
                    <a:lnTo>
                      <a:pt x="11" y="4"/>
                    </a:lnTo>
                    <a:lnTo>
                      <a:pt x="19" y="0"/>
                    </a:lnTo>
                    <a:lnTo>
                      <a:pt x="23" y="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012" name="Freeform 47"/>
              <p:cNvSpPr>
                <a:spLocks/>
              </p:cNvSpPr>
              <p:nvPr/>
            </p:nvSpPr>
            <p:spPr bwMode="auto">
              <a:xfrm>
                <a:off x="5247" y="2156"/>
                <a:ext cx="27" cy="11"/>
              </a:xfrm>
              <a:custGeom>
                <a:avLst/>
                <a:gdLst>
                  <a:gd name="T0" fmla="*/ 7 w 27"/>
                  <a:gd name="T1" fmla="*/ 0 h 23"/>
                  <a:gd name="T2" fmla="*/ 4 w 27"/>
                  <a:gd name="T3" fmla="*/ 0 h 23"/>
                  <a:gd name="T4" fmla="*/ 3 w 27"/>
                  <a:gd name="T5" fmla="*/ 0 h 23"/>
                  <a:gd name="T6" fmla="*/ 2 w 27"/>
                  <a:gd name="T7" fmla="*/ 0 h 23"/>
                  <a:gd name="T8" fmla="*/ 1 w 27"/>
                  <a:gd name="T9" fmla="*/ 0 h 23"/>
                  <a:gd name="T10" fmla="*/ 0 w 27"/>
                  <a:gd name="T11" fmla="*/ 0 h 23"/>
                  <a:gd name="T12" fmla="*/ 2 w 27"/>
                  <a:gd name="T13" fmla="*/ 0 h 23"/>
                  <a:gd name="T14" fmla="*/ 5 w 27"/>
                  <a:gd name="T15" fmla="*/ 0 h 23"/>
                  <a:gd name="T16" fmla="*/ 12 w 27"/>
                  <a:gd name="T17" fmla="*/ 0 h 23"/>
                  <a:gd name="T18" fmla="*/ 18 w 27"/>
                  <a:gd name="T19" fmla="*/ 0 h 23"/>
                  <a:gd name="T20" fmla="*/ 22 w 27"/>
                  <a:gd name="T21" fmla="*/ 0 h 23"/>
                  <a:gd name="T22" fmla="*/ 26 w 27"/>
                  <a:gd name="T23" fmla="*/ 0 h 23"/>
                  <a:gd name="T24" fmla="*/ 27 w 27"/>
                  <a:gd name="T25" fmla="*/ 0 h 23"/>
                  <a:gd name="T26" fmla="*/ 27 w 27"/>
                  <a:gd name="T27" fmla="*/ 0 h 23"/>
                  <a:gd name="T28" fmla="*/ 24 w 27"/>
                  <a:gd name="T29" fmla="*/ 0 h 23"/>
                  <a:gd name="T30" fmla="*/ 20 w 27"/>
                  <a:gd name="T31" fmla="*/ 0 h 23"/>
                  <a:gd name="T32" fmla="*/ 17 w 27"/>
                  <a:gd name="T33" fmla="*/ 0 h 23"/>
                  <a:gd name="T34" fmla="*/ 16 w 27"/>
                  <a:gd name="T35" fmla="*/ 0 h 23"/>
                  <a:gd name="T36" fmla="*/ 14 w 27"/>
                  <a:gd name="T37" fmla="*/ 0 h 23"/>
                  <a:gd name="T38" fmla="*/ 12 w 27"/>
                  <a:gd name="T39" fmla="*/ 0 h 23"/>
                  <a:gd name="T40" fmla="*/ 7 w 27"/>
                  <a:gd name="T41" fmla="*/ 0 h 2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27"/>
                  <a:gd name="T64" fmla="*/ 0 h 23"/>
                  <a:gd name="T65" fmla="*/ 27 w 27"/>
                  <a:gd name="T66" fmla="*/ 23 h 23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27" h="23">
                    <a:moveTo>
                      <a:pt x="7" y="23"/>
                    </a:moveTo>
                    <a:lnTo>
                      <a:pt x="4" y="21"/>
                    </a:lnTo>
                    <a:lnTo>
                      <a:pt x="3" y="20"/>
                    </a:lnTo>
                    <a:lnTo>
                      <a:pt x="2" y="18"/>
                    </a:lnTo>
                    <a:lnTo>
                      <a:pt x="1" y="17"/>
                    </a:lnTo>
                    <a:lnTo>
                      <a:pt x="0" y="14"/>
                    </a:lnTo>
                    <a:lnTo>
                      <a:pt x="2" y="9"/>
                    </a:lnTo>
                    <a:lnTo>
                      <a:pt x="5" y="3"/>
                    </a:lnTo>
                    <a:lnTo>
                      <a:pt x="12" y="0"/>
                    </a:lnTo>
                    <a:lnTo>
                      <a:pt x="18" y="0"/>
                    </a:lnTo>
                    <a:lnTo>
                      <a:pt x="22" y="2"/>
                    </a:lnTo>
                    <a:lnTo>
                      <a:pt x="26" y="5"/>
                    </a:lnTo>
                    <a:lnTo>
                      <a:pt x="27" y="9"/>
                    </a:lnTo>
                    <a:lnTo>
                      <a:pt x="27" y="12"/>
                    </a:lnTo>
                    <a:lnTo>
                      <a:pt x="24" y="15"/>
                    </a:lnTo>
                    <a:lnTo>
                      <a:pt x="20" y="18"/>
                    </a:lnTo>
                    <a:lnTo>
                      <a:pt x="17" y="20"/>
                    </a:lnTo>
                    <a:lnTo>
                      <a:pt x="16" y="20"/>
                    </a:lnTo>
                    <a:lnTo>
                      <a:pt x="14" y="21"/>
                    </a:lnTo>
                    <a:lnTo>
                      <a:pt x="12" y="23"/>
                    </a:lnTo>
                    <a:lnTo>
                      <a:pt x="7" y="23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013" name="Freeform 48"/>
              <p:cNvSpPr>
                <a:spLocks/>
              </p:cNvSpPr>
              <p:nvPr/>
            </p:nvSpPr>
            <p:spPr bwMode="auto">
              <a:xfrm>
                <a:off x="5290" y="2134"/>
                <a:ext cx="8" cy="5"/>
              </a:xfrm>
              <a:custGeom>
                <a:avLst/>
                <a:gdLst>
                  <a:gd name="T0" fmla="*/ 1 w 8"/>
                  <a:gd name="T1" fmla="*/ 1 h 9"/>
                  <a:gd name="T2" fmla="*/ 1 w 8"/>
                  <a:gd name="T3" fmla="*/ 1 h 9"/>
                  <a:gd name="T4" fmla="*/ 1 w 8"/>
                  <a:gd name="T5" fmla="*/ 1 h 9"/>
                  <a:gd name="T6" fmla="*/ 1 w 8"/>
                  <a:gd name="T7" fmla="*/ 1 h 9"/>
                  <a:gd name="T8" fmla="*/ 0 w 8"/>
                  <a:gd name="T9" fmla="*/ 1 h 9"/>
                  <a:gd name="T10" fmla="*/ 0 w 8"/>
                  <a:gd name="T11" fmla="*/ 1 h 9"/>
                  <a:gd name="T12" fmla="*/ 1 w 8"/>
                  <a:gd name="T13" fmla="*/ 1 h 9"/>
                  <a:gd name="T14" fmla="*/ 3 w 8"/>
                  <a:gd name="T15" fmla="*/ 1 h 9"/>
                  <a:gd name="T16" fmla="*/ 5 w 8"/>
                  <a:gd name="T17" fmla="*/ 1 h 9"/>
                  <a:gd name="T18" fmla="*/ 7 w 8"/>
                  <a:gd name="T19" fmla="*/ 1 h 9"/>
                  <a:gd name="T20" fmla="*/ 8 w 8"/>
                  <a:gd name="T21" fmla="*/ 1 h 9"/>
                  <a:gd name="T22" fmla="*/ 8 w 8"/>
                  <a:gd name="T23" fmla="*/ 1 h 9"/>
                  <a:gd name="T24" fmla="*/ 7 w 8"/>
                  <a:gd name="T25" fmla="*/ 1 h 9"/>
                  <a:gd name="T26" fmla="*/ 5 w 8"/>
                  <a:gd name="T27" fmla="*/ 1 h 9"/>
                  <a:gd name="T28" fmla="*/ 5 w 8"/>
                  <a:gd name="T29" fmla="*/ 1 h 9"/>
                  <a:gd name="T30" fmla="*/ 4 w 8"/>
                  <a:gd name="T31" fmla="*/ 1 h 9"/>
                  <a:gd name="T32" fmla="*/ 4 w 8"/>
                  <a:gd name="T33" fmla="*/ 1 h 9"/>
                  <a:gd name="T34" fmla="*/ 4 w 8"/>
                  <a:gd name="T35" fmla="*/ 0 h 9"/>
                  <a:gd name="T36" fmla="*/ 3 w 8"/>
                  <a:gd name="T37" fmla="*/ 0 h 9"/>
                  <a:gd name="T38" fmla="*/ 1 w 8"/>
                  <a:gd name="T39" fmla="*/ 1 h 9"/>
                  <a:gd name="T40" fmla="*/ 1 w 8"/>
                  <a:gd name="T41" fmla="*/ 1 h 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8"/>
                  <a:gd name="T64" fmla="*/ 0 h 9"/>
                  <a:gd name="T65" fmla="*/ 8 w 8"/>
                  <a:gd name="T66" fmla="*/ 9 h 9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8" h="9">
                    <a:moveTo>
                      <a:pt x="1" y="1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1" y="4"/>
                    </a:lnTo>
                    <a:lnTo>
                      <a:pt x="0" y="6"/>
                    </a:lnTo>
                    <a:lnTo>
                      <a:pt x="0" y="7"/>
                    </a:lnTo>
                    <a:lnTo>
                      <a:pt x="1" y="9"/>
                    </a:lnTo>
                    <a:lnTo>
                      <a:pt x="3" y="9"/>
                    </a:lnTo>
                    <a:lnTo>
                      <a:pt x="5" y="9"/>
                    </a:lnTo>
                    <a:lnTo>
                      <a:pt x="7" y="9"/>
                    </a:lnTo>
                    <a:lnTo>
                      <a:pt x="8" y="6"/>
                    </a:lnTo>
                    <a:lnTo>
                      <a:pt x="8" y="4"/>
                    </a:lnTo>
                    <a:lnTo>
                      <a:pt x="7" y="3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4" y="1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014" name="Freeform 49"/>
              <p:cNvSpPr>
                <a:spLocks/>
              </p:cNvSpPr>
              <p:nvPr/>
            </p:nvSpPr>
            <p:spPr bwMode="auto">
              <a:xfrm>
                <a:off x="5304" y="2161"/>
                <a:ext cx="12" cy="7"/>
              </a:xfrm>
              <a:custGeom>
                <a:avLst/>
                <a:gdLst>
                  <a:gd name="T0" fmla="*/ 3 w 12"/>
                  <a:gd name="T1" fmla="*/ 0 h 15"/>
                  <a:gd name="T2" fmla="*/ 1 w 12"/>
                  <a:gd name="T3" fmla="*/ 0 h 15"/>
                  <a:gd name="T4" fmla="*/ 0 w 12"/>
                  <a:gd name="T5" fmla="*/ 0 h 15"/>
                  <a:gd name="T6" fmla="*/ 0 w 12"/>
                  <a:gd name="T7" fmla="*/ 0 h 15"/>
                  <a:gd name="T8" fmla="*/ 2 w 12"/>
                  <a:gd name="T9" fmla="*/ 0 h 15"/>
                  <a:gd name="T10" fmla="*/ 4 w 12"/>
                  <a:gd name="T11" fmla="*/ 0 h 15"/>
                  <a:gd name="T12" fmla="*/ 8 w 12"/>
                  <a:gd name="T13" fmla="*/ 0 h 15"/>
                  <a:gd name="T14" fmla="*/ 10 w 12"/>
                  <a:gd name="T15" fmla="*/ 0 h 15"/>
                  <a:gd name="T16" fmla="*/ 11 w 12"/>
                  <a:gd name="T17" fmla="*/ 0 h 15"/>
                  <a:gd name="T18" fmla="*/ 12 w 12"/>
                  <a:gd name="T19" fmla="*/ 0 h 15"/>
                  <a:gd name="T20" fmla="*/ 11 w 12"/>
                  <a:gd name="T21" fmla="*/ 0 h 15"/>
                  <a:gd name="T22" fmla="*/ 9 w 12"/>
                  <a:gd name="T23" fmla="*/ 0 h 15"/>
                  <a:gd name="T24" fmla="*/ 6 w 12"/>
                  <a:gd name="T25" fmla="*/ 0 h 15"/>
                  <a:gd name="T26" fmla="*/ 6 w 12"/>
                  <a:gd name="T27" fmla="*/ 0 h 15"/>
                  <a:gd name="T28" fmla="*/ 4 w 12"/>
                  <a:gd name="T29" fmla="*/ 0 h 15"/>
                  <a:gd name="T30" fmla="*/ 4 w 12"/>
                  <a:gd name="T31" fmla="*/ 0 h 15"/>
                  <a:gd name="T32" fmla="*/ 3 w 12"/>
                  <a:gd name="T33" fmla="*/ 0 h 1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2"/>
                  <a:gd name="T52" fmla="*/ 0 h 15"/>
                  <a:gd name="T53" fmla="*/ 12 w 12"/>
                  <a:gd name="T54" fmla="*/ 15 h 1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2" h="15">
                    <a:moveTo>
                      <a:pt x="3" y="15"/>
                    </a:moveTo>
                    <a:lnTo>
                      <a:pt x="1" y="11"/>
                    </a:lnTo>
                    <a:lnTo>
                      <a:pt x="0" y="6"/>
                    </a:lnTo>
                    <a:lnTo>
                      <a:pt x="0" y="3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8" y="2"/>
                    </a:lnTo>
                    <a:lnTo>
                      <a:pt x="10" y="5"/>
                    </a:lnTo>
                    <a:lnTo>
                      <a:pt x="11" y="6"/>
                    </a:lnTo>
                    <a:lnTo>
                      <a:pt x="12" y="9"/>
                    </a:lnTo>
                    <a:lnTo>
                      <a:pt x="11" y="11"/>
                    </a:lnTo>
                    <a:lnTo>
                      <a:pt x="9" y="12"/>
                    </a:lnTo>
                    <a:lnTo>
                      <a:pt x="6" y="14"/>
                    </a:lnTo>
                    <a:lnTo>
                      <a:pt x="6" y="15"/>
                    </a:lnTo>
                    <a:lnTo>
                      <a:pt x="4" y="15"/>
                    </a:lnTo>
                    <a:lnTo>
                      <a:pt x="3" y="1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015" name="Freeform 50"/>
              <p:cNvSpPr>
                <a:spLocks/>
              </p:cNvSpPr>
              <p:nvPr/>
            </p:nvSpPr>
            <p:spPr bwMode="auto">
              <a:xfrm>
                <a:off x="5330" y="2133"/>
                <a:ext cx="24" cy="9"/>
              </a:xfrm>
              <a:custGeom>
                <a:avLst/>
                <a:gdLst>
                  <a:gd name="T0" fmla="*/ 24 w 24"/>
                  <a:gd name="T1" fmla="*/ 1 h 18"/>
                  <a:gd name="T2" fmla="*/ 24 w 24"/>
                  <a:gd name="T3" fmla="*/ 1 h 18"/>
                  <a:gd name="T4" fmla="*/ 24 w 24"/>
                  <a:gd name="T5" fmla="*/ 1 h 18"/>
                  <a:gd name="T6" fmla="*/ 24 w 24"/>
                  <a:gd name="T7" fmla="*/ 1 h 18"/>
                  <a:gd name="T8" fmla="*/ 24 w 24"/>
                  <a:gd name="T9" fmla="*/ 1 h 18"/>
                  <a:gd name="T10" fmla="*/ 24 w 24"/>
                  <a:gd name="T11" fmla="*/ 1 h 18"/>
                  <a:gd name="T12" fmla="*/ 22 w 24"/>
                  <a:gd name="T13" fmla="*/ 1 h 18"/>
                  <a:gd name="T14" fmla="*/ 20 w 24"/>
                  <a:gd name="T15" fmla="*/ 1 h 18"/>
                  <a:gd name="T16" fmla="*/ 15 w 24"/>
                  <a:gd name="T17" fmla="*/ 1 h 18"/>
                  <a:gd name="T18" fmla="*/ 11 w 24"/>
                  <a:gd name="T19" fmla="*/ 1 h 18"/>
                  <a:gd name="T20" fmla="*/ 7 w 24"/>
                  <a:gd name="T21" fmla="*/ 1 h 18"/>
                  <a:gd name="T22" fmla="*/ 2 w 24"/>
                  <a:gd name="T23" fmla="*/ 1 h 18"/>
                  <a:gd name="T24" fmla="*/ 0 w 24"/>
                  <a:gd name="T25" fmla="*/ 1 h 18"/>
                  <a:gd name="T26" fmla="*/ 1 w 24"/>
                  <a:gd name="T27" fmla="*/ 1 h 18"/>
                  <a:gd name="T28" fmla="*/ 2 w 24"/>
                  <a:gd name="T29" fmla="*/ 1 h 18"/>
                  <a:gd name="T30" fmla="*/ 3 w 24"/>
                  <a:gd name="T31" fmla="*/ 1 h 18"/>
                  <a:gd name="T32" fmla="*/ 3 w 24"/>
                  <a:gd name="T33" fmla="*/ 1 h 18"/>
                  <a:gd name="T34" fmla="*/ 8 w 24"/>
                  <a:gd name="T35" fmla="*/ 0 h 18"/>
                  <a:gd name="T36" fmla="*/ 14 w 24"/>
                  <a:gd name="T37" fmla="*/ 0 h 18"/>
                  <a:gd name="T38" fmla="*/ 21 w 24"/>
                  <a:gd name="T39" fmla="*/ 1 h 18"/>
                  <a:gd name="T40" fmla="*/ 24 w 24"/>
                  <a:gd name="T41" fmla="*/ 1 h 1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24"/>
                  <a:gd name="T64" fmla="*/ 0 h 18"/>
                  <a:gd name="T65" fmla="*/ 24 w 24"/>
                  <a:gd name="T66" fmla="*/ 18 h 18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24" h="18">
                    <a:moveTo>
                      <a:pt x="24" y="6"/>
                    </a:moveTo>
                    <a:lnTo>
                      <a:pt x="24" y="7"/>
                    </a:lnTo>
                    <a:lnTo>
                      <a:pt x="24" y="9"/>
                    </a:lnTo>
                    <a:lnTo>
                      <a:pt x="24" y="10"/>
                    </a:lnTo>
                    <a:lnTo>
                      <a:pt x="24" y="13"/>
                    </a:lnTo>
                    <a:lnTo>
                      <a:pt x="22" y="15"/>
                    </a:lnTo>
                    <a:lnTo>
                      <a:pt x="20" y="16"/>
                    </a:lnTo>
                    <a:lnTo>
                      <a:pt x="15" y="18"/>
                    </a:lnTo>
                    <a:lnTo>
                      <a:pt x="11" y="16"/>
                    </a:lnTo>
                    <a:lnTo>
                      <a:pt x="7" y="15"/>
                    </a:lnTo>
                    <a:lnTo>
                      <a:pt x="2" y="12"/>
                    </a:lnTo>
                    <a:lnTo>
                      <a:pt x="0" y="7"/>
                    </a:lnTo>
                    <a:lnTo>
                      <a:pt x="1" y="4"/>
                    </a:lnTo>
                    <a:lnTo>
                      <a:pt x="2" y="3"/>
                    </a:lnTo>
                    <a:lnTo>
                      <a:pt x="3" y="1"/>
                    </a:lnTo>
                    <a:lnTo>
                      <a:pt x="8" y="0"/>
                    </a:lnTo>
                    <a:lnTo>
                      <a:pt x="14" y="0"/>
                    </a:lnTo>
                    <a:lnTo>
                      <a:pt x="21" y="1"/>
                    </a:lnTo>
                    <a:lnTo>
                      <a:pt x="24" y="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016" name="Freeform 51"/>
              <p:cNvSpPr>
                <a:spLocks/>
              </p:cNvSpPr>
              <p:nvPr/>
            </p:nvSpPr>
            <p:spPr bwMode="auto">
              <a:xfrm>
                <a:off x="5340" y="2176"/>
                <a:ext cx="27" cy="10"/>
              </a:xfrm>
              <a:custGeom>
                <a:avLst/>
                <a:gdLst>
                  <a:gd name="T0" fmla="*/ 21 w 27"/>
                  <a:gd name="T1" fmla="*/ 1 h 19"/>
                  <a:gd name="T2" fmla="*/ 24 w 27"/>
                  <a:gd name="T3" fmla="*/ 1 h 19"/>
                  <a:gd name="T4" fmla="*/ 26 w 27"/>
                  <a:gd name="T5" fmla="*/ 1 h 19"/>
                  <a:gd name="T6" fmla="*/ 27 w 27"/>
                  <a:gd name="T7" fmla="*/ 1 h 19"/>
                  <a:gd name="T8" fmla="*/ 26 w 27"/>
                  <a:gd name="T9" fmla="*/ 1 h 19"/>
                  <a:gd name="T10" fmla="*/ 24 w 27"/>
                  <a:gd name="T11" fmla="*/ 1 h 19"/>
                  <a:gd name="T12" fmla="*/ 18 w 27"/>
                  <a:gd name="T13" fmla="*/ 1 h 19"/>
                  <a:gd name="T14" fmla="*/ 12 w 27"/>
                  <a:gd name="T15" fmla="*/ 1 h 19"/>
                  <a:gd name="T16" fmla="*/ 4 w 27"/>
                  <a:gd name="T17" fmla="*/ 1 h 19"/>
                  <a:gd name="T18" fmla="*/ 0 w 27"/>
                  <a:gd name="T19" fmla="*/ 1 h 19"/>
                  <a:gd name="T20" fmla="*/ 1 w 27"/>
                  <a:gd name="T21" fmla="*/ 1 h 19"/>
                  <a:gd name="T22" fmla="*/ 5 w 27"/>
                  <a:gd name="T23" fmla="*/ 1 h 19"/>
                  <a:gd name="T24" fmla="*/ 10 w 27"/>
                  <a:gd name="T25" fmla="*/ 0 h 19"/>
                  <a:gd name="T26" fmla="*/ 11 w 27"/>
                  <a:gd name="T27" fmla="*/ 0 h 19"/>
                  <a:gd name="T28" fmla="*/ 13 w 27"/>
                  <a:gd name="T29" fmla="*/ 0 h 19"/>
                  <a:gd name="T30" fmla="*/ 17 w 27"/>
                  <a:gd name="T31" fmla="*/ 1 h 19"/>
                  <a:gd name="T32" fmla="*/ 21 w 27"/>
                  <a:gd name="T33" fmla="*/ 1 h 19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7"/>
                  <a:gd name="T52" fmla="*/ 0 h 19"/>
                  <a:gd name="T53" fmla="*/ 27 w 27"/>
                  <a:gd name="T54" fmla="*/ 19 h 19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7" h="19">
                    <a:moveTo>
                      <a:pt x="21" y="4"/>
                    </a:moveTo>
                    <a:lnTo>
                      <a:pt x="24" y="6"/>
                    </a:lnTo>
                    <a:lnTo>
                      <a:pt x="26" y="9"/>
                    </a:lnTo>
                    <a:lnTo>
                      <a:pt x="27" y="12"/>
                    </a:lnTo>
                    <a:lnTo>
                      <a:pt x="26" y="15"/>
                    </a:lnTo>
                    <a:lnTo>
                      <a:pt x="24" y="18"/>
                    </a:lnTo>
                    <a:lnTo>
                      <a:pt x="18" y="19"/>
                    </a:lnTo>
                    <a:lnTo>
                      <a:pt x="12" y="19"/>
                    </a:lnTo>
                    <a:lnTo>
                      <a:pt x="4" y="16"/>
                    </a:lnTo>
                    <a:lnTo>
                      <a:pt x="0" y="10"/>
                    </a:lnTo>
                    <a:lnTo>
                      <a:pt x="1" y="6"/>
                    </a:lnTo>
                    <a:lnTo>
                      <a:pt x="5" y="1"/>
                    </a:lnTo>
                    <a:lnTo>
                      <a:pt x="10" y="0"/>
                    </a:lnTo>
                    <a:lnTo>
                      <a:pt x="11" y="0"/>
                    </a:lnTo>
                    <a:lnTo>
                      <a:pt x="13" y="0"/>
                    </a:lnTo>
                    <a:lnTo>
                      <a:pt x="17" y="1"/>
                    </a:lnTo>
                    <a:lnTo>
                      <a:pt x="21" y="4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017" name="Freeform 52"/>
              <p:cNvSpPr>
                <a:spLocks/>
              </p:cNvSpPr>
              <p:nvPr/>
            </p:nvSpPr>
            <p:spPr bwMode="auto">
              <a:xfrm>
                <a:off x="5213" y="3974"/>
                <a:ext cx="99" cy="370"/>
              </a:xfrm>
              <a:custGeom>
                <a:avLst/>
                <a:gdLst>
                  <a:gd name="T0" fmla="*/ 22 w 99"/>
                  <a:gd name="T1" fmla="*/ 0 h 741"/>
                  <a:gd name="T2" fmla="*/ 25 w 99"/>
                  <a:gd name="T3" fmla="*/ 0 h 741"/>
                  <a:gd name="T4" fmla="*/ 34 w 99"/>
                  <a:gd name="T5" fmla="*/ 0 h 741"/>
                  <a:gd name="T6" fmla="*/ 46 w 99"/>
                  <a:gd name="T7" fmla="*/ 0 h 741"/>
                  <a:gd name="T8" fmla="*/ 61 w 99"/>
                  <a:gd name="T9" fmla="*/ 0 h 741"/>
                  <a:gd name="T10" fmla="*/ 75 w 99"/>
                  <a:gd name="T11" fmla="*/ 0 h 741"/>
                  <a:gd name="T12" fmla="*/ 87 w 99"/>
                  <a:gd name="T13" fmla="*/ 0 h 741"/>
                  <a:gd name="T14" fmla="*/ 95 w 99"/>
                  <a:gd name="T15" fmla="*/ 0 h 741"/>
                  <a:gd name="T16" fmla="*/ 99 w 99"/>
                  <a:gd name="T17" fmla="*/ 0 h 741"/>
                  <a:gd name="T18" fmla="*/ 98 w 99"/>
                  <a:gd name="T19" fmla="*/ 0 h 741"/>
                  <a:gd name="T20" fmla="*/ 93 w 99"/>
                  <a:gd name="T21" fmla="*/ 0 h 741"/>
                  <a:gd name="T22" fmla="*/ 88 w 99"/>
                  <a:gd name="T23" fmla="*/ 0 h 741"/>
                  <a:gd name="T24" fmla="*/ 80 w 99"/>
                  <a:gd name="T25" fmla="*/ 0 h 741"/>
                  <a:gd name="T26" fmla="*/ 71 w 99"/>
                  <a:gd name="T27" fmla="*/ 0 h 741"/>
                  <a:gd name="T28" fmla="*/ 61 w 99"/>
                  <a:gd name="T29" fmla="*/ 0 h 741"/>
                  <a:gd name="T30" fmla="*/ 51 w 99"/>
                  <a:gd name="T31" fmla="*/ 0 h 741"/>
                  <a:gd name="T32" fmla="*/ 41 w 99"/>
                  <a:gd name="T33" fmla="*/ 0 h 741"/>
                  <a:gd name="T34" fmla="*/ 27 w 99"/>
                  <a:gd name="T35" fmla="*/ 0 h 741"/>
                  <a:gd name="T36" fmla="*/ 20 w 99"/>
                  <a:gd name="T37" fmla="*/ 0 h 741"/>
                  <a:gd name="T38" fmla="*/ 16 w 99"/>
                  <a:gd name="T39" fmla="*/ 0 h 741"/>
                  <a:gd name="T40" fmla="*/ 16 w 99"/>
                  <a:gd name="T41" fmla="*/ 0 h 741"/>
                  <a:gd name="T42" fmla="*/ 19 w 99"/>
                  <a:gd name="T43" fmla="*/ 0 h 741"/>
                  <a:gd name="T44" fmla="*/ 23 w 99"/>
                  <a:gd name="T45" fmla="*/ 0 h 741"/>
                  <a:gd name="T46" fmla="*/ 31 w 99"/>
                  <a:gd name="T47" fmla="*/ 0 h 741"/>
                  <a:gd name="T48" fmla="*/ 39 w 99"/>
                  <a:gd name="T49" fmla="*/ 0 h 741"/>
                  <a:gd name="T50" fmla="*/ 47 w 99"/>
                  <a:gd name="T51" fmla="*/ 0 h 741"/>
                  <a:gd name="T52" fmla="*/ 54 w 99"/>
                  <a:gd name="T53" fmla="*/ 0 h 741"/>
                  <a:gd name="T54" fmla="*/ 59 w 99"/>
                  <a:gd name="T55" fmla="*/ 0 h 741"/>
                  <a:gd name="T56" fmla="*/ 61 w 99"/>
                  <a:gd name="T57" fmla="*/ 0 h 741"/>
                  <a:gd name="T58" fmla="*/ 56 w 99"/>
                  <a:gd name="T59" fmla="*/ 0 h 741"/>
                  <a:gd name="T60" fmla="*/ 46 w 99"/>
                  <a:gd name="T61" fmla="*/ 0 h 741"/>
                  <a:gd name="T62" fmla="*/ 35 w 99"/>
                  <a:gd name="T63" fmla="*/ 0 h 741"/>
                  <a:gd name="T64" fmla="*/ 25 w 99"/>
                  <a:gd name="T65" fmla="*/ 0 h 741"/>
                  <a:gd name="T66" fmla="*/ 18 w 99"/>
                  <a:gd name="T67" fmla="*/ 0 h 741"/>
                  <a:gd name="T68" fmla="*/ 10 w 99"/>
                  <a:gd name="T69" fmla="*/ 0 h 741"/>
                  <a:gd name="T70" fmla="*/ 5 w 99"/>
                  <a:gd name="T71" fmla="*/ 0 h 741"/>
                  <a:gd name="T72" fmla="*/ 1 w 99"/>
                  <a:gd name="T73" fmla="*/ 0 h 741"/>
                  <a:gd name="T74" fmla="*/ 0 w 99"/>
                  <a:gd name="T75" fmla="*/ 0 h 741"/>
                  <a:gd name="T76" fmla="*/ 0 w 99"/>
                  <a:gd name="T77" fmla="*/ 0 h 741"/>
                  <a:gd name="T78" fmla="*/ 0 w 99"/>
                  <a:gd name="T79" fmla="*/ 0 h 741"/>
                  <a:gd name="T80" fmla="*/ 0 w 99"/>
                  <a:gd name="T81" fmla="*/ 0 h 741"/>
                  <a:gd name="T82" fmla="*/ 2 w 99"/>
                  <a:gd name="T83" fmla="*/ 0 h 741"/>
                  <a:gd name="T84" fmla="*/ 7 w 99"/>
                  <a:gd name="T85" fmla="*/ 0 h 741"/>
                  <a:gd name="T86" fmla="*/ 13 w 99"/>
                  <a:gd name="T87" fmla="*/ 0 h 741"/>
                  <a:gd name="T88" fmla="*/ 24 w 99"/>
                  <a:gd name="T89" fmla="*/ 0 h 741"/>
                  <a:gd name="T90" fmla="*/ 38 w 99"/>
                  <a:gd name="T91" fmla="*/ 0 h 741"/>
                  <a:gd name="T92" fmla="*/ 48 w 99"/>
                  <a:gd name="T93" fmla="*/ 0 h 741"/>
                  <a:gd name="T94" fmla="*/ 56 w 99"/>
                  <a:gd name="T95" fmla="*/ 0 h 741"/>
                  <a:gd name="T96" fmla="*/ 64 w 99"/>
                  <a:gd name="T97" fmla="*/ 0 h 741"/>
                  <a:gd name="T98" fmla="*/ 69 w 99"/>
                  <a:gd name="T99" fmla="*/ 0 h 741"/>
                  <a:gd name="T100" fmla="*/ 74 w 99"/>
                  <a:gd name="T101" fmla="*/ 0 h 741"/>
                  <a:gd name="T102" fmla="*/ 77 w 99"/>
                  <a:gd name="T103" fmla="*/ 0 h 741"/>
                  <a:gd name="T104" fmla="*/ 78 w 99"/>
                  <a:gd name="T105" fmla="*/ 0 h 741"/>
                  <a:gd name="T106" fmla="*/ 79 w 99"/>
                  <a:gd name="T107" fmla="*/ 0 h 741"/>
                  <a:gd name="T108" fmla="*/ 77 w 99"/>
                  <a:gd name="T109" fmla="*/ 0 h 741"/>
                  <a:gd name="T110" fmla="*/ 72 w 99"/>
                  <a:gd name="T111" fmla="*/ 0 h 741"/>
                  <a:gd name="T112" fmla="*/ 63 w 99"/>
                  <a:gd name="T113" fmla="*/ 0 h 741"/>
                  <a:gd name="T114" fmla="*/ 53 w 99"/>
                  <a:gd name="T115" fmla="*/ 0 h 741"/>
                  <a:gd name="T116" fmla="*/ 42 w 99"/>
                  <a:gd name="T117" fmla="*/ 0 h 741"/>
                  <a:gd name="T118" fmla="*/ 33 w 99"/>
                  <a:gd name="T119" fmla="*/ 0 h 741"/>
                  <a:gd name="T120" fmla="*/ 25 w 99"/>
                  <a:gd name="T121" fmla="*/ 0 h 741"/>
                  <a:gd name="T122" fmla="*/ 20 w 99"/>
                  <a:gd name="T123" fmla="*/ 0 h 741"/>
                  <a:gd name="T124" fmla="*/ 22 w 99"/>
                  <a:gd name="T125" fmla="*/ 0 h 74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  <a:gd name="T189" fmla="*/ 0 w 99"/>
                  <a:gd name="T190" fmla="*/ 0 h 741"/>
                  <a:gd name="T191" fmla="*/ 99 w 99"/>
                  <a:gd name="T192" fmla="*/ 741 h 741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T189" t="T190" r="T191" b="T192"/>
                <a:pathLst>
                  <a:path w="99" h="741">
                    <a:moveTo>
                      <a:pt x="22" y="741"/>
                    </a:moveTo>
                    <a:lnTo>
                      <a:pt x="25" y="738"/>
                    </a:lnTo>
                    <a:lnTo>
                      <a:pt x="34" y="729"/>
                    </a:lnTo>
                    <a:lnTo>
                      <a:pt x="46" y="714"/>
                    </a:lnTo>
                    <a:lnTo>
                      <a:pt x="61" y="693"/>
                    </a:lnTo>
                    <a:lnTo>
                      <a:pt x="75" y="668"/>
                    </a:lnTo>
                    <a:lnTo>
                      <a:pt x="87" y="636"/>
                    </a:lnTo>
                    <a:lnTo>
                      <a:pt x="95" y="602"/>
                    </a:lnTo>
                    <a:lnTo>
                      <a:pt x="99" y="561"/>
                    </a:lnTo>
                    <a:lnTo>
                      <a:pt x="98" y="515"/>
                    </a:lnTo>
                    <a:lnTo>
                      <a:pt x="93" y="474"/>
                    </a:lnTo>
                    <a:lnTo>
                      <a:pt x="88" y="438"/>
                    </a:lnTo>
                    <a:lnTo>
                      <a:pt x="80" y="410"/>
                    </a:lnTo>
                    <a:lnTo>
                      <a:pt x="71" y="384"/>
                    </a:lnTo>
                    <a:lnTo>
                      <a:pt x="61" y="362"/>
                    </a:lnTo>
                    <a:lnTo>
                      <a:pt x="51" y="342"/>
                    </a:lnTo>
                    <a:lnTo>
                      <a:pt x="41" y="326"/>
                    </a:lnTo>
                    <a:lnTo>
                      <a:pt x="27" y="288"/>
                    </a:lnTo>
                    <a:lnTo>
                      <a:pt x="20" y="245"/>
                    </a:lnTo>
                    <a:lnTo>
                      <a:pt x="16" y="197"/>
                    </a:lnTo>
                    <a:lnTo>
                      <a:pt x="16" y="147"/>
                    </a:lnTo>
                    <a:lnTo>
                      <a:pt x="19" y="125"/>
                    </a:lnTo>
                    <a:lnTo>
                      <a:pt x="23" y="102"/>
                    </a:lnTo>
                    <a:lnTo>
                      <a:pt x="31" y="81"/>
                    </a:lnTo>
                    <a:lnTo>
                      <a:pt x="39" y="63"/>
                    </a:lnTo>
                    <a:lnTo>
                      <a:pt x="47" y="48"/>
                    </a:lnTo>
                    <a:lnTo>
                      <a:pt x="54" y="38"/>
                    </a:lnTo>
                    <a:lnTo>
                      <a:pt x="59" y="30"/>
                    </a:lnTo>
                    <a:lnTo>
                      <a:pt x="61" y="27"/>
                    </a:lnTo>
                    <a:lnTo>
                      <a:pt x="56" y="0"/>
                    </a:lnTo>
                    <a:lnTo>
                      <a:pt x="46" y="14"/>
                    </a:lnTo>
                    <a:lnTo>
                      <a:pt x="35" y="30"/>
                    </a:lnTo>
                    <a:lnTo>
                      <a:pt x="25" y="50"/>
                    </a:lnTo>
                    <a:lnTo>
                      <a:pt x="18" y="71"/>
                    </a:lnTo>
                    <a:lnTo>
                      <a:pt x="10" y="92"/>
                    </a:lnTo>
                    <a:lnTo>
                      <a:pt x="5" y="114"/>
                    </a:lnTo>
                    <a:lnTo>
                      <a:pt x="1" y="134"/>
                    </a:lnTo>
                    <a:lnTo>
                      <a:pt x="0" y="152"/>
                    </a:lnTo>
                    <a:lnTo>
                      <a:pt x="0" y="179"/>
                    </a:lnTo>
                    <a:lnTo>
                      <a:pt x="0" y="203"/>
                    </a:lnTo>
                    <a:lnTo>
                      <a:pt x="0" y="228"/>
                    </a:lnTo>
                    <a:lnTo>
                      <a:pt x="2" y="254"/>
                    </a:lnTo>
                    <a:lnTo>
                      <a:pt x="7" y="279"/>
                    </a:lnTo>
                    <a:lnTo>
                      <a:pt x="13" y="306"/>
                    </a:lnTo>
                    <a:lnTo>
                      <a:pt x="24" y="336"/>
                    </a:lnTo>
                    <a:lnTo>
                      <a:pt x="38" y="368"/>
                    </a:lnTo>
                    <a:lnTo>
                      <a:pt x="48" y="389"/>
                    </a:lnTo>
                    <a:lnTo>
                      <a:pt x="56" y="411"/>
                    </a:lnTo>
                    <a:lnTo>
                      <a:pt x="64" y="434"/>
                    </a:lnTo>
                    <a:lnTo>
                      <a:pt x="69" y="456"/>
                    </a:lnTo>
                    <a:lnTo>
                      <a:pt x="74" y="480"/>
                    </a:lnTo>
                    <a:lnTo>
                      <a:pt x="77" y="506"/>
                    </a:lnTo>
                    <a:lnTo>
                      <a:pt x="78" y="534"/>
                    </a:lnTo>
                    <a:lnTo>
                      <a:pt x="79" y="564"/>
                    </a:lnTo>
                    <a:lnTo>
                      <a:pt x="77" y="596"/>
                    </a:lnTo>
                    <a:lnTo>
                      <a:pt x="72" y="624"/>
                    </a:lnTo>
                    <a:lnTo>
                      <a:pt x="63" y="651"/>
                    </a:lnTo>
                    <a:lnTo>
                      <a:pt x="53" y="675"/>
                    </a:lnTo>
                    <a:lnTo>
                      <a:pt x="42" y="695"/>
                    </a:lnTo>
                    <a:lnTo>
                      <a:pt x="33" y="708"/>
                    </a:lnTo>
                    <a:lnTo>
                      <a:pt x="25" y="717"/>
                    </a:lnTo>
                    <a:lnTo>
                      <a:pt x="20" y="720"/>
                    </a:lnTo>
                    <a:lnTo>
                      <a:pt x="22" y="74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018" name="Freeform 53"/>
              <p:cNvSpPr>
                <a:spLocks/>
              </p:cNvSpPr>
              <p:nvPr/>
            </p:nvSpPr>
            <p:spPr bwMode="auto">
              <a:xfrm>
                <a:off x="5153" y="3467"/>
                <a:ext cx="155" cy="657"/>
              </a:xfrm>
              <a:custGeom>
                <a:avLst/>
                <a:gdLst>
                  <a:gd name="T0" fmla="*/ 92 w 155"/>
                  <a:gd name="T1" fmla="*/ 0 h 1315"/>
                  <a:gd name="T2" fmla="*/ 98 w 155"/>
                  <a:gd name="T3" fmla="*/ 0 h 1315"/>
                  <a:gd name="T4" fmla="*/ 108 w 155"/>
                  <a:gd name="T5" fmla="*/ 0 h 1315"/>
                  <a:gd name="T6" fmla="*/ 119 w 155"/>
                  <a:gd name="T7" fmla="*/ 0 h 1315"/>
                  <a:gd name="T8" fmla="*/ 128 w 155"/>
                  <a:gd name="T9" fmla="*/ 0 h 1315"/>
                  <a:gd name="T10" fmla="*/ 137 w 155"/>
                  <a:gd name="T11" fmla="*/ 0 h 1315"/>
                  <a:gd name="T12" fmla="*/ 145 w 155"/>
                  <a:gd name="T13" fmla="*/ 0 h 1315"/>
                  <a:gd name="T14" fmla="*/ 150 w 155"/>
                  <a:gd name="T15" fmla="*/ 0 h 1315"/>
                  <a:gd name="T16" fmla="*/ 154 w 155"/>
                  <a:gd name="T17" fmla="*/ 0 h 1315"/>
                  <a:gd name="T18" fmla="*/ 155 w 155"/>
                  <a:gd name="T19" fmla="*/ 0 h 1315"/>
                  <a:gd name="T20" fmla="*/ 150 w 155"/>
                  <a:gd name="T21" fmla="*/ 0 h 1315"/>
                  <a:gd name="T22" fmla="*/ 135 w 155"/>
                  <a:gd name="T23" fmla="*/ 0 h 1315"/>
                  <a:gd name="T24" fmla="*/ 112 w 155"/>
                  <a:gd name="T25" fmla="*/ 0 h 1315"/>
                  <a:gd name="T26" fmla="*/ 86 w 155"/>
                  <a:gd name="T27" fmla="*/ 0 h 1315"/>
                  <a:gd name="T28" fmla="*/ 60 w 155"/>
                  <a:gd name="T29" fmla="*/ 0 h 1315"/>
                  <a:gd name="T30" fmla="*/ 37 w 155"/>
                  <a:gd name="T31" fmla="*/ 0 h 1315"/>
                  <a:gd name="T32" fmla="*/ 21 w 155"/>
                  <a:gd name="T33" fmla="*/ 0 h 1315"/>
                  <a:gd name="T34" fmla="*/ 15 w 155"/>
                  <a:gd name="T35" fmla="*/ 0 h 1315"/>
                  <a:gd name="T36" fmla="*/ 17 w 155"/>
                  <a:gd name="T37" fmla="*/ 0 h 1315"/>
                  <a:gd name="T38" fmla="*/ 23 w 155"/>
                  <a:gd name="T39" fmla="*/ 0 h 1315"/>
                  <a:gd name="T40" fmla="*/ 33 w 155"/>
                  <a:gd name="T41" fmla="*/ 0 h 1315"/>
                  <a:gd name="T42" fmla="*/ 44 w 155"/>
                  <a:gd name="T43" fmla="*/ 0 h 1315"/>
                  <a:gd name="T44" fmla="*/ 54 w 155"/>
                  <a:gd name="T45" fmla="*/ 0 h 1315"/>
                  <a:gd name="T46" fmla="*/ 63 w 155"/>
                  <a:gd name="T47" fmla="*/ 0 h 1315"/>
                  <a:gd name="T48" fmla="*/ 70 w 155"/>
                  <a:gd name="T49" fmla="*/ 0 h 1315"/>
                  <a:gd name="T50" fmla="*/ 72 w 155"/>
                  <a:gd name="T51" fmla="*/ 0 h 1315"/>
                  <a:gd name="T52" fmla="*/ 69 w 155"/>
                  <a:gd name="T53" fmla="*/ 0 h 1315"/>
                  <a:gd name="T54" fmla="*/ 66 w 155"/>
                  <a:gd name="T55" fmla="*/ 0 h 1315"/>
                  <a:gd name="T56" fmla="*/ 58 w 155"/>
                  <a:gd name="T57" fmla="*/ 0 h 1315"/>
                  <a:gd name="T58" fmla="*/ 47 w 155"/>
                  <a:gd name="T59" fmla="*/ 0 h 1315"/>
                  <a:gd name="T60" fmla="*/ 34 w 155"/>
                  <a:gd name="T61" fmla="*/ 0 h 1315"/>
                  <a:gd name="T62" fmla="*/ 21 w 155"/>
                  <a:gd name="T63" fmla="*/ 0 h 1315"/>
                  <a:gd name="T64" fmla="*/ 10 w 155"/>
                  <a:gd name="T65" fmla="*/ 0 h 1315"/>
                  <a:gd name="T66" fmla="*/ 3 w 155"/>
                  <a:gd name="T67" fmla="*/ 0 h 1315"/>
                  <a:gd name="T68" fmla="*/ 0 w 155"/>
                  <a:gd name="T69" fmla="*/ 0 h 1315"/>
                  <a:gd name="T70" fmla="*/ 5 w 155"/>
                  <a:gd name="T71" fmla="*/ 0 h 1315"/>
                  <a:gd name="T72" fmla="*/ 21 w 155"/>
                  <a:gd name="T73" fmla="*/ 0 h 1315"/>
                  <a:gd name="T74" fmla="*/ 43 w 155"/>
                  <a:gd name="T75" fmla="*/ 0 h 1315"/>
                  <a:gd name="T76" fmla="*/ 68 w 155"/>
                  <a:gd name="T77" fmla="*/ 0 h 1315"/>
                  <a:gd name="T78" fmla="*/ 92 w 155"/>
                  <a:gd name="T79" fmla="*/ 0 h 1315"/>
                  <a:gd name="T80" fmla="*/ 113 w 155"/>
                  <a:gd name="T81" fmla="*/ 0 h 1315"/>
                  <a:gd name="T82" fmla="*/ 129 w 155"/>
                  <a:gd name="T83" fmla="*/ 0 h 1315"/>
                  <a:gd name="T84" fmla="*/ 135 w 155"/>
                  <a:gd name="T85" fmla="*/ 0 h 1315"/>
                  <a:gd name="T86" fmla="*/ 134 w 155"/>
                  <a:gd name="T87" fmla="*/ 0 h 1315"/>
                  <a:gd name="T88" fmla="*/ 132 w 155"/>
                  <a:gd name="T89" fmla="*/ 0 h 1315"/>
                  <a:gd name="T90" fmla="*/ 128 w 155"/>
                  <a:gd name="T91" fmla="*/ 0 h 1315"/>
                  <a:gd name="T92" fmla="*/ 123 w 155"/>
                  <a:gd name="T93" fmla="*/ 0 h 1315"/>
                  <a:gd name="T94" fmla="*/ 118 w 155"/>
                  <a:gd name="T95" fmla="*/ 0 h 1315"/>
                  <a:gd name="T96" fmla="*/ 110 w 155"/>
                  <a:gd name="T97" fmla="*/ 0 h 1315"/>
                  <a:gd name="T98" fmla="*/ 101 w 155"/>
                  <a:gd name="T99" fmla="*/ 0 h 1315"/>
                  <a:gd name="T100" fmla="*/ 92 w 155"/>
                  <a:gd name="T101" fmla="*/ 0 h 1315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w 155"/>
                  <a:gd name="T154" fmla="*/ 0 h 1315"/>
                  <a:gd name="T155" fmla="*/ 155 w 155"/>
                  <a:gd name="T156" fmla="*/ 1315 h 1315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T153" t="T154" r="T155" b="T156"/>
                <a:pathLst>
                  <a:path w="155" h="1315">
                    <a:moveTo>
                      <a:pt x="92" y="1292"/>
                    </a:moveTo>
                    <a:lnTo>
                      <a:pt x="98" y="1315"/>
                    </a:lnTo>
                    <a:lnTo>
                      <a:pt x="108" y="1297"/>
                    </a:lnTo>
                    <a:lnTo>
                      <a:pt x="119" y="1273"/>
                    </a:lnTo>
                    <a:lnTo>
                      <a:pt x="128" y="1246"/>
                    </a:lnTo>
                    <a:lnTo>
                      <a:pt x="137" y="1219"/>
                    </a:lnTo>
                    <a:lnTo>
                      <a:pt x="145" y="1192"/>
                    </a:lnTo>
                    <a:lnTo>
                      <a:pt x="150" y="1166"/>
                    </a:lnTo>
                    <a:lnTo>
                      <a:pt x="154" y="1144"/>
                    </a:lnTo>
                    <a:lnTo>
                      <a:pt x="155" y="1127"/>
                    </a:lnTo>
                    <a:lnTo>
                      <a:pt x="150" y="1028"/>
                    </a:lnTo>
                    <a:lnTo>
                      <a:pt x="135" y="937"/>
                    </a:lnTo>
                    <a:lnTo>
                      <a:pt x="112" y="849"/>
                    </a:lnTo>
                    <a:lnTo>
                      <a:pt x="86" y="762"/>
                    </a:lnTo>
                    <a:lnTo>
                      <a:pt x="60" y="670"/>
                    </a:lnTo>
                    <a:lnTo>
                      <a:pt x="37" y="571"/>
                    </a:lnTo>
                    <a:lnTo>
                      <a:pt x="21" y="459"/>
                    </a:lnTo>
                    <a:lnTo>
                      <a:pt x="15" y="330"/>
                    </a:lnTo>
                    <a:lnTo>
                      <a:pt x="17" y="285"/>
                    </a:lnTo>
                    <a:lnTo>
                      <a:pt x="23" y="235"/>
                    </a:lnTo>
                    <a:lnTo>
                      <a:pt x="33" y="188"/>
                    </a:lnTo>
                    <a:lnTo>
                      <a:pt x="44" y="141"/>
                    </a:lnTo>
                    <a:lnTo>
                      <a:pt x="54" y="101"/>
                    </a:lnTo>
                    <a:lnTo>
                      <a:pt x="63" y="68"/>
                    </a:lnTo>
                    <a:lnTo>
                      <a:pt x="70" y="47"/>
                    </a:lnTo>
                    <a:lnTo>
                      <a:pt x="72" y="39"/>
                    </a:lnTo>
                    <a:lnTo>
                      <a:pt x="69" y="0"/>
                    </a:lnTo>
                    <a:lnTo>
                      <a:pt x="66" y="8"/>
                    </a:lnTo>
                    <a:lnTo>
                      <a:pt x="58" y="32"/>
                    </a:lnTo>
                    <a:lnTo>
                      <a:pt x="47" y="66"/>
                    </a:lnTo>
                    <a:lnTo>
                      <a:pt x="34" y="111"/>
                    </a:lnTo>
                    <a:lnTo>
                      <a:pt x="21" y="162"/>
                    </a:lnTo>
                    <a:lnTo>
                      <a:pt x="10" y="218"/>
                    </a:lnTo>
                    <a:lnTo>
                      <a:pt x="3" y="274"/>
                    </a:lnTo>
                    <a:lnTo>
                      <a:pt x="0" y="330"/>
                    </a:lnTo>
                    <a:lnTo>
                      <a:pt x="5" y="454"/>
                    </a:lnTo>
                    <a:lnTo>
                      <a:pt x="21" y="570"/>
                    </a:lnTo>
                    <a:lnTo>
                      <a:pt x="43" y="678"/>
                    </a:lnTo>
                    <a:lnTo>
                      <a:pt x="68" y="777"/>
                    </a:lnTo>
                    <a:lnTo>
                      <a:pt x="92" y="871"/>
                    </a:lnTo>
                    <a:lnTo>
                      <a:pt x="113" y="958"/>
                    </a:lnTo>
                    <a:lnTo>
                      <a:pt x="129" y="1042"/>
                    </a:lnTo>
                    <a:lnTo>
                      <a:pt x="135" y="1121"/>
                    </a:lnTo>
                    <a:lnTo>
                      <a:pt x="134" y="1132"/>
                    </a:lnTo>
                    <a:lnTo>
                      <a:pt x="132" y="1148"/>
                    </a:lnTo>
                    <a:lnTo>
                      <a:pt x="128" y="1168"/>
                    </a:lnTo>
                    <a:lnTo>
                      <a:pt x="123" y="1190"/>
                    </a:lnTo>
                    <a:lnTo>
                      <a:pt x="118" y="1216"/>
                    </a:lnTo>
                    <a:lnTo>
                      <a:pt x="110" y="1243"/>
                    </a:lnTo>
                    <a:lnTo>
                      <a:pt x="101" y="1268"/>
                    </a:lnTo>
                    <a:lnTo>
                      <a:pt x="92" y="129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019" name="Freeform 54"/>
              <p:cNvSpPr>
                <a:spLocks/>
              </p:cNvSpPr>
              <p:nvPr/>
            </p:nvSpPr>
            <p:spPr bwMode="auto">
              <a:xfrm>
                <a:off x="5226" y="3310"/>
                <a:ext cx="132" cy="660"/>
              </a:xfrm>
              <a:custGeom>
                <a:avLst/>
                <a:gdLst>
                  <a:gd name="T0" fmla="*/ 76 w 132"/>
                  <a:gd name="T1" fmla="*/ 1 h 1319"/>
                  <a:gd name="T2" fmla="*/ 80 w 132"/>
                  <a:gd name="T3" fmla="*/ 1 h 1319"/>
                  <a:gd name="T4" fmla="*/ 82 w 132"/>
                  <a:gd name="T5" fmla="*/ 1 h 1319"/>
                  <a:gd name="T6" fmla="*/ 89 w 132"/>
                  <a:gd name="T7" fmla="*/ 1 h 1319"/>
                  <a:gd name="T8" fmla="*/ 97 w 132"/>
                  <a:gd name="T9" fmla="*/ 1 h 1319"/>
                  <a:gd name="T10" fmla="*/ 106 w 132"/>
                  <a:gd name="T11" fmla="*/ 1 h 1319"/>
                  <a:gd name="T12" fmla="*/ 116 w 132"/>
                  <a:gd name="T13" fmla="*/ 1 h 1319"/>
                  <a:gd name="T14" fmla="*/ 125 w 132"/>
                  <a:gd name="T15" fmla="*/ 1 h 1319"/>
                  <a:gd name="T16" fmla="*/ 130 w 132"/>
                  <a:gd name="T17" fmla="*/ 1 h 1319"/>
                  <a:gd name="T18" fmla="*/ 132 w 132"/>
                  <a:gd name="T19" fmla="*/ 1 h 1319"/>
                  <a:gd name="T20" fmla="*/ 127 w 132"/>
                  <a:gd name="T21" fmla="*/ 1 h 1319"/>
                  <a:gd name="T22" fmla="*/ 114 w 132"/>
                  <a:gd name="T23" fmla="*/ 1 h 1319"/>
                  <a:gd name="T24" fmla="*/ 95 w 132"/>
                  <a:gd name="T25" fmla="*/ 1 h 1319"/>
                  <a:gd name="T26" fmla="*/ 75 w 132"/>
                  <a:gd name="T27" fmla="*/ 1 h 1319"/>
                  <a:gd name="T28" fmla="*/ 54 w 132"/>
                  <a:gd name="T29" fmla="*/ 1 h 1319"/>
                  <a:gd name="T30" fmla="*/ 36 w 132"/>
                  <a:gd name="T31" fmla="*/ 1 h 1319"/>
                  <a:gd name="T32" fmla="*/ 23 w 132"/>
                  <a:gd name="T33" fmla="*/ 1 h 1319"/>
                  <a:gd name="T34" fmla="*/ 18 w 132"/>
                  <a:gd name="T35" fmla="*/ 1 h 1319"/>
                  <a:gd name="T36" fmla="*/ 20 w 132"/>
                  <a:gd name="T37" fmla="*/ 1 h 1319"/>
                  <a:gd name="T38" fmla="*/ 25 w 132"/>
                  <a:gd name="T39" fmla="*/ 1 h 1319"/>
                  <a:gd name="T40" fmla="*/ 33 w 132"/>
                  <a:gd name="T41" fmla="*/ 1 h 1319"/>
                  <a:gd name="T42" fmla="*/ 42 w 132"/>
                  <a:gd name="T43" fmla="*/ 1 h 1319"/>
                  <a:gd name="T44" fmla="*/ 53 w 132"/>
                  <a:gd name="T45" fmla="*/ 1 h 1319"/>
                  <a:gd name="T46" fmla="*/ 63 w 132"/>
                  <a:gd name="T47" fmla="*/ 1 h 1319"/>
                  <a:gd name="T48" fmla="*/ 73 w 132"/>
                  <a:gd name="T49" fmla="*/ 1 h 1319"/>
                  <a:gd name="T50" fmla="*/ 80 w 132"/>
                  <a:gd name="T51" fmla="*/ 1 h 1319"/>
                  <a:gd name="T52" fmla="*/ 75 w 132"/>
                  <a:gd name="T53" fmla="*/ 0 h 1319"/>
                  <a:gd name="T54" fmla="*/ 61 w 132"/>
                  <a:gd name="T55" fmla="*/ 1 h 1319"/>
                  <a:gd name="T56" fmla="*/ 48 w 132"/>
                  <a:gd name="T57" fmla="*/ 1 h 1319"/>
                  <a:gd name="T58" fmla="*/ 35 w 132"/>
                  <a:gd name="T59" fmla="*/ 1 h 1319"/>
                  <a:gd name="T60" fmla="*/ 24 w 132"/>
                  <a:gd name="T61" fmla="*/ 1 h 1319"/>
                  <a:gd name="T62" fmla="*/ 14 w 132"/>
                  <a:gd name="T63" fmla="*/ 1 h 1319"/>
                  <a:gd name="T64" fmla="*/ 7 w 132"/>
                  <a:gd name="T65" fmla="*/ 1 h 1319"/>
                  <a:gd name="T66" fmla="*/ 2 w 132"/>
                  <a:gd name="T67" fmla="*/ 1 h 1319"/>
                  <a:gd name="T68" fmla="*/ 0 w 132"/>
                  <a:gd name="T69" fmla="*/ 1 h 1319"/>
                  <a:gd name="T70" fmla="*/ 6 w 132"/>
                  <a:gd name="T71" fmla="*/ 1 h 1319"/>
                  <a:gd name="T72" fmla="*/ 19 w 132"/>
                  <a:gd name="T73" fmla="*/ 1 h 1319"/>
                  <a:gd name="T74" fmla="*/ 37 w 132"/>
                  <a:gd name="T75" fmla="*/ 1 h 1319"/>
                  <a:gd name="T76" fmla="*/ 58 w 132"/>
                  <a:gd name="T77" fmla="*/ 1 h 1319"/>
                  <a:gd name="T78" fmla="*/ 78 w 132"/>
                  <a:gd name="T79" fmla="*/ 1 h 1319"/>
                  <a:gd name="T80" fmla="*/ 97 w 132"/>
                  <a:gd name="T81" fmla="*/ 1 h 1319"/>
                  <a:gd name="T82" fmla="*/ 110 w 132"/>
                  <a:gd name="T83" fmla="*/ 1 h 1319"/>
                  <a:gd name="T84" fmla="*/ 115 w 132"/>
                  <a:gd name="T85" fmla="*/ 1 h 1319"/>
                  <a:gd name="T86" fmla="*/ 114 w 132"/>
                  <a:gd name="T87" fmla="*/ 1 h 1319"/>
                  <a:gd name="T88" fmla="*/ 113 w 132"/>
                  <a:gd name="T89" fmla="*/ 1 h 1319"/>
                  <a:gd name="T90" fmla="*/ 110 w 132"/>
                  <a:gd name="T91" fmla="*/ 1 h 1319"/>
                  <a:gd name="T92" fmla="*/ 105 w 132"/>
                  <a:gd name="T93" fmla="*/ 1 h 1319"/>
                  <a:gd name="T94" fmla="*/ 99 w 132"/>
                  <a:gd name="T95" fmla="*/ 1 h 1319"/>
                  <a:gd name="T96" fmla="*/ 92 w 132"/>
                  <a:gd name="T97" fmla="*/ 1 h 1319"/>
                  <a:gd name="T98" fmla="*/ 85 w 132"/>
                  <a:gd name="T99" fmla="*/ 1 h 1319"/>
                  <a:gd name="T100" fmla="*/ 76 w 132"/>
                  <a:gd name="T101" fmla="*/ 1 h 1319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w 132"/>
                  <a:gd name="T154" fmla="*/ 0 h 1319"/>
                  <a:gd name="T155" fmla="*/ 132 w 132"/>
                  <a:gd name="T156" fmla="*/ 1319 h 1319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T153" t="T154" r="T155" b="T156"/>
                <a:pathLst>
                  <a:path w="132" h="1319">
                    <a:moveTo>
                      <a:pt x="76" y="1286"/>
                    </a:moveTo>
                    <a:lnTo>
                      <a:pt x="80" y="1319"/>
                    </a:lnTo>
                    <a:lnTo>
                      <a:pt x="82" y="1314"/>
                    </a:lnTo>
                    <a:lnTo>
                      <a:pt x="89" y="1303"/>
                    </a:lnTo>
                    <a:lnTo>
                      <a:pt x="97" y="1280"/>
                    </a:lnTo>
                    <a:lnTo>
                      <a:pt x="106" y="1250"/>
                    </a:lnTo>
                    <a:lnTo>
                      <a:pt x="116" y="1210"/>
                    </a:lnTo>
                    <a:lnTo>
                      <a:pt x="125" y="1162"/>
                    </a:lnTo>
                    <a:lnTo>
                      <a:pt x="130" y="1102"/>
                    </a:lnTo>
                    <a:lnTo>
                      <a:pt x="132" y="1033"/>
                    </a:lnTo>
                    <a:lnTo>
                      <a:pt x="127" y="935"/>
                    </a:lnTo>
                    <a:lnTo>
                      <a:pt x="114" y="835"/>
                    </a:lnTo>
                    <a:lnTo>
                      <a:pt x="95" y="734"/>
                    </a:lnTo>
                    <a:lnTo>
                      <a:pt x="75" y="634"/>
                    </a:lnTo>
                    <a:lnTo>
                      <a:pt x="54" y="537"/>
                    </a:lnTo>
                    <a:lnTo>
                      <a:pt x="36" y="441"/>
                    </a:lnTo>
                    <a:lnTo>
                      <a:pt x="23" y="349"/>
                    </a:lnTo>
                    <a:lnTo>
                      <a:pt x="18" y="264"/>
                    </a:lnTo>
                    <a:lnTo>
                      <a:pt x="20" y="223"/>
                    </a:lnTo>
                    <a:lnTo>
                      <a:pt x="25" y="184"/>
                    </a:lnTo>
                    <a:lnTo>
                      <a:pt x="33" y="147"/>
                    </a:lnTo>
                    <a:lnTo>
                      <a:pt x="42" y="112"/>
                    </a:lnTo>
                    <a:lnTo>
                      <a:pt x="53" y="84"/>
                    </a:lnTo>
                    <a:lnTo>
                      <a:pt x="63" y="60"/>
                    </a:lnTo>
                    <a:lnTo>
                      <a:pt x="73" y="40"/>
                    </a:lnTo>
                    <a:lnTo>
                      <a:pt x="80" y="30"/>
                    </a:lnTo>
                    <a:lnTo>
                      <a:pt x="75" y="0"/>
                    </a:lnTo>
                    <a:lnTo>
                      <a:pt x="61" y="21"/>
                    </a:lnTo>
                    <a:lnTo>
                      <a:pt x="48" y="51"/>
                    </a:lnTo>
                    <a:lnTo>
                      <a:pt x="35" y="85"/>
                    </a:lnTo>
                    <a:lnTo>
                      <a:pt x="24" y="123"/>
                    </a:lnTo>
                    <a:lnTo>
                      <a:pt x="14" y="162"/>
                    </a:lnTo>
                    <a:lnTo>
                      <a:pt x="7" y="201"/>
                    </a:lnTo>
                    <a:lnTo>
                      <a:pt x="2" y="237"/>
                    </a:lnTo>
                    <a:lnTo>
                      <a:pt x="0" y="267"/>
                    </a:lnTo>
                    <a:lnTo>
                      <a:pt x="6" y="361"/>
                    </a:lnTo>
                    <a:lnTo>
                      <a:pt x="19" y="459"/>
                    </a:lnTo>
                    <a:lnTo>
                      <a:pt x="37" y="557"/>
                    </a:lnTo>
                    <a:lnTo>
                      <a:pt x="58" y="656"/>
                    </a:lnTo>
                    <a:lnTo>
                      <a:pt x="78" y="755"/>
                    </a:lnTo>
                    <a:lnTo>
                      <a:pt x="97" y="851"/>
                    </a:lnTo>
                    <a:lnTo>
                      <a:pt x="110" y="943"/>
                    </a:lnTo>
                    <a:lnTo>
                      <a:pt x="115" y="1031"/>
                    </a:lnTo>
                    <a:lnTo>
                      <a:pt x="114" y="1070"/>
                    </a:lnTo>
                    <a:lnTo>
                      <a:pt x="113" y="1108"/>
                    </a:lnTo>
                    <a:lnTo>
                      <a:pt x="110" y="1144"/>
                    </a:lnTo>
                    <a:lnTo>
                      <a:pt x="105" y="1178"/>
                    </a:lnTo>
                    <a:lnTo>
                      <a:pt x="99" y="1211"/>
                    </a:lnTo>
                    <a:lnTo>
                      <a:pt x="92" y="1240"/>
                    </a:lnTo>
                    <a:lnTo>
                      <a:pt x="85" y="1265"/>
                    </a:lnTo>
                    <a:lnTo>
                      <a:pt x="76" y="128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020" name="Freeform 55"/>
              <p:cNvSpPr>
                <a:spLocks/>
              </p:cNvSpPr>
              <p:nvPr/>
            </p:nvSpPr>
            <p:spPr bwMode="auto">
              <a:xfrm>
                <a:off x="5154" y="4132"/>
                <a:ext cx="75" cy="110"/>
              </a:xfrm>
              <a:custGeom>
                <a:avLst/>
                <a:gdLst>
                  <a:gd name="T0" fmla="*/ 69 w 75"/>
                  <a:gd name="T1" fmla="*/ 0 h 220"/>
                  <a:gd name="T2" fmla="*/ 66 w 75"/>
                  <a:gd name="T3" fmla="*/ 1 h 220"/>
                  <a:gd name="T4" fmla="*/ 58 w 75"/>
                  <a:gd name="T5" fmla="*/ 1 h 220"/>
                  <a:gd name="T6" fmla="*/ 48 w 75"/>
                  <a:gd name="T7" fmla="*/ 1 h 220"/>
                  <a:gd name="T8" fmla="*/ 35 w 75"/>
                  <a:gd name="T9" fmla="*/ 1 h 220"/>
                  <a:gd name="T10" fmla="*/ 23 w 75"/>
                  <a:gd name="T11" fmla="*/ 1 h 220"/>
                  <a:gd name="T12" fmla="*/ 12 w 75"/>
                  <a:gd name="T13" fmla="*/ 1 h 220"/>
                  <a:gd name="T14" fmla="*/ 4 w 75"/>
                  <a:gd name="T15" fmla="*/ 1 h 220"/>
                  <a:gd name="T16" fmla="*/ 0 w 75"/>
                  <a:gd name="T17" fmla="*/ 1 h 220"/>
                  <a:gd name="T18" fmla="*/ 12 w 75"/>
                  <a:gd name="T19" fmla="*/ 1 h 220"/>
                  <a:gd name="T20" fmla="*/ 12 w 75"/>
                  <a:gd name="T21" fmla="*/ 1 h 220"/>
                  <a:gd name="T22" fmla="*/ 18 w 75"/>
                  <a:gd name="T23" fmla="*/ 1 h 220"/>
                  <a:gd name="T24" fmla="*/ 27 w 75"/>
                  <a:gd name="T25" fmla="*/ 1 h 220"/>
                  <a:gd name="T26" fmla="*/ 38 w 75"/>
                  <a:gd name="T27" fmla="*/ 1 h 220"/>
                  <a:gd name="T28" fmla="*/ 49 w 75"/>
                  <a:gd name="T29" fmla="*/ 1 h 220"/>
                  <a:gd name="T30" fmla="*/ 61 w 75"/>
                  <a:gd name="T31" fmla="*/ 1 h 220"/>
                  <a:gd name="T32" fmla="*/ 70 w 75"/>
                  <a:gd name="T33" fmla="*/ 1 h 220"/>
                  <a:gd name="T34" fmla="*/ 75 w 75"/>
                  <a:gd name="T35" fmla="*/ 1 h 220"/>
                  <a:gd name="T36" fmla="*/ 69 w 75"/>
                  <a:gd name="T37" fmla="*/ 0 h 22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75"/>
                  <a:gd name="T58" fmla="*/ 0 h 220"/>
                  <a:gd name="T59" fmla="*/ 75 w 75"/>
                  <a:gd name="T60" fmla="*/ 220 h 22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75" h="220">
                    <a:moveTo>
                      <a:pt x="69" y="0"/>
                    </a:moveTo>
                    <a:lnTo>
                      <a:pt x="66" y="3"/>
                    </a:lnTo>
                    <a:lnTo>
                      <a:pt x="58" y="10"/>
                    </a:lnTo>
                    <a:lnTo>
                      <a:pt x="48" y="27"/>
                    </a:lnTo>
                    <a:lnTo>
                      <a:pt x="35" y="48"/>
                    </a:lnTo>
                    <a:lnTo>
                      <a:pt x="23" y="78"/>
                    </a:lnTo>
                    <a:lnTo>
                      <a:pt x="12" y="117"/>
                    </a:lnTo>
                    <a:lnTo>
                      <a:pt x="4" y="163"/>
                    </a:lnTo>
                    <a:lnTo>
                      <a:pt x="0" y="220"/>
                    </a:lnTo>
                    <a:lnTo>
                      <a:pt x="12" y="211"/>
                    </a:lnTo>
                    <a:lnTo>
                      <a:pt x="12" y="174"/>
                    </a:lnTo>
                    <a:lnTo>
                      <a:pt x="18" y="138"/>
                    </a:lnTo>
                    <a:lnTo>
                      <a:pt x="27" y="105"/>
                    </a:lnTo>
                    <a:lnTo>
                      <a:pt x="38" y="75"/>
                    </a:lnTo>
                    <a:lnTo>
                      <a:pt x="49" y="51"/>
                    </a:lnTo>
                    <a:lnTo>
                      <a:pt x="61" y="33"/>
                    </a:lnTo>
                    <a:lnTo>
                      <a:pt x="70" y="21"/>
                    </a:lnTo>
                    <a:lnTo>
                      <a:pt x="75" y="18"/>
                    </a:lnTo>
                    <a:lnTo>
                      <a:pt x="69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38954" name="Group 56"/>
            <p:cNvGrpSpPr>
              <a:grpSpLocks/>
            </p:cNvGrpSpPr>
            <p:nvPr/>
          </p:nvGrpSpPr>
          <p:grpSpPr bwMode="auto">
            <a:xfrm>
              <a:off x="4224" y="2041"/>
              <a:ext cx="499" cy="2279"/>
              <a:chOff x="5045" y="2065"/>
              <a:chExt cx="499" cy="2279"/>
            </a:xfrm>
          </p:grpSpPr>
          <p:sp>
            <p:nvSpPr>
              <p:cNvPr id="38955" name="Freeform 57"/>
              <p:cNvSpPr>
                <a:spLocks/>
              </p:cNvSpPr>
              <p:nvPr/>
            </p:nvSpPr>
            <p:spPr bwMode="auto">
              <a:xfrm>
                <a:off x="5188" y="3107"/>
                <a:ext cx="143" cy="363"/>
              </a:xfrm>
              <a:custGeom>
                <a:avLst/>
                <a:gdLst>
                  <a:gd name="T0" fmla="*/ 67 w 143"/>
                  <a:gd name="T1" fmla="*/ 0 h 727"/>
                  <a:gd name="T2" fmla="*/ 89 w 143"/>
                  <a:gd name="T3" fmla="*/ 0 h 727"/>
                  <a:gd name="T4" fmla="*/ 118 w 143"/>
                  <a:gd name="T5" fmla="*/ 0 h 727"/>
                  <a:gd name="T6" fmla="*/ 140 w 143"/>
                  <a:gd name="T7" fmla="*/ 0 h 727"/>
                  <a:gd name="T8" fmla="*/ 139 w 143"/>
                  <a:gd name="T9" fmla="*/ 0 h 727"/>
                  <a:gd name="T10" fmla="*/ 116 w 143"/>
                  <a:gd name="T11" fmla="*/ 0 h 727"/>
                  <a:gd name="T12" fmla="*/ 84 w 143"/>
                  <a:gd name="T13" fmla="*/ 0 h 727"/>
                  <a:gd name="T14" fmla="*/ 56 w 143"/>
                  <a:gd name="T15" fmla="*/ 0 h 727"/>
                  <a:gd name="T16" fmla="*/ 40 w 143"/>
                  <a:gd name="T17" fmla="*/ 0 h 727"/>
                  <a:gd name="T18" fmla="*/ 28 w 143"/>
                  <a:gd name="T19" fmla="*/ 0 h 727"/>
                  <a:gd name="T20" fmla="*/ 18 w 143"/>
                  <a:gd name="T21" fmla="*/ 0 h 727"/>
                  <a:gd name="T22" fmla="*/ 12 w 143"/>
                  <a:gd name="T23" fmla="*/ 0 h 727"/>
                  <a:gd name="T24" fmla="*/ 15 w 143"/>
                  <a:gd name="T25" fmla="*/ 0 h 727"/>
                  <a:gd name="T26" fmla="*/ 37 w 143"/>
                  <a:gd name="T27" fmla="*/ 0 h 727"/>
                  <a:gd name="T28" fmla="*/ 40 w 143"/>
                  <a:gd name="T29" fmla="*/ 0 h 727"/>
                  <a:gd name="T30" fmla="*/ 38 w 143"/>
                  <a:gd name="T31" fmla="*/ 0 h 727"/>
                  <a:gd name="T32" fmla="*/ 31 w 143"/>
                  <a:gd name="T33" fmla="*/ 0 h 727"/>
                  <a:gd name="T34" fmla="*/ 18 w 143"/>
                  <a:gd name="T35" fmla="*/ 0 h 727"/>
                  <a:gd name="T36" fmla="*/ 7 w 143"/>
                  <a:gd name="T37" fmla="*/ 0 h 727"/>
                  <a:gd name="T38" fmla="*/ 1 w 143"/>
                  <a:gd name="T39" fmla="*/ 0 h 727"/>
                  <a:gd name="T40" fmla="*/ 1 w 143"/>
                  <a:gd name="T41" fmla="*/ 0 h 727"/>
                  <a:gd name="T42" fmla="*/ 7 w 143"/>
                  <a:gd name="T43" fmla="*/ 0 h 727"/>
                  <a:gd name="T44" fmla="*/ 18 w 143"/>
                  <a:gd name="T45" fmla="*/ 0 h 727"/>
                  <a:gd name="T46" fmla="*/ 37 w 143"/>
                  <a:gd name="T47" fmla="*/ 0 h 727"/>
                  <a:gd name="T48" fmla="*/ 72 w 143"/>
                  <a:gd name="T49" fmla="*/ 0 h 727"/>
                  <a:gd name="T50" fmla="*/ 103 w 143"/>
                  <a:gd name="T51" fmla="*/ 0 h 727"/>
                  <a:gd name="T52" fmla="*/ 119 w 143"/>
                  <a:gd name="T53" fmla="*/ 0 h 727"/>
                  <a:gd name="T54" fmla="*/ 127 w 143"/>
                  <a:gd name="T55" fmla="*/ 0 h 727"/>
                  <a:gd name="T56" fmla="*/ 127 w 143"/>
                  <a:gd name="T57" fmla="*/ 0 h 727"/>
                  <a:gd name="T58" fmla="*/ 111 w 143"/>
                  <a:gd name="T59" fmla="*/ 0 h 727"/>
                  <a:gd name="T60" fmla="*/ 86 w 143"/>
                  <a:gd name="T61" fmla="*/ 0 h 727"/>
                  <a:gd name="T62" fmla="*/ 66 w 143"/>
                  <a:gd name="T63" fmla="*/ 0 h 727"/>
                  <a:gd name="T64" fmla="*/ 64 w 143"/>
                  <a:gd name="T65" fmla="*/ 0 h 72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43"/>
                  <a:gd name="T100" fmla="*/ 0 h 727"/>
                  <a:gd name="T101" fmla="*/ 143 w 143"/>
                  <a:gd name="T102" fmla="*/ 727 h 72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43" h="727">
                    <a:moveTo>
                      <a:pt x="64" y="727"/>
                    </a:moveTo>
                    <a:lnTo>
                      <a:pt x="67" y="721"/>
                    </a:lnTo>
                    <a:lnTo>
                      <a:pt x="77" y="702"/>
                    </a:lnTo>
                    <a:lnTo>
                      <a:pt x="89" y="675"/>
                    </a:lnTo>
                    <a:lnTo>
                      <a:pt x="104" y="639"/>
                    </a:lnTo>
                    <a:lnTo>
                      <a:pt x="118" y="600"/>
                    </a:lnTo>
                    <a:lnTo>
                      <a:pt x="131" y="556"/>
                    </a:lnTo>
                    <a:lnTo>
                      <a:pt x="140" y="513"/>
                    </a:lnTo>
                    <a:lnTo>
                      <a:pt x="143" y="471"/>
                    </a:lnTo>
                    <a:lnTo>
                      <a:pt x="139" y="423"/>
                    </a:lnTo>
                    <a:lnTo>
                      <a:pt x="129" y="379"/>
                    </a:lnTo>
                    <a:lnTo>
                      <a:pt x="116" y="339"/>
                    </a:lnTo>
                    <a:lnTo>
                      <a:pt x="100" y="301"/>
                    </a:lnTo>
                    <a:lnTo>
                      <a:pt x="84" y="270"/>
                    </a:lnTo>
                    <a:lnTo>
                      <a:pt x="68" y="243"/>
                    </a:lnTo>
                    <a:lnTo>
                      <a:pt x="56" y="222"/>
                    </a:lnTo>
                    <a:lnTo>
                      <a:pt x="47" y="207"/>
                    </a:lnTo>
                    <a:lnTo>
                      <a:pt x="40" y="195"/>
                    </a:lnTo>
                    <a:lnTo>
                      <a:pt x="34" y="183"/>
                    </a:lnTo>
                    <a:lnTo>
                      <a:pt x="28" y="170"/>
                    </a:lnTo>
                    <a:lnTo>
                      <a:pt x="23" y="156"/>
                    </a:lnTo>
                    <a:lnTo>
                      <a:pt x="18" y="143"/>
                    </a:lnTo>
                    <a:lnTo>
                      <a:pt x="14" y="128"/>
                    </a:lnTo>
                    <a:lnTo>
                      <a:pt x="12" y="113"/>
                    </a:lnTo>
                    <a:lnTo>
                      <a:pt x="11" y="96"/>
                    </a:lnTo>
                    <a:lnTo>
                      <a:pt x="15" y="65"/>
                    </a:lnTo>
                    <a:lnTo>
                      <a:pt x="26" y="39"/>
                    </a:lnTo>
                    <a:lnTo>
                      <a:pt x="37" y="21"/>
                    </a:lnTo>
                    <a:lnTo>
                      <a:pt x="41" y="15"/>
                    </a:lnTo>
                    <a:lnTo>
                      <a:pt x="40" y="11"/>
                    </a:lnTo>
                    <a:lnTo>
                      <a:pt x="39" y="5"/>
                    </a:lnTo>
                    <a:lnTo>
                      <a:pt x="38" y="2"/>
                    </a:lnTo>
                    <a:lnTo>
                      <a:pt x="38" y="0"/>
                    </a:lnTo>
                    <a:lnTo>
                      <a:pt x="31" y="9"/>
                    </a:lnTo>
                    <a:lnTo>
                      <a:pt x="24" y="20"/>
                    </a:lnTo>
                    <a:lnTo>
                      <a:pt x="18" y="32"/>
                    </a:lnTo>
                    <a:lnTo>
                      <a:pt x="11" y="45"/>
                    </a:lnTo>
                    <a:lnTo>
                      <a:pt x="7" y="59"/>
                    </a:lnTo>
                    <a:lnTo>
                      <a:pt x="4" y="72"/>
                    </a:lnTo>
                    <a:lnTo>
                      <a:pt x="1" y="86"/>
                    </a:lnTo>
                    <a:lnTo>
                      <a:pt x="0" y="98"/>
                    </a:lnTo>
                    <a:lnTo>
                      <a:pt x="1" y="116"/>
                    </a:lnTo>
                    <a:lnTo>
                      <a:pt x="2" y="134"/>
                    </a:lnTo>
                    <a:lnTo>
                      <a:pt x="7" y="150"/>
                    </a:lnTo>
                    <a:lnTo>
                      <a:pt x="11" y="167"/>
                    </a:lnTo>
                    <a:lnTo>
                      <a:pt x="18" y="185"/>
                    </a:lnTo>
                    <a:lnTo>
                      <a:pt x="26" y="202"/>
                    </a:lnTo>
                    <a:lnTo>
                      <a:pt x="37" y="222"/>
                    </a:lnTo>
                    <a:lnTo>
                      <a:pt x="49" y="241"/>
                    </a:lnTo>
                    <a:lnTo>
                      <a:pt x="72" y="280"/>
                    </a:lnTo>
                    <a:lnTo>
                      <a:pt x="90" y="315"/>
                    </a:lnTo>
                    <a:lnTo>
                      <a:pt x="103" y="348"/>
                    </a:lnTo>
                    <a:lnTo>
                      <a:pt x="113" y="376"/>
                    </a:lnTo>
                    <a:lnTo>
                      <a:pt x="119" y="403"/>
                    </a:lnTo>
                    <a:lnTo>
                      <a:pt x="124" y="427"/>
                    </a:lnTo>
                    <a:lnTo>
                      <a:pt x="127" y="450"/>
                    </a:lnTo>
                    <a:lnTo>
                      <a:pt x="128" y="471"/>
                    </a:lnTo>
                    <a:lnTo>
                      <a:pt x="127" y="504"/>
                    </a:lnTo>
                    <a:lnTo>
                      <a:pt x="120" y="538"/>
                    </a:lnTo>
                    <a:lnTo>
                      <a:pt x="111" y="576"/>
                    </a:lnTo>
                    <a:lnTo>
                      <a:pt x="99" y="610"/>
                    </a:lnTo>
                    <a:lnTo>
                      <a:pt x="86" y="640"/>
                    </a:lnTo>
                    <a:lnTo>
                      <a:pt x="75" y="666"/>
                    </a:lnTo>
                    <a:lnTo>
                      <a:pt x="66" y="682"/>
                    </a:lnTo>
                    <a:lnTo>
                      <a:pt x="61" y="688"/>
                    </a:lnTo>
                    <a:lnTo>
                      <a:pt x="64" y="72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56" name="Freeform 58"/>
              <p:cNvSpPr>
                <a:spLocks/>
              </p:cNvSpPr>
              <p:nvPr/>
            </p:nvSpPr>
            <p:spPr bwMode="auto">
              <a:xfrm>
                <a:off x="5205" y="2888"/>
                <a:ext cx="133" cy="420"/>
              </a:xfrm>
              <a:custGeom>
                <a:avLst/>
                <a:gdLst>
                  <a:gd name="T0" fmla="*/ 116 w 133"/>
                  <a:gd name="T1" fmla="*/ 1 h 839"/>
                  <a:gd name="T2" fmla="*/ 118 w 133"/>
                  <a:gd name="T3" fmla="*/ 1 h 839"/>
                  <a:gd name="T4" fmla="*/ 121 w 133"/>
                  <a:gd name="T5" fmla="*/ 1 h 839"/>
                  <a:gd name="T6" fmla="*/ 124 w 133"/>
                  <a:gd name="T7" fmla="*/ 1 h 839"/>
                  <a:gd name="T8" fmla="*/ 125 w 133"/>
                  <a:gd name="T9" fmla="*/ 1 h 839"/>
                  <a:gd name="T10" fmla="*/ 126 w 133"/>
                  <a:gd name="T11" fmla="*/ 1 h 839"/>
                  <a:gd name="T12" fmla="*/ 129 w 133"/>
                  <a:gd name="T13" fmla="*/ 1 h 839"/>
                  <a:gd name="T14" fmla="*/ 132 w 133"/>
                  <a:gd name="T15" fmla="*/ 1 h 839"/>
                  <a:gd name="T16" fmla="*/ 133 w 133"/>
                  <a:gd name="T17" fmla="*/ 1 h 839"/>
                  <a:gd name="T18" fmla="*/ 127 w 133"/>
                  <a:gd name="T19" fmla="*/ 1 h 839"/>
                  <a:gd name="T20" fmla="*/ 113 w 133"/>
                  <a:gd name="T21" fmla="*/ 1 h 839"/>
                  <a:gd name="T22" fmla="*/ 94 w 133"/>
                  <a:gd name="T23" fmla="*/ 1 h 839"/>
                  <a:gd name="T24" fmla="*/ 72 w 133"/>
                  <a:gd name="T25" fmla="*/ 1 h 839"/>
                  <a:gd name="T26" fmla="*/ 49 w 133"/>
                  <a:gd name="T27" fmla="*/ 1 h 839"/>
                  <a:gd name="T28" fmla="*/ 30 w 133"/>
                  <a:gd name="T29" fmla="*/ 1 h 839"/>
                  <a:gd name="T30" fmla="*/ 16 w 133"/>
                  <a:gd name="T31" fmla="*/ 1 h 839"/>
                  <a:gd name="T32" fmla="*/ 10 w 133"/>
                  <a:gd name="T33" fmla="*/ 1 h 839"/>
                  <a:gd name="T34" fmla="*/ 15 w 133"/>
                  <a:gd name="T35" fmla="*/ 1 h 839"/>
                  <a:gd name="T36" fmla="*/ 26 w 133"/>
                  <a:gd name="T37" fmla="*/ 1 h 839"/>
                  <a:gd name="T38" fmla="*/ 36 w 133"/>
                  <a:gd name="T39" fmla="*/ 1 h 839"/>
                  <a:gd name="T40" fmla="*/ 41 w 133"/>
                  <a:gd name="T41" fmla="*/ 1 h 839"/>
                  <a:gd name="T42" fmla="*/ 41 w 133"/>
                  <a:gd name="T43" fmla="*/ 1 h 839"/>
                  <a:gd name="T44" fmla="*/ 42 w 133"/>
                  <a:gd name="T45" fmla="*/ 1 h 839"/>
                  <a:gd name="T46" fmla="*/ 41 w 133"/>
                  <a:gd name="T47" fmla="*/ 1 h 839"/>
                  <a:gd name="T48" fmla="*/ 36 w 133"/>
                  <a:gd name="T49" fmla="*/ 0 h 839"/>
                  <a:gd name="T50" fmla="*/ 35 w 133"/>
                  <a:gd name="T51" fmla="*/ 1 h 839"/>
                  <a:gd name="T52" fmla="*/ 31 w 133"/>
                  <a:gd name="T53" fmla="*/ 1 h 839"/>
                  <a:gd name="T54" fmla="*/ 24 w 133"/>
                  <a:gd name="T55" fmla="*/ 1 h 839"/>
                  <a:gd name="T56" fmla="*/ 18 w 133"/>
                  <a:gd name="T57" fmla="*/ 1 h 839"/>
                  <a:gd name="T58" fmla="*/ 11 w 133"/>
                  <a:gd name="T59" fmla="*/ 1 h 839"/>
                  <a:gd name="T60" fmla="*/ 5 w 133"/>
                  <a:gd name="T61" fmla="*/ 1 h 839"/>
                  <a:gd name="T62" fmla="*/ 1 w 133"/>
                  <a:gd name="T63" fmla="*/ 1 h 839"/>
                  <a:gd name="T64" fmla="*/ 0 w 133"/>
                  <a:gd name="T65" fmla="*/ 1 h 839"/>
                  <a:gd name="T66" fmla="*/ 5 w 133"/>
                  <a:gd name="T67" fmla="*/ 1 h 839"/>
                  <a:gd name="T68" fmla="*/ 18 w 133"/>
                  <a:gd name="T69" fmla="*/ 1 h 839"/>
                  <a:gd name="T70" fmla="*/ 36 w 133"/>
                  <a:gd name="T71" fmla="*/ 1 h 839"/>
                  <a:gd name="T72" fmla="*/ 58 w 133"/>
                  <a:gd name="T73" fmla="*/ 1 h 839"/>
                  <a:gd name="T74" fmla="*/ 80 w 133"/>
                  <a:gd name="T75" fmla="*/ 1 h 839"/>
                  <a:gd name="T76" fmla="*/ 98 w 133"/>
                  <a:gd name="T77" fmla="*/ 1 h 839"/>
                  <a:gd name="T78" fmla="*/ 111 w 133"/>
                  <a:gd name="T79" fmla="*/ 1 h 839"/>
                  <a:gd name="T80" fmla="*/ 116 w 133"/>
                  <a:gd name="T81" fmla="*/ 1 h 839"/>
                  <a:gd name="T82" fmla="*/ 116 w 133"/>
                  <a:gd name="T83" fmla="*/ 1 h 839"/>
                  <a:gd name="T84" fmla="*/ 116 w 133"/>
                  <a:gd name="T85" fmla="*/ 1 h 839"/>
                  <a:gd name="T86" fmla="*/ 116 w 133"/>
                  <a:gd name="T87" fmla="*/ 1 h 839"/>
                  <a:gd name="T88" fmla="*/ 116 w 133"/>
                  <a:gd name="T89" fmla="*/ 1 h 839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133"/>
                  <a:gd name="T136" fmla="*/ 0 h 839"/>
                  <a:gd name="T137" fmla="*/ 133 w 133"/>
                  <a:gd name="T138" fmla="*/ 839 h 839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133" h="839">
                    <a:moveTo>
                      <a:pt x="116" y="802"/>
                    </a:moveTo>
                    <a:lnTo>
                      <a:pt x="118" y="806"/>
                    </a:lnTo>
                    <a:lnTo>
                      <a:pt x="121" y="818"/>
                    </a:lnTo>
                    <a:lnTo>
                      <a:pt x="124" y="832"/>
                    </a:lnTo>
                    <a:lnTo>
                      <a:pt x="125" y="839"/>
                    </a:lnTo>
                    <a:lnTo>
                      <a:pt x="126" y="832"/>
                    </a:lnTo>
                    <a:lnTo>
                      <a:pt x="129" y="812"/>
                    </a:lnTo>
                    <a:lnTo>
                      <a:pt x="132" y="788"/>
                    </a:lnTo>
                    <a:lnTo>
                      <a:pt x="133" y="763"/>
                    </a:lnTo>
                    <a:lnTo>
                      <a:pt x="127" y="694"/>
                    </a:lnTo>
                    <a:lnTo>
                      <a:pt x="113" y="634"/>
                    </a:lnTo>
                    <a:lnTo>
                      <a:pt x="94" y="576"/>
                    </a:lnTo>
                    <a:lnTo>
                      <a:pt x="72" y="519"/>
                    </a:lnTo>
                    <a:lnTo>
                      <a:pt x="49" y="460"/>
                    </a:lnTo>
                    <a:lnTo>
                      <a:pt x="30" y="394"/>
                    </a:lnTo>
                    <a:lnTo>
                      <a:pt x="16" y="319"/>
                    </a:lnTo>
                    <a:lnTo>
                      <a:pt x="10" y="231"/>
                    </a:lnTo>
                    <a:lnTo>
                      <a:pt x="15" y="166"/>
                    </a:lnTo>
                    <a:lnTo>
                      <a:pt x="26" y="103"/>
                    </a:lnTo>
                    <a:lnTo>
                      <a:pt x="36" y="54"/>
                    </a:lnTo>
                    <a:lnTo>
                      <a:pt x="41" y="34"/>
                    </a:lnTo>
                    <a:lnTo>
                      <a:pt x="41" y="28"/>
                    </a:lnTo>
                    <a:lnTo>
                      <a:pt x="42" y="16"/>
                    </a:lnTo>
                    <a:lnTo>
                      <a:pt x="41" y="6"/>
                    </a:lnTo>
                    <a:lnTo>
                      <a:pt x="36" y="0"/>
                    </a:lnTo>
                    <a:lnTo>
                      <a:pt x="35" y="6"/>
                    </a:lnTo>
                    <a:lnTo>
                      <a:pt x="31" y="22"/>
                    </a:lnTo>
                    <a:lnTo>
                      <a:pt x="24" y="46"/>
                    </a:lnTo>
                    <a:lnTo>
                      <a:pt x="18" y="78"/>
                    </a:lnTo>
                    <a:lnTo>
                      <a:pt x="11" y="114"/>
                    </a:lnTo>
                    <a:lnTo>
                      <a:pt x="5" y="153"/>
                    </a:lnTo>
                    <a:lnTo>
                      <a:pt x="1" y="192"/>
                    </a:lnTo>
                    <a:lnTo>
                      <a:pt x="0" y="231"/>
                    </a:lnTo>
                    <a:lnTo>
                      <a:pt x="5" y="316"/>
                    </a:lnTo>
                    <a:lnTo>
                      <a:pt x="18" y="391"/>
                    </a:lnTo>
                    <a:lnTo>
                      <a:pt x="36" y="460"/>
                    </a:lnTo>
                    <a:lnTo>
                      <a:pt x="58" y="523"/>
                    </a:lnTo>
                    <a:lnTo>
                      <a:pt x="80" y="582"/>
                    </a:lnTo>
                    <a:lnTo>
                      <a:pt x="98" y="637"/>
                    </a:lnTo>
                    <a:lnTo>
                      <a:pt x="111" y="691"/>
                    </a:lnTo>
                    <a:lnTo>
                      <a:pt x="116" y="745"/>
                    </a:lnTo>
                    <a:lnTo>
                      <a:pt x="116" y="760"/>
                    </a:lnTo>
                    <a:lnTo>
                      <a:pt x="116" y="778"/>
                    </a:lnTo>
                    <a:lnTo>
                      <a:pt x="116" y="794"/>
                    </a:lnTo>
                    <a:lnTo>
                      <a:pt x="116" y="80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57" name="Freeform 59"/>
              <p:cNvSpPr>
                <a:spLocks/>
              </p:cNvSpPr>
              <p:nvPr/>
            </p:nvSpPr>
            <p:spPr bwMode="auto">
              <a:xfrm>
                <a:off x="5159" y="2528"/>
                <a:ext cx="128" cy="573"/>
              </a:xfrm>
              <a:custGeom>
                <a:avLst/>
                <a:gdLst>
                  <a:gd name="T0" fmla="*/ 91 w 128"/>
                  <a:gd name="T1" fmla="*/ 1 h 1145"/>
                  <a:gd name="T2" fmla="*/ 96 w 128"/>
                  <a:gd name="T3" fmla="*/ 1 h 1145"/>
                  <a:gd name="T4" fmla="*/ 109 w 128"/>
                  <a:gd name="T5" fmla="*/ 1 h 1145"/>
                  <a:gd name="T6" fmla="*/ 122 w 128"/>
                  <a:gd name="T7" fmla="*/ 1 h 1145"/>
                  <a:gd name="T8" fmla="*/ 128 w 128"/>
                  <a:gd name="T9" fmla="*/ 1 h 1145"/>
                  <a:gd name="T10" fmla="*/ 115 w 128"/>
                  <a:gd name="T11" fmla="*/ 1 h 1145"/>
                  <a:gd name="T12" fmla="*/ 85 w 128"/>
                  <a:gd name="T13" fmla="*/ 1 h 1145"/>
                  <a:gd name="T14" fmla="*/ 55 w 128"/>
                  <a:gd name="T15" fmla="*/ 1 h 1145"/>
                  <a:gd name="T16" fmla="*/ 41 w 128"/>
                  <a:gd name="T17" fmla="*/ 1 h 1145"/>
                  <a:gd name="T18" fmla="*/ 51 w 128"/>
                  <a:gd name="T19" fmla="*/ 1 h 1145"/>
                  <a:gd name="T20" fmla="*/ 61 w 128"/>
                  <a:gd name="T21" fmla="*/ 1 h 1145"/>
                  <a:gd name="T22" fmla="*/ 76 w 128"/>
                  <a:gd name="T23" fmla="*/ 1 h 1145"/>
                  <a:gd name="T24" fmla="*/ 90 w 128"/>
                  <a:gd name="T25" fmla="*/ 1 h 1145"/>
                  <a:gd name="T26" fmla="*/ 92 w 128"/>
                  <a:gd name="T27" fmla="*/ 1 h 1145"/>
                  <a:gd name="T28" fmla="*/ 100 w 128"/>
                  <a:gd name="T29" fmla="*/ 1 h 1145"/>
                  <a:gd name="T30" fmla="*/ 112 w 128"/>
                  <a:gd name="T31" fmla="*/ 1 h 1145"/>
                  <a:gd name="T32" fmla="*/ 113 w 128"/>
                  <a:gd name="T33" fmla="*/ 1 h 1145"/>
                  <a:gd name="T34" fmla="*/ 120 w 128"/>
                  <a:gd name="T35" fmla="*/ 1 h 1145"/>
                  <a:gd name="T36" fmla="*/ 127 w 128"/>
                  <a:gd name="T37" fmla="*/ 1 h 1145"/>
                  <a:gd name="T38" fmla="*/ 117 w 128"/>
                  <a:gd name="T39" fmla="*/ 1 h 1145"/>
                  <a:gd name="T40" fmla="*/ 101 w 128"/>
                  <a:gd name="T41" fmla="*/ 1 h 1145"/>
                  <a:gd name="T42" fmla="*/ 94 w 128"/>
                  <a:gd name="T43" fmla="*/ 1 h 1145"/>
                  <a:gd name="T44" fmla="*/ 97 w 128"/>
                  <a:gd name="T45" fmla="*/ 1 h 1145"/>
                  <a:gd name="T46" fmla="*/ 101 w 128"/>
                  <a:gd name="T47" fmla="*/ 1 h 1145"/>
                  <a:gd name="T48" fmla="*/ 100 w 128"/>
                  <a:gd name="T49" fmla="*/ 0 h 1145"/>
                  <a:gd name="T50" fmla="*/ 93 w 128"/>
                  <a:gd name="T51" fmla="*/ 1 h 1145"/>
                  <a:gd name="T52" fmla="*/ 81 w 128"/>
                  <a:gd name="T53" fmla="*/ 1 h 1145"/>
                  <a:gd name="T54" fmla="*/ 72 w 128"/>
                  <a:gd name="T55" fmla="*/ 1 h 1145"/>
                  <a:gd name="T56" fmla="*/ 62 w 128"/>
                  <a:gd name="T57" fmla="*/ 1 h 1145"/>
                  <a:gd name="T58" fmla="*/ 54 w 128"/>
                  <a:gd name="T59" fmla="*/ 1 h 1145"/>
                  <a:gd name="T60" fmla="*/ 44 w 128"/>
                  <a:gd name="T61" fmla="*/ 1 h 1145"/>
                  <a:gd name="T62" fmla="*/ 35 w 128"/>
                  <a:gd name="T63" fmla="*/ 1 h 1145"/>
                  <a:gd name="T64" fmla="*/ 28 w 128"/>
                  <a:gd name="T65" fmla="*/ 0 h 1145"/>
                  <a:gd name="T66" fmla="*/ 11 w 128"/>
                  <a:gd name="T67" fmla="*/ 1 h 1145"/>
                  <a:gd name="T68" fmla="*/ 0 w 128"/>
                  <a:gd name="T69" fmla="*/ 1 h 1145"/>
                  <a:gd name="T70" fmla="*/ 8 w 128"/>
                  <a:gd name="T71" fmla="*/ 1 h 1145"/>
                  <a:gd name="T72" fmla="*/ 15 w 128"/>
                  <a:gd name="T73" fmla="*/ 1 h 1145"/>
                  <a:gd name="T74" fmla="*/ 16 w 128"/>
                  <a:gd name="T75" fmla="*/ 1 h 1145"/>
                  <a:gd name="T76" fmla="*/ 16 w 128"/>
                  <a:gd name="T77" fmla="*/ 1 h 1145"/>
                  <a:gd name="T78" fmla="*/ 13 w 128"/>
                  <a:gd name="T79" fmla="*/ 1 h 1145"/>
                  <a:gd name="T80" fmla="*/ 18 w 128"/>
                  <a:gd name="T81" fmla="*/ 1 h 1145"/>
                  <a:gd name="T82" fmla="*/ 29 w 128"/>
                  <a:gd name="T83" fmla="*/ 1 h 1145"/>
                  <a:gd name="T84" fmla="*/ 40 w 128"/>
                  <a:gd name="T85" fmla="*/ 1 h 1145"/>
                  <a:gd name="T86" fmla="*/ 50 w 128"/>
                  <a:gd name="T87" fmla="*/ 1 h 1145"/>
                  <a:gd name="T88" fmla="*/ 53 w 128"/>
                  <a:gd name="T89" fmla="*/ 1 h 1145"/>
                  <a:gd name="T90" fmla="*/ 49 w 128"/>
                  <a:gd name="T91" fmla="*/ 1 h 1145"/>
                  <a:gd name="T92" fmla="*/ 44 w 128"/>
                  <a:gd name="T93" fmla="*/ 1 h 1145"/>
                  <a:gd name="T94" fmla="*/ 47 w 128"/>
                  <a:gd name="T95" fmla="*/ 1 h 1145"/>
                  <a:gd name="T96" fmla="*/ 47 w 128"/>
                  <a:gd name="T97" fmla="*/ 1 h 1145"/>
                  <a:gd name="T98" fmla="*/ 39 w 128"/>
                  <a:gd name="T99" fmla="*/ 1 h 1145"/>
                  <a:gd name="T100" fmla="*/ 34 w 128"/>
                  <a:gd name="T101" fmla="*/ 1 h 1145"/>
                  <a:gd name="T102" fmla="*/ 47 w 128"/>
                  <a:gd name="T103" fmla="*/ 1 h 1145"/>
                  <a:gd name="T104" fmla="*/ 77 w 128"/>
                  <a:gd name="T105" fmla="*/ 1 h 1145"/>
                  <a:gd name="T106" fmla="*/ 106 w 128"/>
                  <a:gd name="T107" fmla="*/ 1 h 1145"/>
                  <a:gd name="T108" fmla="*/ 119 w 128"/>
                  <a:gd name="T109" fmla="*/ 1 h 1145"/>
                  <a:gd name="T110" fmla="*/ 110 w 128"/>
                  <a:gd name="T111" fmla="*/ 1 h 1145"/>
                  <a:gd name="T112" fmla="*/ 88 w 128"/>
                  <a:gd name="T113" fmla="*/ 1 h 114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128"/>
                  <a:gd name="T172" fmla="*/ 0 h 1145"/>
                  <a:gd name="T173" fmla="*/ 128 w 128"/>
                  <a:gd name="T174" fmla="*/ 1145 h 1145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128" h="1145">
                    <a:moveTo>
                      <a:pt x="88" y="1129"/>
                    </a:moveTo>
                    <a:lnTo>
                      <a:pt x="91" y="1145"/>
                    </a:lnTo>
                    <a:lnTo>
                      <a:pt x="92" y="1142"/>
                    </a:lnTo>
                    <a:lnTo>
                      <a:pt x="96" y="1133"/>
                    </a:lnTo>
                    <a:lnTo>
                      <a:pt x="103" y="1118"/>
                    </a:lnTo>
                    <a:lnTo>
                      <a:pt x="109" y="1096"/>
                    </a:lnTo>
                    <a:lnTo>
                      <a:pt x="116" y="1069"/>
                    </a:lnTo>
                    <a:lnTo>
                      <a:pt x="122" y="1034"/>
                    </a:lnTo>
                    <a:lnTo>
                      <a:pt x="127" y="992"/>
                    </a:lnTo>
                    <a:lnTo>
                      <a:pt x="128" y="944"/>
                    </a:lnTo>
                    <a:lnTo>
                      <a:pt x="125" y="872"/>
                    </a:lnTo>
                    <a:lnTo>
                      <a:pt x="115" y="791"/>
                    </a:lnTo>
                    <a:lnTo>
                      <a:pt x="101" y="704"/>
                    </a:lnTo>
                    <a:lnTo>
                      <a:pt x="85" y="616"/>
                    </a:lnTo>
                    <a:lnTo>
                      <a:pt x="68" y="529"/>
                    </a:lnTo>
                    <a:lnTo>
                      <a:pt x="55" y="447"/>
                    </a:lnTo>
                    <a:lnTo>
                      <a:pt x="44" y="370"/>
                    </a:lnTo>
                    <a:lnTo>
                      <a:pt x="41" y="306"/>
                    </a:lnTo>
                    <a:lnTo>
                      <a:pt x="44" y="250"/>
                    </a:lnTo>
                    <a:lnTo>
                      <a:pt x="51" y="199"/>
                    </a:lnTo>
                    <a:lnTo>
                      <a:pt x="57" y="163"/>
                    </a:lnTo>
                    <a:lnTo>
                      <a:pt x="61" y="150"/>
                    </a:lnTo>
                    <a:lnTo>
                      <a:pt x="65" y="147"/>
                    </a:lnTo>
                    <a:lnTo>
                      <a:pt x="76" y="136"/>
                    </a:lnTo>
                    <a:lnTo>
                      <a:pt x="86" y="120"/>
                    </a:lnTo>
                    <a:lnTo>
                      <a:pt x="90" y="97"/>
                    </a:lnTo>
                    <a:lnTo>
                      <a:pt x="91" y="88"/>
                    </a:lnTo>
                    <a:lnTo>
                      <a:pt x="92" y="82"/>
                    </a:lnTo>
                    <a:lnTo>
                      <a:pt x="95" y="78"/>
                    </a:lnTo>
                    <a:lnTo>
                      <a:pt x="100" y="76"/>
                    </a:lnTo>
                    <a:lnTo>
                      <a:pt x="106" y="79"/>
                    </a:lnTo>
                    <a:lnTo>
                      <a:pt x="112" y="87"/>
                    </a:lnTo>
                    <a:lnTo>
                      <a:pt x="114" y="99"/>
                    </a:lnTo>
                    <a:lnTo>
                      <a:pt x="113" y="115"/>
                    </a:lnTo>
                    <a:lnTo>
                      <a:pt x="115" y="115"/>
                    </a:lnTo>
                    <a:lnTo>
                      <a:pt x="120" y="111"/>
                    </a:lnTo>
                    <a:lnTo>
                      <a:pt x="125" y="103"/>
                    </a:lnTo>
                    <a:lnTo>
                      <a:pt x="127" y="90"/>
                    </a:lnTo>
                    <a:lnTo>
                      <a:pt x="125" y="73"/>
                    </a:lnTo>
                    <a:lnTo>
                      <a:pt x="117" y="61"/>
                    </a:lnTo>
                    <a:lnTo>
                      <a:pt x="109" y="54"/>
                    </a:lnTo>
                    <a:lnTo>
                      <a:pt x="101" y="51"/>
                    </a:lnTo>
                    <a:lnTo>
                      <a:pt x="96" y="48"/>
                    </a:lnTo>
                    <a:lnTo>
                      <a:pt x="94" y="42"/>
                    </a:lnTo>
                    <a:lnTo>
                      <a:pt x="95" y="36"/>
                    </a:lnTo>
                    <a:lnTo>
                      <a:pt x="97" y="31"/>
                    </a:lnTo>
                    <a:lnTo>
                      <a:pt x="100" y="25"/>
                    </a:lnTo>
                    <a:lnTo>
                      <a:pt x="101" y="15"/>
                    </a:lnTo>
                    <a:lnTo>
                      <a:pt x="100" y="4"/>
                    </a:lnTo>
                    <a:lnTo>
                      <a:pt x="100" y="0"/>
                    </a:lnTo>
                    <a:lnTo>
                      <a:pt x="97" y="0"/>
                    </a:lnTo>
                    <a:lnTo>
                      <a:pt x="93" y="3"/>
                    </a:lnTo>
                    <a:lnTo>
                      <a:pt x="87" y="7"/>
                    </a:lnTo>
                    <a:lnTo>
                      <a:pt x="81" y="16"/>
                    </a:lnTo>
                    <a:lnTo>
                      <a:pt x="76" y="25"/>
                    </a:lnTo>
                    <a:lnTo>
                      <a:pt x="72" y="30"/>
                    </a:lnTo>
                    <a:lnTo>
                      <a:pt x="67" y="28"/>
                    </a:lnTo>
                    <a:lnTo>
                      <a:pt x="62" y="21"/>
                    </a:lnTo>
                    <a:lnTo>
                      <a:pt x="59" y="15"/>
                    </a:lnTo>
                    <a:lnTo>
                      <a:pt x="54" y="10"/>
                    </a:lnTo>
                    <a:lnTo>
                      <a:pt x="50" y="7"/>
                    </a:lnTo>
                    <a:lnTo>
                      <a:pt x="44" y="4"/>
                    </a:lnTo>
                    <a:lnTo>
                      <a:pt x="40" y="3"/>
                    </a:lnTo>
                    <a:lnTo>
                      <a:pt x="35" y="1"/>
                    </a:lnTo>
                    <a:lnTo>
                      <a:pt x="31" y="0"/>
                    </a:lnTo>
                    <a:lnTo>
                      <a:pt x="28" y="0"/>
                    </a:lnTo>
                    <a:lnTo>
                      <a:pt x="21" y="1"/>
                    </a:lnTo>
                    <a:lnTo>
                      <a:pt x="11" y="7"/>
                    </a:lnTo>
                    <a:lnTo>
                      <a:pt x="3" y="18"/>
                    </a:lnTo>
                    <a:lnTo>
                      <a:pt x="0" y="33"/>
                    </a:lnTo>
                    <a:lnTo>
                      <a:pt x="2" y="43"/>
                    </a:lnTo>
                    <a:lnTo>
                      <a:pt x="8" y="46"/>
                    </a:lnTo>
                    <a:lnTo>
                      <a:pt x="13" y="46"/>
                    </a:lnTo>
                    <a:lnTo>
                      <a:pt x="15" y="45"/>
                    </a:lnTo>
                    <a:lnTo>
                      <a:pt x="15" y="43"/>
                    </a:lnTo>
                    <a:lnTo>
                      <a:pt x="16" y="42"/>
                    </a:lnTo>
                    <a:lnTo>
                      <a:pt x="16" y="39"/>
                    </a:lnTo>
                    <a:lnTo>
                      <a:pt x="16" y="36"/>
                    </a:lnTo>
                    <a:lnTo>
                      <a:pt x="15" y="31"/>
                    </a:lnTo>
                    <a:lnTo>
                      <a:pt x="13" y="24"/>
                    </a:lnTo>
                    <a:lnTo>
                      <a:pt x="13" y="19"/>
                    </a:lnTo>
                    <a:lnTo>
                      <a:pt x="18" y="16"/>
                    </a:lnTo>
                    <a:lnTo>
                      <a:pt x="24" y="18"/>
                    </a:lnTo>
                    <a:lnTo>
                      <a:pt x="29" y="19"/>
                    </a:lnTo>
                    <a:lnTo>
                      <a:pt x="35" y="24"/>
                    </a:lnTo>
                    <a:lnTo>
                      <a:pt x="40" y="28"/>
                    </a:lnTo>
                    <a:lnTo>
                      <a:pt x="46" y="34"/>
                    </a:lnTo>
                    <a:lnTo>
                      <a:pt x="50" y="40"/>
                    </a:lnTo>
                    <a:lnTo>
                      <a:pt x="52" y="46"/>
                    </a:lnTo>
                    <a:lnTo>
                      <a:pt x="53" y="54"/>
                    </a:lnTo>
                    <a:lnTo>
                      <a:pt x="52" y="64"/>
                    </a:lnTo>
                    <a:lnTo>
                      <a:pt x="49" y="73"/>
                    </a:lnTo>
                    <a:lnTo>
                      <a:pt x="46" y="85"/>
                    </a:lnTo>
                    <a:lnTo>
                      <a:pt x="44" y="103"/>
                    </a:lnTo>
                    <a:lnTo>
                      <a:pt x="46" y="121"/>
                    </a:lnTo>
                    <a:lnTo>
                      <a:pt x="47" y="133"/>
                    </a:lnTo>
                    <a:lnTo>
                      <a:pt x="48" y="142"/>
                    </a:lnTo>
                    <a:lnTo>
                      <a:pt x="47" y="156"/>
                    </a:lnTo>
                    <a:lnTo>
                      <a:pt x="43" y="181"/>
                    </a:lnTo>
                    <a:lnTo>
                      <a:pt x="39" y="219"/>
                    </a:lnTo>
                    <a:lnTo>
                      <a:pt x="36" y="264"/>
                    </a:lnTo>
                    <a:lnTo>
                      <a:pt x="34" y="306"/>
                    </a:lnTo>
                    <a:lnTo>
                      <a:pt x="37" y="376"/>
                    </a:lnTo>
                    <a:lnTo>
                      <a:pt x="47" y="456"/>
                    </a:lnTo>
                    <a:lnTo>
                      <a:pt x="61" y="541"/>
                    </a:lnTo>
                    <a:lnTo>
                      <a:pt x="77" y="629"/>
                    </a:lnTo>
                    <a:lnTo>
                      <a:pt x="92" y="718"/>
                    </a:lnTo>
                    <a:lnTo>
                      <a:pt x="106" y="802"/>
                    </a:lnTo>
                    <a:lnTo>
                      <a:pt x="116" y="878"/>
                    </a:lnTo>
                    <a:lnTo>
                      <a:pt x="119" y="944"/>
                    </a:lnTo>
                    <a:lnTo>
                      <a:pt x="117" y="1000"/>
                    </a:lnTo>
                    <a:lnTo>
                      <a:pt x="110" y="1052"/>
                    </a:lnTo>
                    <a:lnTo>
                      <a:pt x="101" y="1097"/>
                    </a:lnTo>
                    <a:lnTo>
                      <a:pt x="88" y="112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58" name="Freeform 60"/>
              <p:cNvSpPr>
                <a:spLocks/>
              </p:cNvSpPr>
              <p:nvPr/>
            </p:nvSpPr>
            <p:spPr bwMode="auto">
              <a:xfrm>
                <a:off x="5262" y="2558"/>
                <a:ext cx="68" cy="317"/>
              </a:xfrm>
              <a:custGeom>
                <a:avLst/>
                <a:gdLst>
                  <a:gd name="T0" fmla="*/ 0 w 68"/>
                  <a:gd name="T1" fmla="*/ 1 h 634"/>
                  <a:gd name="T2" fmla="*/ 5 w 68"/>
                  <a:gd name="T3" fmla="*/ 1 h 634"/>
                  <a:gd name="T4" fmla="*/ 7 w 68"/>
                  <a:gd name="T5" fmla="*/ 1 h 634"/>
                  <a:gd name="T6" fmla="*/ 15 w 68"/>
                  <a:gd name="T7" fmla="*/ 1 h 634"/>
                  <a:gd name="T8" fmla="*/ 25 w 68"/>
                  <a:gd name="T9" fmla="*/ 1 h 634"/>
                  <a:gd name="T10" fmla="*/ 37 w 68"/>
                  <a:gd name="T11" fmla="*/ 1 h 634"/>
                  <a:gd name="T12" fmla="*/ 49 w 68"/>
                  <a:gd name="T13" fmla="*/ 1 h 634"/>
                  <a:gd name="T14" fmla="*/ 58 w 68"/>
                  <a:gd name="T15" fmla="*/ 1 h 634"/>
                  <a:gd name="T16" fmla="*/ 66 w 68"/>
                  <a:gd name="T17" fmla="*/ 1 h 634"/>
                  <a:gd name="T18" fmla="*/ 68 w 68"/>
                  <a:gd name="T19" fmla="*/ 1 h 634"/>
                  <a:gd name="T20" fmla="*/ 67 w 68"/>
                  <a:gd name="T21" fmla="*/ 1 h 634"/>
                  <a:gd name="T22" fmla="*/ 66 w 68"/>
                  <a:gd name="T23" fmla="*/ 1 h 634"/>
                  <a:gd name="T24" fmla="*/ 64 w 68"/>
                  <a:gd name="T25" fmla="*/ 1 h 634"/>
                  <a:gd name="T26" fmla="*/ 63 w 68"/>
                  <a:gd name="T27" fmla="*/ 0 h 634"/>
                  <a:gd name="T28" fmla="*/ 55 w 68"/>
                  <a:gd name="T29" fmla="*/ 1 h 634"/>
                  <a:gd name="T30" fmla="*/ 56 w 68"/>
                  <a:gd name="T31" fmla="*/ 1 h 634"/>
                  <a:gd name="T32" fmla="*/ 58 w 68"/>
                  <a:gd name="T33" fmla="*/ 1 h 634"/>
                  <a:gd name="T34" fmla="*/ 61 w 68"/>
                  <a:gd name="T35" fmla="*/ 1 h 634"/>
                  <a:gd name="T36" fmla="*/ 62 w 68"/>
                  <a:gd name="T37" fmla="*/ 1 h 634"/>
                  <a:gd name="T38" fmla="*/ 59 w 68"/>
                  <a:gd name="T39" fmla="*/ 1 h 634"/>
                  <a:gd name="T40" fmla="*/ 52 w 68"/>
                  <a:gd name="T41" fmla="*/ 1 h 634"/>
                  <a:gd name="T42" fmla="*/ 42 w 68"/>
                  <a:gd name="T43" fmla="*/ 1 h 634"/>
                  <a:gd name="T44" fmla="*/ 31 w 68"/>
                  <a:gd name="T45" fmla="*/ 1 h 634"/>
                  <a:gd name="T46" fmla="*/ 19 w 68"/>
                  <a:gd name="T47" fmla="*/ 1 h 634"/>
                  <a:gd name="T48" fmla="*/ 10 w 68"/>
                  <a:gd name="T49" fmla="*/ 1 h 634"/>
                  <a:gd name="T50" fmla="*/ 2 w 68"/>
                  <a:gd name="T51" fmla="*/ 1 h 634"/>
                  <a:gd name="T52" fmla="*/ 0 w 68"/>
                  <a:gd name="T53" fmla="*/ 1 h 634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8"/>
                  <a:gd name="T82" fmla="*/ 0 h 634"/>
                  <a:gd name="T83" fmla="*/ 68 w 68"/>
                  <a:gd name="T84" fmla="*/ 634 h 634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8" h="634">
                    <a:moveTo>
                      <a:pt x="0" y="602"/>
                    </a:moveTo>
                    <a:lnTo>
                      <a:pt x="5" y="634"/>
                    </a:lnTo>
                    <a:lnTo>
                      <a:pt x="7" y="619"/>
                    </a:lnTo>
                    <a:lnTo>
                      <a:pt x="15" y="578"/>
                    </a:lnTo>
                    <a:lnTo>
                      <a:pt x="25" y="517"/>
                    </a:lnTo>
                    <a:lnTo>
                      <a:pt x="37" y="439"/>
                    </a:lnTo>
                    <a:lnTo>
                      <a:pt x="49" y="352"/>
                    </a:lnTo>
                    <a:lnTo>
                      <a:pt x="58" y="259"/>
                    </a:lnTo>
                    <a:lnTo>
                      <a:pt x="66" y="166"/>
                    </a:lnTo>
                    <a:lnTo>
                      <a:pt x="68" y="79"/>
                    </a:lnTo>
                    <a:lnTo>
                      <a:pt x="67" y="40"/>
                    </a:lnTo>
                    <a:lnTo>
                      <a:pt x="66" y="15"/>
                    </a:lnTo>
                    <a:lnTo>
                      <a:pt x="64" y="3"/>
                    </a:lnTo>
                    <a:lnTo>
                      <a:pt x="63" y="0"/>
                    </a:lnTo>
                    <a:lnTo>
                      <a:pt x="55" y="3"/>
                    </a:lnTo>
                    <a:lnTo>
                      <a:pt x="56" y="9"/>
                    </a:lnTo>
                    <a:lnTo>
                      <a:pt x="58" y="25"/>
                    </a:lnTo>
                    <a:lnTo>
                      <a:pt x="61" y="49"/>
                    </a:lnTo>
                    <a:lnTo>
                      <a:pt x="62" y="79"/>
                    </a:lnTo>
                    <a:lnTo>
                      <a:pt x="59" y="160"/>
                    </a:lnTo>
                    <a:lnTo>
                      <a:pt x="52" y="247"/>
                    </a:lnTo>
                    <a:lnTo>
                      <a:pt x="42" y="334"/>
                    </a:lnTo>
                    <a:lnTo>
                      <a:pt x="31" y="417"/>
                    </a:lnTo>
                    <a:lnTo>
                      <a:pt x="19" y="490"/>
                    </a:lnTo>
                    <a:lnTo>
                      <a:pt x="10" y="550"/>
                    </a:lnTo>
                    <a:lnTo>
                      <a:pt x="2" y="589"/>
                    </a:lnTo>
                    <a:lnTo>
                      <a:pt x="0" y="60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59" name="Freeform 61"/>
              <p:cNvSpPr>
                <a:spLocks/>
              </p:cNvSpPr>
              <p:nvPr/>
            </p:nvSpPr>
            <p:spPr bwMode="auto">
              <a:xfrm>
                <a:off x="5177" y="2277"/>
                <a:ext cx="226" cy="163"/>
              </a:xfrm>
              <a:custGeom>
                <a:avLst/>
                <a:gdLst>
                  <a:gd name="T0" fmla="*/ 137 w 226"/>
                  <a:gd name="T1" fmla="*/ 0 h 327"/>
                  <a:gd name="T2" fmla="*/ 120 w 226"/>
                  <a:gd name="T3" fmla="*/ 0 h 327"/>
                  <a:gd name="T4" fmla="*/ 104 w 226"/>
                  <a:gd name="T5" fmla="*/ 0 h 327"/>
                  <a:gd name="T6" fmla="*/ 99 w 226"/>
                  <a:gd name="T7" fmla="*/ 0 h 327"/>
                  <a:gd name="T8" fmla="*/ 92 w 226"/>
                  <a:gd name="T9" fmla="*/ 0 h 327"/>
                  <a:gd name="T10" fmla="*/ 78 w 226"/>
                  <a:gd name="T11" fmla="*/ 0 h 327"/>
                  <a:gd name="T12" fmla="*/ 67 w 226"/>
                  <a:gd name="T13" fmla="*/ 0 h 327"/>
                  <a:gd name="T14" fmla="*/ 57 w 226"/>
                  <a:gd name="T15" fmla="*/ 0 h 327"/>
                  <a:gd name="T16" fmla="*/ 47 w 226"/>
                  <a:gd name="T17" fmla="*/ 0 h 327"/>
                  <a:gd name="T18" fmla="*/ 36 w 226"/>
                  <a:gd name="T19" fmla="*/ 0 h 327"/>
                  <a:gd name="T20" fmla="*/ 21 w 226"/>
                  <a:gd name="T21" fmla="*/ 0 h 327"/>
                  <a:gd name="T22" fmla="*/ 9 w 226"/>
                  <a:gd name="T23" fmla="*/ 0 h 327"/>
                  <a:gd name="T24" fmla="*/ 2 w 226"/>
                  <a:gd name="T25" fmla="*/ 0 h 327"/>
                  <a:gd name="T26" fmla="*/ 3 w 226"/>
                  <a:gd name="T27" fmla="*/ 0 h 327"/>
                  <a:gd name="T28" fmla="*/ 19 w 226"/>
                  <a:gd name="T29" fmla="*/ 0 h 327"/>
                  <a:gd name="T30" fmla="*/ 24 w 226"/>
                  <a:gd name="T31" fmla="*/ 0 h 327"/>
                  <a:gd name="T32" fmla="*/ 19 w 226"/>
                  <a:gd name="T33" fmla="*/ 0 h 327"/>
                  <a:gd name="T34" fmla="*/ 11 w 226"/>
                  <a:gd name="T35" fmla="*/ 0 h 327"/>
                  <a:gd name="T36" fmla="*/ 11 w 226"/>
                  <a:gd name="T37" fmla="*/ 0 h 327"/>
                  <a:gd name="T38" fmla="*/ 18 w 226"/>
                  <a:gd name="T39" fmla="*/ 0 h 327"/>
                  <a:gd name="T40" fmla="*/ 30 w 226"/>
                  <a:gd name="T41" fmla="*/ 0 h 327"/>
                  <a:gd name="T42" fmla="*/ 42 w 226"/>
                  <a:gd name="T43" fmla="*/ 0 h 327"/>
                  <a:gd name="T44" fmla="*/ 52 w 226"/>
                  <a:gd name="T45" fmla="*/ 0 h 327"/>
                  <a:gd name="T46" fmla="*/ 61 w 226"/>
                  <a:gd name="T47" fmla="*/ 0 h 327"/>
                  <a:gd name="T48" fmla="*/ 69 w 226"/>
                  <a:gd name="T49" fmla="*/ 0 h 327"/>
                  <a:gd name="T50" fmla="*/ 75 w 226"/>
                  <a:gd name="T51" fmla="*/ 0 h 327"/>
                  <a:gd name="T52" fmla="*/ 85 w 226"/>
                  <a:gd name="T53" fmla="*/ 0 h 327"/>
                  <a:gd name="T54" fmla="*/ 94 w 226"/>
                  <a:gd name="T55" fmla="*/ 0 h 327"/>
                  <a:gd name="T56" fmla="*/ 94 w 226"/>
                  <a:gd name="T57" fmla="*/ 0 h 327"/>
                  <a:gd name="T58" fmla="*/ 90 w 226"/>
                  <a:gd name="T59" fmla="*/ 0 h 327"/>
                  <a:gd name="T60" fmla="*/ 89 w 226"/>
                  <a:gd name="T61" fmla="*/ 0 h 327"/>
                  <a:gd name="T62" fmla="*/ 94 w 226"/>
                  <a:gd name="T63" fmla="*/ 0 h 327"/>
                  <a:gd name="T64" fmla="*/ 102 w 226"/>
                  <a:gd name="T65" fmla="*/ 0 h 327"/>
                  <a:gd name="T66" fmla="*/ 114 w 226"/>
                  <a:gd name="T67" fmla="*/ 0 h 327"/>
                  <a:gd name="T68" fmla="*/ 128 w 226"/>
                  <a:gd name="T69" fmla="*/ 0 h 327"/>
                  <a:gd name="T70" fmla="*/ 130 w 226"/>
                  <a:gd name="T71" fmla="*/ 0 h 327"/>
                  <a:gd name="T72" fmla="*/ 138 w 226"/>
                  <a:gd name="T73" fmla="*/ 0 h 327"/>
                  <a:gd name="T74" fmla="*/ 139 w 226"/>
                  <a:gd name="T75" fmla="*/ 0 h 327"/>
                  <a:gd name="T76" fmla="*/ 140 w 226"/>
                  <a:gd name="T77" fmla="*/ 0 h 327"/>
                  <a:gd name="T78" fmla="*/ 136 w 226"/>
                  <a:gd name="T79" fmla="*/ 0 h 327"/>
                  <a:gd name="T80" fmla="*/ 134 w 226"/>
                  <a:gd name="T81" fmla="*/ 0 h 327"/>
                  <a:gd name="T82" fmla="*/ 148 w 226"/>
                  <a:gd name="T83" fmla="*/ 0 h 327"/>
                  <a:gd name="T84" fmla="*/ 156 w 226"/>
                  <a:gd name="T85" fmla="*/ 0 h 327"/>
                  <a:gd name="T86" fmla="*/ 147 w 226"/>
                  <a:gd name="T87" fmla="*/ 0 h 327"/>
                  <a:gd name="T88" fmla="*/ 146 w 226"/>
                  <a:gd name="T89" fmla="*/ 0 h 327"/>
                  <a:gd name="T90" fmla="*/ 163 w 226"/>
                  <a:gd name="T91" fmla="*/ 0 h 327"/>
                  <a:gd name="T92" fmla="*/ 175 w 226"/>
                  <a:gd name="T93" fmla="*/ 0 h 327"/>
                  <a:gd name="T94" fmla="*/ 186 w 226"/>
                  <a:gd name="T95" fmla="*/ 0 h 327"/>
                  <a:gd name="T96" fmla="*/ 196 w 226"/>
                  <a:gd name="T97" fmla="*/ 0 h 327"/>
                  <a:gd name="T98" fmla="*/ 209 w 226"/>
                  <a:gd name="T99" fmla="*/ 0 h 327"/>
                  <a:gd name="T100" fmla="*/ 207 w 226"/>
                  <a:gd name="T101" fmla="*/ 0 h 327"/>
                  <a:gd name="T102" fmla="*/ 217 w 226"/>
                  <a:gd name="T103" fmla="*/ 0 h 327"/>
                  <a:gd name="T104" fmla="*/ 226 w 226"/>
                  <a:gd name="T105" fmla="*/ 0 h 327"/>
                  <a:gd name="T106" fmla="*/ 221 w 226"/>
                  <a:gd name="T107" fmla="*/ 0 h 327"/>
                  <a:gd name="T108" fmla="*/ 216 w 226"/>
                  <a:gd name="T109" fmla="*/ 0 h 327"/>
                  <a:gd name="T110" fmla="*/ 208 w 226"/>
                  <a:gd name="T111" fmla="*/ 0 h 327"/>
                  <a:gd name="T112" fmla="*/ 195 w 226"/>
                  <a:gd name="T113" fmla="*/ 0 h 327"/>
                  <a:gd name="T114" fmla="*/ 180 w 226"/>
                  <a:gd name="T115" fmla="*/ 0 h 327"/>
                  <a:gd name="T116" fmla="*/ 166 w 226"/>
                  <a:gd name="T117" fmla="*/ 0 h 327"/>
                  <a:gd name="T118" fmla="*/ 152 w 226"/>
                  <a:gd name="T119" fmla="*/ 0 h 327"/>
                  <a:gd name="T120" fmla="*/ 140 w 226"/>
                  <a:gd name="T121" fmla="*/ 0 h 327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226"/>
                  <a:gd name="T184" fmla="*/ 0 h 327"/>
                  <a:gd name="T185" fmla="*/ 226 w 226"/>
                  <a:gd name="T186" fmla="*/ 327 h 327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226" h="327">
                    <a:moveTo>
                      <a:pt x="140" y="4"/>
                    </a:moveTo>
                    <a:lnTo>
                      <a:pt x="137" y="7"/>
                    </a:lnTo>
                    <a:lnTo>
                      <a:pt x="129" y="15"/>
                    </a:lnTo>
                    <a:lnTo>
                      <a:pt x="120" y="22"/>
                    </a:lnTo>
                    <a:lnTo>
                      <a:pt x="111" y="25"/>
                    </a:lnTo>
                    <a:lnTo>
                      <a:pt x="104" y="24"/>
                    </a:lnTo>
                    <a:lnTo>
                      <a:pt x="101" y="21"/>
                    </a:lnTo>
                    <a:lnTo>
                      <a:pt x="99" y="18"/>
                    </a:lnTo>
                    <a:lnTo>
                      <a:pt x="97" y="15"/>
                    </a:lnTo>
                    <a:lnTo>
                      <a:pt x="92" y="12"/>
                    </a:lnTo>
                    <a:lnTo>
                      <a:pt x="86" y="10"/>
                    </a:lnTo>
                    <a:lnTo>
                      <a:pt x="78" y="9"/>
                    </a:lnTo>
                    <a:lnTo>
                      <a:pt x="71" y="10"/>
                    </a:lnTo>
                    <a:lnTo>
                      <a:pt x="67" y="12"/>
                    </a:lnTo>
                    <a:lnTo>
                      <a:pt x="61" y="13"/>
                    </a:lnTo>
                    <a:lnTo>
                      <a:pt x="57" y="13"/>
                    </a:lnTo>
                    <a:lnTo>
                      <a:pt x="51" y="13"/>
                    </a:lnTo>
                    <a:lnTo>
                      <a:pt x="47" y="15"/>
                    </a:lnTo>
                    <a:lnTo>
                      <a:pt x="42" y="16"/>
                    </a:lnTo>
                    <a:lnTo>
                      <a:pt x="36" y="19"/>
                    </a:lnTo>
                    <a:lnTo>
                      <a:pt x="31" y="22"/>
                    </a:lnTo>
                    <a:lnTo>
                      <a:pt x="21" y="31"/>
                    </a:lnTo>
                    <a:lnTo>
                      <a:pt x="15" y="39"/>
                    </a:lnTo>
                    <a:lnTo>
                      <a:pt x="9" y="51"/>
                    </a:lnTo>
                    <a:lnTo>
                      <a:pt x="4" y="69"/>
                    </a:lnTo>
                    <a:lnTo>
                      <a:pt x="2" y="75"/>
                    </a:lnTo>
                    <a:lnTo>
                      <a:pt x="0" y="87"/>
                    </a:lnTo>
                    <a:lnTo>
                      <a:pt x="3" y="100"/>
                    </a:lnTo>
                    <a:lnTo>
                      <a:pt x="13" y="106"/>
                    </a:lnTo>
                    <a:lnTo>
                      <a:pt x="19" y="105"/>
                    </a:lnTo>
                    <a:lnTo>
                      <a:pt x="22" y="100"/>
                    </a:lnTo>
                    <a:lnTo>
                      <a:pt x="24" y="96"/>
                    </a:lnTo>
                    <a:lnTo>
                      <a:pt x="25" y="94"/>
                    </a:lnTo>
                    <a:lnTo>
                      <a:pt x="19" y="93"/>
                    </a:lnTo>
                    <a:lnTo>
                      <a:pt x="15" y="88"/>
                    </a:lnTo>
                    <a:lnTo>
                      <a:pt x="11" y="81"/>
                    </a:lnTo>
                    <a:lnTo>
                      <a:pt x="10" y="72"/>
                    </a:lnTo>
                    <a:lnTo>
                      <a:pt x="11" y="67"/>
                    </a:lnTo>
                    <a:lnTo>
                      <a:pt x="13" y="63"/>
                    </a:lnTo>
                    <a:lnTo>
                      <a:pt x="18" y="58"/>
                    </a:lnTo>
                    <a:lnTo>
                      <a:pt x="23" y="55"/>
                    </a:lnTo>
                    <a:lnTo>
                      <a:pt x="30" y="52"/>
                    </a:lnTo>
                    <a:lnTo>
                      <a:pt x="35" y="51"/>
                    </a:lnTo>
                    <a:lnTo>
                      <a:pt x="42" y="48"/>
                    </a:lnTo>
                    <a:lnTo>
                      <a:pt x="47" y="45"/>
                    </a:lnTo>
                    <a:lnTo>
                      <a:pt x="52" y="42"/>
                    </a:lnTo>
                    <a:lnTo>
                      <a:pt x="57" y="37"/>
                    </a:lnTo>
                    <a:lnTo>
                      <a:pt x="61" y="33"/>
                    </a:lnTo>
                    <a:lnTo>
                      <a:pt x="64" y="28"/>
                    </a:lnTo>
                    <a:lnTo>
                      <a:pt x="69" y="24"/>
                    </a:lnTo>
                    <a:lnTo>
                      <a:pt x="72" y="19"/>
                    </a:lnTo>
                    <a:lnTo>
                      <a:pt x="75" y="18"/>
                    </a:lnTo>
                    <a:lnTo>
                      <a:pt x="79" y="16"/>
                    </a:lnTo>
                    <a:lnTo>
                      <a:pt x="85" y="16"/>
                    </a:lnTo>
                    <a:lnTo>
                      <a:pt x="89" y="19"/>
                    </a:lnTo>
                    <a:lnTo>
                      <a:pt x="94" y="25"/>
                    </a:lnTo>
                    <a:lnTo>
                      <a:pt x="95" y="36"/>
                    </a:lnTo>
                    <a:lnTo>
                      <a:pt x="94" y="48"/>
                    </a:lnTo>
                    <a:lnTo>
                      <a:pt x="92" y="63"/>
                    </a:lnTo>
                    <a:lnTo>
                      <a:pt x="90" y="78"/>
                    </a:lnTo>
                    <a:lnTo>
                      <a:pt x="89" y="94"/>
                    </a:lnTo>
                    <a:lnTo>
                      <a:pt x="89" y="105"/>
                    </a:lnTo>
                    <a:lnTo>
                      <a:pt x="91" y="117"/>
                    </a:lnTo>
                    <a:lnTo>
                      <a:pt x="94" y="130"/>
                    </a:lnTo>
                    <a:lnTo>
                      <a:pt x="98" y="144"/>
                    </a:lnTo>
                    <a:lnTo>
                      <a:pt x="102" y="160"/>
                    </a:lnTo>
                    <a:lnTo>
                      <a:pt x="108" y="177"/>
                    </a:lnTo>
                    <a:lnTo>
                      <a:pt x="114" y="192"/>
                    </a:lnTo>
                    <a:lnTo>
                      <a:pt x="122" y="208"/>
                    </a:lnTo>
                    <a:lnTo>
                      <a:pt x="128" y="231"/>
                    </a:lnTo>
                    <a:lnTo>
                      <a:pt x="130" y="262"/>
                    </a:lnTo>
                    <a:lnTo>
                      <a:pt x="130" y="295"/>
                    </a:lnTo>
                    <a:lnTo>
                      <a:pt x="129" y="318"/>
                    </a:lnTo>
                    <a:lnTo>
                      <a:pt x="138" y="327"/>
                    </a:lnTo>
                    <a:lnTo>
                      <a:pt x="138" y="324"/>
                    </a:lnTo>
                    <a:lnTo>
                      <a:pt x="139" y="315"/>
                    </a:lnTo>
                    <a:lnTo>
                      <a:pt x="140" y="303"/>
                    </a:lnTo>
                    <a:lnTo>
                      <a:pt x="140" y="291"/>
                    </a:lnTo>
                    <a:lnTo>
                      <a:pt x="138" y="273"/>
                    </a:lnTo>
                    <a:lnTo>
                      <a:pt x="136" y="249"/>
                    </a:lnTo>
                    <a:lnTo>
                      <a:pt x="134" y="223"/>
                    </a:lnTo>
                    <a:lnTo>
                      <a:pt x="134" y="205"/>
                    </a:lnTo>
                    <a:lnTo>
                      <a:pt x="139" y="187"/>
                    </a:lnTo>
                    <a:lnTo>
                      <a:pt x="148" y="159"/>
                    </a:lnTo>
                    <a:lnTo>
                      <a:pt x="154" y="127"/>
                    </a:lnTo>
                    <a:lnTo>
                      <a:pt x="156" y="96"/>
                    </a:lnTo>
                    <a:lnTo>
                      <a:pt x="152" y="66"/>
                    </a:lnTo>
                    <a:lnTo>
                      <a:pt x="147" y="39"/>
                    </a:lnTo>
                    <a:lnTo>
                      <a:pt x="143" y="18"/>
                    </a:lnTo>
                    <a:lnTo>
                      <a:pt x="146" y="9"/>
                    </a:lnTo>
                    <a:lnTo>
                      <a:pt x="154" y="7"/>
                    </a:lnTo>
                    <a:lnTo>
                      <a:pt x="163" y="7"/>
                    </a:lnTo>
                    <a:lnTo>
                      <a:pt x="170" y="12"/>
                    </a:lnTo>
                    <a:lnTo>
                      <a:pt x="175" y="22"/>
                    </a:lnTo>
                    <a:lnTo>
                      <a:pt x="179" y="34"/>
                    </a:lnTo>
                    <a:lnTo>
                      <a:pt x="186" y="45"/>
                    </a:lnTo>
                    <a:lnTo>
                      <a:pt x="192" y="52"/>
                    </a:lnTo>
                    <a:lnTo>
                      <a:pt x="196" y="57"/>
                    </a:lnTo>
                    <a:lnTo>
                      <a:pt x="202" y="63"/>
                    </a:lnTo>
                    <a:lnTo>
                      <a:pt x="209" y="76"/>
                    </a:lnTo>
                    <a:lnTo>
                      <a:pt x="213" y="93"/>
                    </a:lnTo>
                    <a:lnTo>
                      <a:pt x="207" y="111"/>
                    </a:lnTo>
                    <a:lnTo>
                      <a:pt x="210" y="108"/>
                    </a:lnTo>
                    <a:lnTo>
                      <a:pt x="217" y="100"/>
                    </a:lnTo>
                    <a:lnTo>
                      <a:pt x="222" y="87"/>
                    </a:lnTo>
                    <a:lnTo>
                      <a:pt x="226" y="66"/>
                    </a:lnTo>
                    <a:lnTo>
                      <a:pt x="225" y="57"/>
                    </a:lnTo>
                    <a:lnTo>
                      <a:pt x="221" y="51"/>
                    </a:lnTo>
                    <a:lnTo>
                      <a:pt x="218" y="45"/>
                    </a:lnTo>
                    <a:lnTo>
                      <a:pt x="216" y="40"/>
                    </a:lnTo>
                    <a:lnTo>
                      <a:pt x="213" y="34"/>
                    </a:lnTo>
                    <a:lnTo>
                      <a:pt x="208" y="25"/>
                    </a:lnTo>
                    <a:lnTo>
                      <a:pt x="202" y="19"/>
                    </a:lnTo>
                    <a:lnTo>
                      <a:pt x="195" y="16"/>
                    </a:lnTo>
                    <a:lnTo>
                      <a:pt x="188" y="15"/>
                    </a:lnTo>
                    <a:lnTo>
                      <a:pt x="180" y="12"/>
                    </a:lnTo>
                    <a:lnTo>
                      <a:pt x="173" y="7"/>
                    </a:lnTo>
                    <a:lnTo>
                      <a:pt x="166" y="4"/>
                    </a:lnTo>
                    <a:lnTo>
                      <a:pt x="159" y="1"/>
                    </a:lnTo>
                    <a:lnTo>
                      <a:pt x="152" y="0"/>
                    </a:lnTo>
                    <a:lnTo>
                      <a:pt x="146" y="1"/>
                    </a:lnTo>
                    <a:lnTo>
                      <a:pt x="140" y="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60" name="Freeform 62"/>
              <p:cNvSpPr>
                <a:spLocks/>
              </p:cNvSpPr>
              <p:nvPr/>
            </p:nvSpPr>
            <p:spPr bwMode="auto">
              <a:xfrm>
                <a:off x="5045" y="2065"/>
                <a:ext cx="499" cy="225"/>
              </a:xfrm>
              <a:custGeom>
                <a:avLst/>
                <a:gdLst>
                  <a:gd name="T0" fmla="*/ 359 w 499"/>
                  <a:gd name="T1" fmla="*/ 1 h 448"/>
                  <a:gd name="T2" fmla="*/ 364 w 499"/>
                  <a:gd name="T3" fmla="*/ 1 h 448"/>
                  <a:gd name="T4" fmla="*/ 392 w 499"/>
                  <a:gd name="T5" fmla="*/ 1 h 448"/>
                  <a:gd name="T6" fmla="*/ 412 w 499"/>
                  <a:gd name="T7" fmla="*/ 1 h 448"/>
                  <a:gd name="T8" fmla="*/ 431 w 499"/>
                  <a:gd name="T9" fmla="*/ 1 h 448"/>
                  <a:gd name="T10" fmla="*/ 475 w 499"/>
                  <a:gd name="T11" fmla="*/ 1 h 448"/>
                  <a:gd name="T12" fmla="*/ 494 w 499"/>
                  <a:gd name="T13" fmla="*/ 1 h 448"/>
                  <a:gd name="T14" fmla="*/ 492 w 499"/>
                  <a:gd name="T15" fmla="*/ 1 h 448"/>
                  <a:gd name="T16" fmla="*/ 498 w 499"/>
                  <a:gd name="T17" fmla="*/ 1 h 448"/>
                  <a:gd name="T18" fmla="*/ 479 w 499"/>
                  <a:gd name="T19" fmla="*/ 1 h 448"/>
                  <a:gd name="T20" fmla="*/ 462 w 499"/>
                  <a:gd name="T21" fmla="*/ 1 h 448"/>
                  <a:gd name="T22" fmla="*/ 444 w 499"/>
                  <a:gd name="T23" fmla="*/ 1 h 448"/>
                  <a:gd name="T24" fmla="*/ 408 w 499"/>
                  <a:gd name="T25" fmla="*/ 1 h 448"/>
                  <a:gd name="T26" fmla="*/ 376 w 499"/>
                  <a:gd name="T27" fmla="*/ 1 h 448"/>
                  <a:gd name="T28" fmla="*/ 351 w 499"/>
                  <a:gd name="T29" fmla="*/ 1 h 448"/>
                  <a:gd name="T30" fmla="*/ 333 w 499"/>
                  <a:gd name="T31" fmla="*/ 1 h 448"/>
                  <a:gd name="T32" fmla="*/ 316 w 499"/>
                  <a:gd name="T33" fmla="*/ 1 h 448"/>
                  <a:gd name="T34" fmla="*/ 302 w 499"/>
                  <a:gd name="T35" fmla="*/ 1 h 448"/>
                  <a:gd name="T36" fmla="*/ 281 w 499"/>
                  <a:gd name="T37" fmla="*/ 1 h 448"/>
                  <a:gd name="T38" fmla="*/ 252 w 499"/>
                  <a:gd name="T39" fmla="*/ 1 h 448"/>
                  <a:gd name="T40" fmla="*/ 229 w 499"/>
                  <a:gd name="T41" fmla="*/ 1 h 448"/>
                  <a:gd name="T42" fmla="*/ 201 w 499"/>
                  <a:gd name="T43" fmla="*/ 1 h 448"/>
                  <a:gd name="T44" fmla="*/ 183 w 499"/>
                  <a:gd name="T45" fmla="*/ 1 h 448"/>
                  <a:gd name="T46" fmla="*/ 150 w 499"/>
                  <a:gd name="T47" fmla="*/ 1 h 448"/>
                  <a:gd name="T48" fmla="*/ 117 w 499"/>
                  <a:gd name="T49" fmla="*/ 1 h 448"/>
                  <a:gd name="T50" fmla="*/ 112 w 499"/>
                  <a:gd name="T51" fmla="*/ 1 h 448"/>
                  <a:gd name="T52" fmla="*/ 99 w 499"/>
                  <a:gd name="T53" fmla="*/ 1 h 448"/>
                  <a:gd name="T54" fmla="*/ 92 w 499"/>
                  <a:gd name="T55" fmla="*/ 1 h 448"/>
                  <a:gd name="T56" fmla="*/ 58 w 499"/>
                  <a:gd name="T57" fmla="*/ 1 h 448"/>
                  <a:gd name="T58" fmla="*/ 18 w 499"/>
                  <a:gd name="T59" fmla="*/ 1 h 448"/>
                  <a:gd name="T60" fmla="*/ 14 w 499"/>
                  <a:gd name="T61" fmla="*/ 1 h 448"/>
                  <a:gd name="T62" fmla="*/ 8 w 499"/>
                  <a:gd name="T63" fmla="*/ 1 h 448"/>
                  <a:gd name="T64" fmla="*/ 22 w 499"/>
                  <a:gd name="T65" fmla="*/ 1 h 448"/>
                  <a:gd name="T66" fmla="*/ 6 w 499"/>
                  <a:gd name="T67" fmla="*/ 1 h 448"/>
                  <a:gd name="T68" fmla="*/ 32 w 499"/>
                  <a:gd name="T69" fmla="*/ 1 h 448"/>
                  <a:gd name="T70" fmla="*/ 58 w 499"/>
                  <a:gd name="T71" fmla="*/ 1 h 448"/>
                  <a:gd name="T72" fmla="*/ 72 w 499"/>
                  <a:gd name="T73" fmla="*/ 1 h 448"/>
                  <a:gd name="T74" fmla="*/ 92 w 499"/>
                  <a:gd name="T75" fmla="*/ 1 h 448"/>
                  <a:gd name="T76" fmla="*/ 128 w 499"/>
                  <a:gd name="T77" fmla="*/ 1 h 448"/>
                  <a:gd name="T78" fmla="*/ 153 w 499"/>
                  <a:gd name="T79" fmla="*/ 1 h 448"/>
                  <a:gd name="T80" fmla="*/ 177 w 499"/>
                  <a:gd name="T81" fmla="*/ 1 h 448"/>
                  <a:gd name="T82" fmla="*/ 189 w 499"/>
                  <a:gd name="T83" fmla="*/ 1 h 448"/>
                  <a:gd name="T84" fmla="*/ 211 w 499"/>
                  <a:gd name="T85" fmla="*/ 1 h 448"/>
                  <a:gd name="T86" fmla="*/ 247 w 499"/>
                  <a:gd name="T87" fmla="*/ 1 h 448"/>
                  <a:gd name="T88" fmla="*/ 268 w 499"/>
                  <a:gd name="T89" fmla="*/ 1 h 448"/>
                  <a:gd name="T90" fmla="*/ 305 w 499"/>
                  <a:gd name="T91" fmla="*/ 0 h 448"/>
                  <a:gd name="T92" fmla="*/ 327 w 499"/>
                  <a:gd name="T93" fmla="*/ 1 h 448"/>
                  <a:gd name="T94" fmla="*/ 336 w 499"/>
                  <a:gd name="T95" fmla="*/ 1 h 448"/>
                  <a:gd name="T96" fmla="*/ 364 w 499"/>
                  <a:gd name="T97" fmla="*/ 1 h 448"/>
                  <a:gd name="T98" fmla="*/ 397 w 499"/>
                  <a:gd name="T99" fmla="*/ 1 h 448"/>
                  <a:gd name="T100" fmla="*/ 400 w 499"/>
                  <a:gd name="T101" fmla="*/ 1 h 448"/>
                  <a:gd name="T102" fmla="*/ 407 w 499"/>
                  <a:gd name="T103" fmla="*/ 1 h 448"/>
                  <a:gd name="T104" fmla="*/ 418 w 499"/>
                  <a:gd name="T105" fmla="*/ 1 h 448"/>
                  <a:gd name="T106" fmla="*/ 406 w 499"/>
                  <a:gd name="T107" fmla="*/ 1 h 448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499"/>
                  <a:gd name="T163" fmla="*/ 0 h 448"/>
                  <a:gd name="T164" fmla="*/ 499 w 499"/>
                  <a:gd name="T165" fmla="*/ 448 h 448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499" h="448">
                    <a:moveTo>
                      <a:pt x="381" y="174"/>
                    </a:moveTo>
                    <a:lnTo>
                      <a:pt x="379" y="175"/>
                    </a:lnTo>
                    <a:lnTo>
                      <a:pt x="375" y="180"/>
                    </a:lnTo>
                    <a:lnTo>
                      <a:pt x="367" y="189"/>
                    </a:lnTo>
                    <a:lnTo>
                      <a:pt x="359" y="201"/>
                    </a:lnTo>
                    <a:lnTo>
                      <a:pt x="353" y="211"/>
                    </a:lnTo>
                    <a:lnTo>
                      <a:pt x="354" y="214"/>
                    </a:lnTo>
                    <a:lnTo>
                      <a:pt x="358" y="214"/>
                    </a:lnTo>
                    <a:lnTo>
                      <a:pt x="360" y="214"/>
                    </a:lnTo>
                    <a:lnTo>
                      <a:pt x="364" y="210"/>
                    </a:lnTo>
                    <a:lnTo>
                      <a:pt x="370" y="207"/>
                    </a:lnTo>
                    <a:lnTo>
                      <a:pt x="376" y="204"/>
                    </a:lnTo>
                    <a:lnTo>
                      <a:pt x="381" y="202"/>
                    </a:lnTo>
                    <a:lnTo>
                      <a:pt x="387" y="201"/>
                    </a:lnTo>
                    <a:lnTo>
                      <a:pt x="392" y="199"/>
                    </a:lnTo>
                    <a:lnTo>
                      <a:pt x="397" y="198"/>
                    </a:lnTo>
                    <a:lnTo>
                      <a:pt x="400" y="198"/>
                    </a:lnTo>
                    <a:lnTo>
                      <a:pt x="405" y="195"/>
                    </a:lnTo>
                    <a:lnTo>
                      <a:pt x="410" y="190"/>
                    </a:lnTo>
                    <a:lnTo>
                      <a:pt x="412" y="186"/>
                    </a:lnTo>
                    <a:lnTo>
                      <a:pt x="413" y="184"/>
                    </a:lnTo>
                    <a:lnTo>
                      <a:pt x="416" y="183"/>
                    </a:lnTo>
                    <a:lnTo>
                      <a:pt x="420" y="180"/>
                    </a:lnTo>
                    <a:lnTo>
                      <a:pt x="426" y="178"/>
                    </a:lnTo>
                    <a:lnTo>
                      <a:pt x="431" y="177"/>
                    </a:lnTo>
                    <a:lnTo>
                      <a:pt x="439" y="175"/>
                    </a:lnTo>
                    <a:lnTo>
                      <a:pt x="445" y="175"/>
                    </a:lnTo>
                    <a:lnTo>
                      <a:pt x="453" y="174"/>
                    </a:lnTo>
                    <a:lnTo>
                      <a:pt x="459" y="174"/>
                    </a:lnTo>
                    <a:lnTo>
                      <a:pt x="475" y="175"/>
                    </a:lnTo>
                    <a:lnTo>
                      <a:pt x="485" y="181"/>
                    </a:lnTo>
                    <a:lnTo>
                      <a:pt x="492" y="190"/>
                    </a:lnTo>
                    <a:lnTo>
                      <a:pt x="495" y="201"/>
                    </a:lnTo>
                    <a:lnTo>
                      <a:pt x="495" y="211"/>
                    </a:lnTo>
                    <a:lnTo>
                      <a:pt x="494" y="222"/>
                    </a:lnTo>
                    <a:lnTo>
                      <a:pt x="492" y="231"/>
                    </a:lnTo>
                    <a:lnTo>
                      <a:pt x="489" y="237"/>
                    </a:lnTo>
                    <a:lnTo>
                      <a:pt x="486" y="247"/>
                    </a:lnTo>
                    <a:lnTo>
                      <a:pt x="489" y="256"/>
                    </a:lnTo>
                    <a:lnTo>
                      <a:pt x="492" y="265"/>
                    </a:lnTo>
                    <a:lnTo>
                      <a:pt x="496" y="271"/>
                    </a:lnTo>
                    <a:lnTo>
                      <a:pt x="498" y="277"/>
                    </a:lnTo>
                    <a:lnTo>
                      <a:pt x="499" y="285"/>
                    </a:lnTo>
                    <a:lnTo>
                      <a:pt x="499" y="294"/>
                    </a:lnTo>
                    <a:lnTo>
                      <a:pt x="498" y="303"/>
                    </a:lnTo>
                    <a:lnTo>
                      <a:pt x="496" y="310"/>
                    </a:lnTo>
                    <a:lnTo>
                      <a:pt x="494" y="318"/>
                    </a:lnTo>
                    <a:lnTo>
                      <a:pt x="491" y="322"/>
                    </a:lnTo>
                    <a:lnTo>
                      <a:pt x="485" y="327"/>
                    </a:lnTo>
                    <a:lnTo>
                      <a:pt x="479" y="327"/>
                    </a:lnTo>
                    <a:lnTo>
                      <a:pt x="472" y="324"/>
                    </a:lnTo>
                    <a:lnTo>
                      <a:pt x="466" y="319"/>
                    </a:lnTo>
                    <a:lnTo>
                      <a:pt x="462" y="318"/>
                    </a:lnTo>
                    <a:lnTo>
                      <a:pt x="460" y="321"/>
                    </a:lnTo>
                    <a:lnTo>
                      <a:pt x="462" y="325"/>
                    </a:lnTo>
                    <a:lnTo>
                      <a:pt x="464" y="333"/>
                    </a:lnTo>
                    <a:lnTo>
                      <a:pt x="465" y="339"/>
                    </a:lnTo>
                    <a:lnTo>
                      <a:pt x="462" y="349"/>
                    </a:lnTo>
                    <a:lnTo>
                      <a:pt x="454" y="357"/>
                    </a:lnTo>
                    <a:lnTo>
                      <a:pt x="444" y="358"/>
                    </a:lnTo>
                    <a:lnTo>
                      <a:pt x="436" y="358"/>
                    </a:lnTo>
                    <a:lnTo>
                      <a:pt x="429" y="357"/>
                    </a:lnTo>
                    <a:lnTo>
                      <a:pt x="423" y="360"/>
                    </a:lnTo>
                    <a:lnTo>
                      <a:pt x="415" y="366"/>
                    </a:lnTo>
                    <a:lnTo>
                      <a:pt x="408" y="376"/>
                    </a:lnTo>
                    <a:lnTo>
                      <a:pt x="400" y="385"/>
                    </a:lnTo>
                    <a:lnTo>
                      <a:pt x="390" y="387"/>
                    </a:lnTo>
                    <a:lnTo>
                      <a:pt x="384" y="387"/>
                    </a:lnTo>
                    <a:lnTo>
                      <a:pt x="380" y="385"/>
                    </a:lnTo>
                    <a:lnTo>
                      <a:pt x="376" y="391"/>
                    </a:lnTo>
                    <a:lnTo>
                      <a:pt x="372" y="397"/>
                    </a:lnTo>
                    <a:lnTo>
                      <a:pt x="366" y="403"/>
                    </a:lnTo>
                    <a:lnTo>
                      <a:pt x="361" y="408"/>
                    </a:lnTo>
                    <a:lnTo>
                      <a:pt x="357" y="412"/>
                    </a:lnTo>
                    <a:lnTo>
                      <a:pt x="351" y="414"/>
                    </a:lnTo>
                    <a:lnTo>
                      <a:pt x="348" y="417"/>
                    </a:lnTo>
                    <a:lnTo>
                      <a:pt x="345" y="417"/>
                    </a:lnTo>
                    <a:lnTo>
                      <a:pt x="340" y="415"/>
                    </a:lnTo>
                    <a:lnTo>
                      <a:pt x="337" y="411"/>
                    </a:lnTo>
                    <a:lnTo>
                      <a:pt x="333" y="406"/>
                    </a:lnTo>
                    <a:lnTo>
                      <a:pt x="327" y="405"/>
                    </a:lnTo>
                    <a:lnTo>
                      <a:pt x="324" y="408"/>
                    </a:lnTo>
                    <a:lnTo>
                      <a:pt x="322" y="412"/>
                    </a:lnTo>
                    <a:lnTo>
                      <a:pt x="320" y="417"/>
                    </a:lnTo>
                    <a:lnTo>
                      <a:pt x="316" y="420"/>
                    </a:lnTo>
                    <a:lnTo>
                      <a:pt x="312" y="423"/>
                    </a:lnTo>
                    <a:lnTo>
                      <a:pt x="310" y="426"/>
                    </a:lnTo>
                    <a:lnTo>
                      <a:pt x="308" y="430"/>
                    </a:lnTo>
                    <a:lnTo>
                      <a:pt x="307" y="432"/>
                    </a:lnTo>
                    <a:lnTo>
                      <a:pt x="302" y="429"/>
                    </a:lnTo>
                    <a:lnTo>
                      <a:pt x="297" y="427"/>
                    </a:lnTo>
                    <a:lnTo>
                      <a:pt x="293" y="426"/>
                    </a:lnTo>
                    <a:lnTo>
                      <a:pt x="288" y="424"/>
                    </a:lnTo>
                    <a:lnTo>
                      <a:pt x="284" y="423"/>
                    </a:lnTo>
                    <a:lnTo>
                      <a:pt x="281" y="423"/>
                    </a:lnTo>
                    <a:lnTo>
                      <a:pt x="276" y="424"/>
                    </a:lnTo>
                    <a:lnTo>
                      <a:pt x="272" y="427"/>
                    </a:lnTo>
                    <a:lnTo>
                      <a:pt x="269" y="430"/>
                    </a:lnTo>
                    <a:lnTo>
                      <a:pt x="261" y="438"/>
                    </a:lnTo>
                    <a:lnTo>
                      <a:pt x="252" y="445"/>
                    </a:lnTo>
                    <a:lnTo>
                      <a:pt x="243" y="448"/>
                    </a:lnTo>
                    <a:lnTo>
                      <a:pt x="236" y="447"/>
                    </a:lnTo>
                    <a:lnTo>
                      <a:pt x="233" y="444"/>
                    </a:lnTo>
                    <a:lnTo>
                      <a:pt x="231" y="441"/>
                    </a:lnTo>
                    <a:lnTo>
                      <a:pt x="229" y="438"/>
                    </a:lnTo>
                    <a:lnTo>
                      <a:pt x="224" y="435"/>
                    </a:lnTo>
                    <a:lnTo>
                      <a:pt x="218" y="433"/>
                    </a:lnTo>
                    <a:lnTo>
                      <a:pt x="210" y="432"/>
                    </a:lnTo>
                    <a:lnTo>
                      <a:pt x="203" y="433"/>
                    </a:lnTo>
                    <a:lnTo>
                      <a:pt x="201" y="433"/>
                    </a:lnTo>
                    <a:lnTo>
                      <a:pt x="194" y="430"/>
                    </a:lnTo>
                    <a:lnTo>
                      <a:pt x="189" y="424"/>
                    </a:lnTo>
                    <a:lnTo>
                      <a:pt x="187" y="411"/>
                    </a:lnTo>
                    <a:lnTo>
                      <a:pt x="186" y="403"/>
                    </a:lnTo>
                    <a:lnTo>
                      <a:pt x="183" y="399"/>
                    </a:lnTo>
                    <a:lnTo>
                      <a:pt x="178" y="397"/>
                    </a:lnTo>
                    <a:lnTo>
                      <a:pt x="173" y="396"/>
                    </a:lnTo>
                    <a:lnTo>
                      <a:pt x="165" y="396"/>
                    </a:lnTo>
                    <a:lnTo>
                      <a:pt x="157" y="397"/>
                    </a:lnTo>
                    <a:lnTo>
                      <a:pt x="150" y="399"/>
                    </a:lnTo>
                    <a:lnTo>
                      <a:pt x="142" y="400"/>
                    </a:lnTo>
                    <a:lnTo>
                      <a:pt x="135" y="400"/>
                    </a:lnTo>
                    <a:lnTo>
                      <a:pt x="128" y="399"/>
                    </a:lnTo>
                    <a:lnTo>
                      <a:pt x="123" y="396"/>
                    </a:lnTo>
                    <a:lnTo>
                      <a:pt x="117" y="391"/>
                    </a:lnTo>
                    <a:lnTo>
                      <a:pt x="114" y="387"/>
                    </a:lnTo>
                    <a:lnTo>
                      <a:pt x="112" y="381"/>
                    </a:lnTo>
                    <a:lnTo>
                      <a:pt x="111" y="376"/>
                    </a:lnTo>
                    <a:lnTo>
                      <a:pt x="111" y="372"/>
                    </a:lnTo>
                    <a:lnTo>
                      <a:pt x="112" y="364"/>
                    </a:lnTo>
                    <a:lnTo>
                      <a:pt x="111" y="358"/>
                    </a:lnTo>
                    <a:lnTo>
                      <a:pt x="110" y="354"/>
                    </a:lnTo>
                    <a:lnTo>
                      <a:pt x="106" y="351"/>
                    </a:lnTo>
                    <a:lnTo>
                      <a:pt x="100" y="340"/>
                    </a:lnTo>
                    <a:lnTo>
                      <a:pt x="99" y="330"/>
                    </a:lnTo>
                    <a:lnTo>
                      <a:pt x="101" y="322"/>
                    </a:lnTo>
                    <a:lnTo>
                      <a:pt x="102" y="319"/>
                    </a:lnTo>
                    <a:lnTo>
                      <a:pt x="101" y="313"/>
                    </a:lnTo>
                    <a:lnTo>
                      <a:pt x="98" y="310"/>
                    </a:lnTo>
                    <a:lnTo>
                      <a:pt x="92" y="310"/>
                    </a:lnTo>
                    <a:lnTo>
                      <a:pt x="86" y="310"/>
                    </a:lnTo>
                    <a:lnTo>
                      <a:pt x="78" y="313"/>
                    </a:lnTo>
                    <a:lnTo>
                      <a:pt x="71" y="315"/>
                    </a:lnTo>
                    <a:lnTo>
                      <a:pt x="63" y="316"/>
                    </a:lnTo>
                    <a:lnTo>
                      <a:pt x="58" y="318"/>
                    </a:lnTo>
                    <a:lnTo>
                      <a:pt x="45" y="318"/>
                    </a:lnTo>
                    <a:lnTo>
                      <a:pt x="35" y="313"/>
                    </a:lnTo>
                    <a:lnTo>
                      <a:pt x="27" y="307"/>
                    </a:lnTo>
                    <a:lnTo>
                      <a:pt x="21" y="298"/>
                    </a:lnTo>
                    <a:lnTo>
                      <a:pt x="18" y="289"/>
                    </a:lnTo>
                    <a:lnTo>
                      <a:pt x="16" y="279"/>
                    </a:lnTo>
                    <a:lnTo>
                      <a:pt x="14" y="270"/>
                    </a:lnTo>
                    <a:lnTo>
                      <a:pt x="16" y="262"/>
                    </a:lnTo>
                    <a:lnTo>
                      <a:pt x="17" y="252"/>
                    </a:lnTo>
                    <a:lnTo>
                      <a:pt x="14" y="244"/>
                    </a:lnTo>
                    <a:lnTo>
                      <a:pt x="9" y="238"/>
                    </a:lnTo>
                    <a:lnTo>
                      <a:pt x="3" y="229"/>
                    </a:lnTo>
                    <a:lnTo>
                      <a:pt x="0" y="220"/>
                    </a:lnTo>
                    <a:lnTo>
                      <a:pt x="3" y="213"/>
                    </a:lnTo>
                    <a:lnTo>
                      <a:pt x="8" y="207"/>
                    </a:lnTo>
                    <a:lnTo>
                      <a:pt x="12" y="201"/>
                    </a:lnTo>
                    <a:lnTo>
                      <a:pt x="17" y="196"/>
                    </a:lnTo>
                    <a:lnTo>
                      <a:pt x="21" y="192"/>
                    </a:lnTo>
                    <a:lnTo>
                      <a:pt x="23" y="187"/>
                    </a:lnTo>
                    <a:lnTo>
                      <a:pt x="22" y="181"/>
                    </a:lnTo>
                    <a:lnTo>
                      <a:pt x="17" y="174"/>
                    </a:lnTo>
                    <a:lnTo>
                      <a:pt x="11" y="166"/>
                    </a:lnTo>
                    <a:lnTo>
                      <a:pt x="6" y="156"/>
                    </a:lnTo>
                    <a:lnTo>
                      <a:pt x="3" y="141"/>
                    </a:lnTo>
                    <a:lnTo>
                      <a:pt x="6" y="127"/>
                    </a:lnTo>
                    <a:lnTo>
                      <a:pt x="12" y="118"/>
                    </a:lnTo>
                    <a:lnTo>
                      <a:pt x="20" y="114"/>
                    </a:lnTo>
                    <a:lnTo>
                      <a:pt x="24" y="115"/>
                    </a:lnTo>
                    <a:lnTo>
                      <a:pt x="27" y="118"/>
                    </a:lnTo>
                    <a:lnTo>
                      <a:pt x="32" y="120"/>
                    </a:lnTo>
                    <a:lnTo>
                      <a:pt x="35" y="117"/>
                    </a:lnTo>
                    <a:lnTo>
                      <a:pt x="38" y="109"/>
                    </a:lnTo>
                    <a:lnTo>
                      <a:pt x="44" y="100"/>
                    </a:lnTo>
                    <a:lnTo>
                      <a:pt x="51" y="93"/>
                    </a:lnTo>
                    <a:lnTo>
                      <a:pt x="58" y="91"/>
                    </a:lnTo>
                    <a:lnTo>
                      <a:pt x="61" y="97"/>
                    </a:lnTo>
                    <a:lnTo>
                      <a:pt x="62" y="105"/>
                    </a:lnTo>
                    <a:lnTo>
                      <a:pt x="63" y="108"/>
                    </a:lnTo>
                    <a:lnTo>
                      <a:pt x="66" y="108"/>
                    </a:lnTo>
                    <a:lnTo>
                      <a:pt x="72" y="106"/>
                    </a:lnTo>
                    <a:lnTo>
                      <a:pt x="75" y="102"/>
                    </a:lnTo>
                    <a:lnTo>
                      <a:pt x="77" y="93"/>
                    </a:lnTo>
                    <a:lnTo>
                      <a:pt x="79" y="81"/>
                    </a:lnTo>
                    <a:lnTo>
                      <a:pt x="89" y="69"/>
                    </a:lnTo>
                    <a:lnTo>
                      <a:pt x="92" y="66"/>
                    </a:lnTo>
                    <a:lnTo>
                      <a:pt x="98" y="63"/>
                    </a:lnTo>
                    <a:lnTo>
                      <a:pt x="104" y="58"/>
                    </a:lnTo>
                    <a:lnTo>
                      <a:pt x="115" y="54"/>
                    </a:lnTo>
                    <a:lnTo>
                      <a:pt x="122" y="54"/>
                    </a:lnTo>
                    <a:lnTo>
                      <a:pt x="128" y="55"/>
                    </a:lnTo>
                    <a:lnTo>
                      <a:pt x="135" y="61"/>
                    </a:lnTo>
                    <a:lnTo>
                      <a:pt x="141" y="66"/>
                    </a:lnTo>
                    <a:lnTo>
                      <a:pt x="147" y="73"/>
                    </a:lnTo>
                    <a:lnTo>
                      <a:pt x="151" y="78"/>
                    </a:lnTo>
                    <a:lnTo>
                      <a:pt x="153" y="82"/>
                    </a:lnTo>
                    <a:lnTo>
                      <a:pt x="154" y="84"/>
                    </a:lnTo>
                    <a:lnTo>
                      <a:pt x="160" y="85"/>
                    </a:lnTo>
                    <a:lnTo>
                      <a:pt x="166" y="91"/>
                    </a:lnTo>
                    <a:lnTo>
                      <a:pt x="171" y="99"/>
                    </a:lnTo>
                    <a:lnTo>
                      <a:pt x="177" y="108"/>
                    </a:lnTo>
                    <a:lnTo>
                      <a:pt x="181" y="117"/>
                    </a:lnTo>
                    <a:lnTo>
                      <a:pt x="184" y="124"/>
                    </a:lnTo>
                    <a:lnTo>
                      <a:pt x="187" y="130"/>
                    </a:lnTo>
                    <a:lnTo>
                      <a:pt x="188" y="132"/>
                    </a:lnTo>
                    <a:lnTo>
                      <a:pt x="189" y="106"/>
                    </a:lnTo>
                    <a:lnTo>
                      <a:pt x="192" y="85"/>
                    </a:lnTo>
                    <a:lnTo>
                      <a:pt x="196" y="69"/>
                    </a:lnTo>
                    <a:lnTo>
                      <a:pt x="201" y="55"/>
                    </a:lnTo>
                    <a:lnTo>
                      <a:pt x="206" y="45"/>
                    </a:lnTo>
                    <a:lnTo>
                      <a:pt x="211" y="39"/>
                    </a:lnTo>
                    <a:lnTo>
                      <a:pt x="217" y="33"/>
                    </a:lnTo>
                    <a:lnTo>
                      <a:pt x="222" y="28"/>
                    </a:lnTo>
                    <a:lnTo>
                      <a:pt x="232" y="22"/>
                    </a:lnTo>
                    <a:lnTo>
                      <a:pt x="241" y="22"/>
                    </a:lnTo>
                    <a:lnTo>
                      <a:pt x="247" y="25"/>
                    </a:lnTo>
                    <a:lnTo>
                      <a:pt x="252" y="28"/>
                    </a:lnTo>
                    <a:lnTo>
                      <a:pt x="254" y="28"/>
                    </a:lnTo>
                    <a:lnTo>
                      <a:pt x="257" y="27"/>
                    </a:lnTo>
                    <a:lnTo>
                      <a:pt x="262" y="22"/>
                    </a:lnTo>
                    <a:lnTo>
                      <a:pt x="268" y="18"/>
                    </a:lnTo>
                    <a:lnTo>
                      <a:pt x="274" y="13"/>
                    </a:lnTo>
                    <a:lnTo>
                      <a:pt x="281" y="9"/>
                    </a:lnTo>
                    <a:lnTo>
                      <a:pt x="288" y="4"/>
                    </a:lnTo>
                    <a:lnTo>
                      <a:pt x="297" y="1"/>
                    </a:lnTo>
                    <a:lnTo>
                      <a:pt x="305" y="0"/>
                    </a:lnTo>
                    <a:lnTo>
                      <a:pt x="311" y="1"/>
                    </a:lnTo>
                    <a:lnTo>
                      <a:pt x="316" y="4"/>
                    </a:lnTo>
                    <a:lnTo>
                      <a:pt x="321" y="7"/>
                    </a:lnTo>
                    <a:lnTo>
                      <a:pt x="324" y="10"/>
                    </a:lnTo>
                    <a:lnTo>
                      <a:pt x="327" y="15"/>
                    </a:lnTo>
                    <a:lnTo>
                      <a:pt x="328" y="19"/>
                    </a:lnTo>
                    <a:lnTo>
                      <a:pt x="329" y="22"/>
                    </a:lnTo>
                    <a:lnTo>
                      <a:pt x="331" y="28"/>
                    </a:lnTo>
                    <a:lnTo>
                      <a:pt x="332" y="37"/>
                    </a:lnTo>
                    <a:lnTo>
                      <a:pt x="336" y="45"/>
                    </a:lnTo>
                    <a:lnTo>
                      <a:pt x="344" y="49"/>
                    </a:lnTo>
                    <a:lnTo>
                      <a:pt x="350" y="48"/>
                    </a:lnTo>
                    <a:lnTo>
                      <a:pt x="354" y="42"/>
                    </a:lnTo>
                    <a:lnTo>
                      <a:pt x="358" y="36"/>
                    </a:lnTo>
                    <a:lnTo>
                      <a:pt x="364" y="33"/>
                    </a:lnTo>
                    <a:lnTo>
                      <a:pt x="372" y="31"/>
                    </a:lnTo>
                    <a:lnTo>
                      <a:pt x="376" y="28"/>
                    </a:lnTo>
                    <a:lnTo>
                      <a:pt x="380" y="25"/>
                    </a:lnTo>
                    <a:lnTo>
                      <a:pt x="388" y="24"/>
                    </a:lnTo>
                    <a:lnTo>
                      <a:pt x="397" y="27"/>
                    </a:lnTo>
                    <a:lnTo>
                      <a:pt x="402" y="34"/>
                    </a:lnTo>
                    <a:lnTo>
                      <a:pt x="405" y="45"/>
                    </a:lnTo>
                    <a:lnTo>
                      <a:pt x="404" y="54"/>
                    </a:lnTo>
                    <a:lnTo>
                      <a:pt x="402" y="58"/>
                    </a:lnTo>
                    <a:lnTo>
                      <a:pt x="400" y="64"/>
                    </a:lnTo>
                    <a:lnTo>
                      <a:pt x="399" y="70"/>
                    </a:lnTo>
                    <a:lnTo>
                      <a:pt x="400" y="75"/>
                    </a:lnTo>
                    <a:lnTo>
                      <a:pt x="403" y="79"/>
                    </a:lnTo>
                    <a:lnTo>
                      <a:pt x="406" y="87"/>
                    </a:lnTo>
                    <a:lnTo>
                      <a:pt x="407" y="94"/>
                    </a:lnTo>
                    <a:lnTo>
                      <a:pt x="402" y="100"/>
                    </a:lnTo>
                    <a:lnTo>
                      <a:pt x="399" y="108"/>
                    </a:lnTo>
                    <a:lnTo>
                      <a:pt x="403" y="121"/>
                    </a:lnTo>
                    <a:lnTo>
                      <a:pt x="412" y="136"/>
                    </a:lnTo>
                    <a:lnTo>
                      <a:pt x="418" y="148"/>
                    </a:lnTo>
                    <a:lnTo>
                      <a:pt x="418" y="150"/>
                    </a:lnTo>
                    <a:lnTo>
                      <a:pt x="419" y="153"/>
                    </a:lnTo>
                    <a:lnTo>
                      <a:pt x="417" y="157"/>
                    </a:lnTo>
                    <a:lnTo>
                      <a:pt x="413" y="160"/>
                    </a:lnTo>
                    <a:lnTo>
                      <a:pt x="406" y="162"/>
                    </a:lnTo>
                    <a:lnTo>
                      <a:pt x="398" y="165"/>
                    </a:lnTo>
                    <a:lnTo>
                      <a:pt x="389" y="168"/>
                    </a:lnTo>
                    <a:lnTo>
                      <a:pt x="381" y="174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" name="Freeform 63"/>
              <p:cNvSpPr>
                <a:spLocks/>
              </p:cNvSpPr>
              <p:nvPr/>
            </p:nvSpPr>
            <p:spPr bwMode="auto">
              <a:xfrm>
                <a:off x="5165" y="2404"/>
                <a:ext cx="237" cy="135"/>
              </a:xfrm>
              <a:custGeom>
                <a:avLst/>
                <a:gdLst>
                  <a:gd name="T0" fmla="*/ 69 w 238"/>
                  <a:gd name="T1" fmla="*/ 7 h 270"/>
                  <a:gd name="T2" fmla="*/ 78 w 238"/>
                  <a:gd name="T3" fmla="*/ 7 h 270"/>
                  <a:gd name="T4" fmla="*/ 89 w 238"/>
                  <a:gd name="T5" fmla="*/ 6 h 270"/>
                  <a:gd name="T6" fmla="*/ 99 w 238"/>
                  <a:gd name="T7" fmla="*/ 6 h 270"/>
                  <a:gd name="T8" fmla="*/ 102 w 238"/>
                  <a:gd name="T9" fmla="*/ 6 h 270"/>
                  <a:gd name="T10" fmla="*/ 102 w 238"/>
                  <a:gd name="T11" fmla="*/ 7 h 270"/>
                  <a:gd name="T12" fmla="*/ 97 w 238"/>
                  <a:gd name="T13" fmla="*/ 7 h 270"/>
                  <a:gd name="T14" fmla="*/ 98 w 238"/>
                  <a:gd name="T15" fmla="*/ 8 h 270"/>
                  <a:gd name="T16" fmla="*/ 106 w 238"/>
                  <a:gd name="T17" fmla="*/ 8 h 270"/>
                  <a:gd name="T18" fmla="*/ 115 w 238"/>
                  <a:gd name="T19" fmla="*/ 8 h 270"/>
                  <a:gd name="T20" fmla="*/ 121 w 238"/>
                  <a:gd name="T21" fmla="*/ 8 h 270"/>
                  <a:gd name="T22" fmla="*/ 136 w 238"/>
                  <a:gd name="T23" fmla="*/ 8 h 270"/>
                  <a:gd name="T24" fmla="*/ 146 w 238"/>
                  <a:gd name="T25" fmla="*/ 8 h 270"/>
                  <a:gd name="T26" fmla="*/ 154 w 238"/>
                  <a:gd name="T27" fmla="*/ 8 h 270"/>
                  <a:gd name="T28" fmla="*/ 164 w 238"/>
                  <a:gd name="T29" fmla="*/ 8 h 270"/>
                  <a:gd name="T30" fmla="*/ 174 w 238"/>
                  <a:gd name="T31" fmla="*/ 8 h 270"/>
                  <a:gd name="T32" fmla="*/ 184 w 238"/>
                  <a:gd name="T33" fmla="*/ 7 h 270"/>
                  <a:gd name="T34" fmla="*/ 195 w 238"/>
                  <a:gd name="T35" fmla="*/ 7 h 270"/>
                  <a:gd name="T36" fmla="*/ 202 w 238"/>
                  <a:gd name="T37" fmla="*/ 7 h 270"/>
                  <a:gd name="T38" fmla="*/ 211 w 238"/>
                  <a:gd name="T39" fmla="*/ 7 h 270"/>
                  <a:gd name="T40" fmla="*/ 223 w 238"/>
                  <a:gd name="T41" fmla="*/ 7 h 270"/>
                  <a:gd name="T42" fmla="*/ 234 w 238"/>
                  <a:gd name="T43" fmla="*/ 6 h 270"/>
                  <a:gd name="T44" fmla="*/ 232 w 238"/>
                  <a:gd name="T45" fmla="*/ 6 h 270"/>
                  <a:gd name="T46" fmla="*/ 234 w 238"/>
                  <a:gd name="T47" fmla="*/ 5 h 270"/>
                  <a:gd name="T48" fmla="*/ 238 w 238"/>
                  <a:gd name="T49" fmla="*/ 5 h 270"/>
                  <a:gd name="T50" fmla="*/ 225 w 238"/>
                  <a:gd name="T51" fmla="*/ 4 h 270"/>
                  <a:gd name="T52" fmla="*/ 197 w 238"/>
                  <a:gd name="T53" fmla="*/ 4 h 270"/>
                  <a:gd name="T54" fmla="*/ 191 w 238"/>
                  <a:gd name="T55" fmla="*/ 3 h 270"/>
                  <a:gd name="T56" fmla="*/ 196 w 238"/>
                  <a:gd name="T57" fmla="*/ 3 h 270"/>
                  <a:gd name="T58" fmla="*/ 201 w 238"/>
                  <a:gd name="T59" fmla="*/ 3 h 270"/>
                  <a:gd name="T60" fmla="*/ 199 w 238"/>
                  <a:gd name="T61" fmla="*/ 2 h 270"/>
                  <a:gd name="T62" fmla="*/ 196 w 238"/>
                  <a:gd name="T63" fmla="*/ 2 h 270"/>
                  <a:gd name="T64" fmla="*/ 188 w 238"/>
                  <a:gd name="T65" fmla="*/ 2 h 270"/>
                  <a:gd name="T66" fmla="*/ 174 w 238"/>
                  <a:gd name="T67" fmla="*/ 1 h 270"/>
                  <a:gd name="T68" fmla="*/ 156 w 238"/>
                  <a:gd name="T69" fmla="*/ 1 h 270"/>
                  <a:gd name="T70" fmla="*/ 142 w 238"/>
                  <a:gd name="T71" fmla="*/ 1 h 270"/>
                  <a:gd name="T72" fmla="*/ 133 w 238"/>
                  <a:gd name="T73" fmla="*/ 1 h 270"/>
                  <a:gd name="T74" fmla="*/ 124 w 238"/>
                  <a:gd name="T75" fmla="*/ 1 h 270"/>
                  <a:gd name="T76" fmla="*/ 115 w 238"/>
                  <a:gd name="T77" fmla="*/ 1 h 270"/>
                  <a:gd name="T78" fmla="*/ 105 w 238"/>
                  <a:gd name="T79" fmla="*/ 1 h 270"/>
                  <a:gd name="T80" fmla="*/ 98 w 238"/>
                  <a:gd name="T81" fmla="*/ 1 h 270"/>
                  <a:gd name="T82" fmla="*/ 94 w 238"/>
                  <a:gd name="T83" fmla="*/ 1 h 270"/>
                  <a:gd name="T84" fmla="*/ 85 w 238"/>
                  <a:gd name="T85" fmla="*/ 1 h 270"/>
                  <a:gd name="T86" fmla="*/ 72 w 238"/>
                  <a:gd name="T87" fmla="*/ 1 h 270"/>
                  <a:gd name="T88" fmla="*/ 53 w 238"/>
                  <a:gd name="T89" fmla="*/ 1 h 270"/>
                  <a:gd name="T90" fmla="*/ 41 w 238"/>
                  <a:gd name="T91" fmla="*/ 1 h 270"/>
                  <a:gd name="T92" fmla="*/ 32 w 238"/>
                  <a:gd name="T93" fmla="*/ 1 h 270"/>
                  <a:gd name="T94" fmla="*/ 22 w 238"/>
                  <a:gd name="T95" fmla="*/ 1 h 270"/>
                  <a:gd name="T96" fmla="*/ 10 w 238"/>
                  <a:gd name="T97" fmla="*/ 1 h 270"/>
                  <a:gd name="T98" fmla="*/ 1 w 238"/>
                  <a:gd name="T99" fmla="*/ 1 h 270"/>
                  <a:gd name="T100" fmla="*/ 2 w 238"/>
                  <a:gd name="T101" fmla="*/ 2 h 270"/>
                  <a:gd name="T102" fmla="*/ 13 w 238"/>
                  <a:gd name="T103" fmla="*/ 3 h 270"/>
                  <a:gd name="T104" fmla="*/ 14 w 238"/>
                  <a:gd name="T105" fmla="*/ 3 h 270"/>
                  <a:gd name="T106" fmla="*/ 16 w 238"/>
                  <a:gd name="T107" fmla="*/ 4 h 270"/>
                  <a:gd name="T108" fmla="*/ 28 w 238"/>
                  <a:gd name="T109" fmla="*/ 5 h 270"/>
                  <a:gd name="T110" fmla="*/ 42 w 238"/>
                  <a:gd name="T111" fmla="*/ 5 h 270"/>
                  <a:gd name="T112" fmla="*/ 55 w 238"/>
                  <a:gd name="T113" fmla="*/ 6 h 270"/>
                  <a:gd name="T114" fmla="*/ 63 w 238"/>
                  <a:gd name="T115" fmla="*/ 6 h 270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238"/>
                  <a:gd name="T175" fmla="*/ 0 h 270"/>
                  <a:gd name="T176" fmla="*/ 238 w 238"/>
                  <a:gd name="T177" fmla="*/ 270 h 270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238" h="270">
                    <a:moveTo>
                      <a:pt x="64" y="231"/>
                    </a:moveTo>
                    <a:lnTo>
                      <a:pt x="69" y="238"/>
                    </a:lnTo>
                    <a:lnTo>
                      <a:pt x="74" y="240"/>
                    </a:lnTo>
                    <a:lnTo>
                      <a:pt x="78" y="235"/>
                    </a:lnTo>
                    <a:lnTo>
                      <a:pt x="83" y="226"/>
                    </a:lnTo>
                    <a:lnTo>
                      <a:pt x="89" y="217"/>
                    </a:lnTo>
                    <a:lnTo>
                      <a:pt x="95" y="213"/>
                    </a:lnTo>
                    <a:lnTo>
                      <a:pt x="99" y="210"/>
                    </a:lnTo>
                    <a:lnTo>
                      <a:pt x="102" y="210"/>
                    </a:lnTo>
                    <a:lnTo>
                      <a:pt x="102" y="214"/>
                    </a:lnTo>
                    <a:lnTo>
                      <a:pt x="103" y="225"/>
                    </a:lnTo>
                    <a:lnTo>
                      <a:pt x="102" y="235"/>
                    </a:lnTo>
                    <a:lnTo>
                      <a:pt x="99" y="241"/>
                    </a:lnTo>
                    <a:lnTo>
                      <a:pt x="97" y="246"/>
                    </a:lnTo>
                    <a:lnTo>
                      <a:pt x="96" y="252"/>
                    </a:lnTo>
                    <a:lnTo>
                      <a:pt x="98" y="258"/>
                    </a:lnTo>
                    <a:lnTo>
                      <a:pt x="103" y="261"/>
                    </a:lnTo>
                    <a:lnTo>
                      <a:pt x="106" y="261"/>
                    </a:lnTo>
                    <a:lnTo>
                      <a:pt x="110" y="262"/>
                    </a:lnTo>
                    <a:lnTo>
                      <a:pt x="115" y="265"/>
                    </a:lnTo>
                    <a:lnTo>
                      <a:pt x="118" y="270"/>
                    </a:lnTo>
                    <a:lnTo>
                      <a:pt x="121" y="267"/>
                    </a:lnTo>
                    <a:lnTo>
                      <a:pt x="128" y="261"/>
                    </a:lnTo>
                    <a:lnTo>
                      <a:pt x="136" y="256"/>
                    </a:lnTo>
                    <a:lnTo>
                      <a:pt x="143" y="256"/>
                    </a:lnTo>
                    <a:lnTo>
                      <a:pt x="146" y="258"/>
                    </a:lnTo>
                    <a:lnTo>
                      <a:pt x="149" y="259"/>
                    </a:lnTo>
                    <a:lnTo>
                      <a:pt x="154" y="259"/>
                    </a:lnTo>
                    <a:lnTo>
                      <a:pt x="159" y="259"/>
                    </a:lnTo>
                    <a:lnTo>
                      <a:pt x="164" y="259"/>
                    </a:lnTo>
                    <a:lnTo>
                      <a:pt x="170" y="259"/>
                    </a:lnTo>
                    <a:lnTo>
                      <a:pt x="174" y="256"/>
                    </a:lnTo>
                    <a:lnTo>
                      <a:pt x="177" y="253"/>
                    </a:lnTo>
                    <a:lnTo>
                      <a:pt x="184" y="247"/>
                    </a:lnTo>
                    <a:lnTo>
                      <a:pt x="189" y="246"/>
                    </a:lnTo>
                    <a:lnTo>
                      <a:pt x="195" y="247"/>
                    </a:lnTo>
                    <a:lnTo>
                      <a:pt x="198" y="247"/>
                    </a:lnTo>
                    <a:lnTo>
                      <a:pt x="202" y="244"/>
                    </a:lnTo>
                    <a:lnTo>
                      <a:pt x="206" y="238"/>
                    </a:lnTo>
                    <a:lnTo>
                      <a:pt x="211" y="235"/>
                    </a:lnTo>
                    <a:lnTo>
                      <a:pt x="216" y="234"/>
                    </a:lnTo>
                    <a:lnTo>
                      <a:pt x="223" y="232"/>
                    </a:lnTo>
                    <a:lnTo>
                      <a:pt x="229" y="225"/>
                    </a:lnTo>
                    <a:lnTo>
                      <a:pt x="234" y="213"/>
                    </a:lnTo>
                    <a:lnTo>
                      <a:pt x="233" y="199"/>
                    </a:lnTo>
                    <a:lnTo>
                      <a:pt x="232" y="193"/>
                    </a:lnTo>
                    <a:lnTo>
                      <a:pt x="233" y="184"/>
                    </a:lnTo>
                    <a:lnTo>
                      <a:pt x="234" y="177"/>
                    </a:lnTo>
                    <a:lnTo>
                      <a:pt x="236" y="171"/>
                    </a:lnTo>
                    <a:lnTo>
                      <a:pt x="238" y="160"/>
                    </a:lnTo>
                    <a:lnTo>
                      <a:pt x="235" y="145"/>
                    </a:lnTo>
                    <a:lnTo>
                      <a:pt x="225" y="135"/>
                    </a:lnTo>
                    <a:lnTo>
                      <a:pt x="210" y="132"/>
                    </a:lnTo>
                    <a:lnTo>
                      <a:pt x="197" y="132"/>
                    </a:lnTo>
                    <a:lnTo>
                      <a:pt x="191" y="129"/>
                    </a:lnTo>
                    <a:lnTo>
                      <a:pt x="191" y="126"/>
                    </a:lnTo>
                    <a:lnTo>
                      <a:pt x="194" y="123"/>
                    </a:lnTo>
                    <a:lnTo>
                      <a:pt x="196" y="120"/>
                    </a:lnTo>
                    <a:lnTo>
                      <a:pt x="199" y="114"/>
                    </a:lnTo>
                    <a:lnTo>
                      <a:pt x="201" y="106"/>
                    </a:lnTo>
                    <a:lnTo>
                      <a:pt x="200" y="96"/>
                    </a:lnTo>
                    <a:lnTo>
                      <a:pt x="199" y="90"/>
                    </a:lnTo>
                    <a:lnTo>
                      <a:pt x="197" y="85"/>
                    </a:lnTo>
                    <a:lnTo>
                      <a:pt x="196" y="79"/>
                    </a:lnTo>
                    <a:lnTo>
                      <a:pt x="193" y="73"/>
                    </a:lnTo>
                    <a:lnTo>
                      <a:pt x="188" y="67"/>
                    </a:lnTo>
                    <a:lnTo>
                      <a:pt x="183" y="61"/>
                    </a:lnTo>
                    <a:lnTo>
                      <a:pt x="174" y="57"/>
                    </a:lnTo>
                    <a:lnTo>
                      <a:pt x="163" y="52"/>
                    </a:lnTo>
                    <a:lnTo>
                      <a:pt x="156" y="48"/>
                    </a:lnTo>
                    <a:lnTo>
                      <a:pt x="148" y="39"/>
                    </a:lnTo>
                    <a:lnTo>
                      <a:pt x="142" y="30"/>
                    </a:lnTo>
                    <a:lnTo>
                      <a:pt x="136" y="24"/>
                    </a:lnTo>
                    <a:lnTo>
                      <a:pt x="133" y="23"/>
                    </a:lnTo>
                    <a:lnTo>
                      <a:pt x="129" y="21"/>
                    </a:lnTo>
                    <a:lnTo>
                      <a:pt x="124" y="20"/>
                    </a:lnTo>
                    <a:lnTo>
                      <a:pt x="120" y="20"/>
                    </a:lnTo>
                    <a:lnTo>
                      <a:pt x="115" y="21"/>
                    </a:lnTo>
                    <a:lnTo>
                      <a:pt x="109" y="24"/>
                    </a:lnTo>
                    <a:lnTo>
                      <a:pt x="105" y="29"/>
                    </a:lnTo>
                    <a:lnTo>
                      <a:pt x="99" y="36"/>
                    </a:lnTo>
                    <a:lnTo>
                      <a:pt x="98" y="35"/>
                    </a:lnTo>
                    <a:lnTo>
                      <a:pt x="97" y="30"/>
                    </a:lnTo>
                    <a:lnTo>
                      <a:pt x="94" y="24"/>
                    </a:lnTo>
                    <a:lnTo>
                      <a:pt x="91" y="18"/>
                    </a:lnTo>
                    <a:lnTo>
                      <a:pt x="85" y="12"/>
                    </a:lnTo>
                    <a:lnTo>
                      <a:pt x="79" y="6"/>
                    </a:lnTo>
                    <a:lnTo>
                      <a:pt x="72" y="2"/>
                    </a:lnTo>
                    <a:lnTo>
                      <a:pt x="65" y="0"/>
                    </a:lnTo>
                    <a:lnTo>
                      <a:pt x="53" y="3"/>
                    </a:lnTo>
                    <a:lnTo>
                      <a:pt x="46" y="12"/>
                    </a:lnTo>
                    <a:lnTo>
                      <a:pt x="41" y="21"/>
                    </a:lnTo>
                    <a:lnTo>
                      <a:pt x="37" y="27"/>
                    </a:lnTo>
                    <a:lnTo>
                      <a:pt x="32" y="29"/>
                    </a:lnTo>
                    <a:lnTo>
                      <a:pt x="27" y="30"/>
                    </a:lnTo>
                    <a:lnTo>
                      <a:pt x="22" y="32"/>
                    </a:lnTo>
                    <a:lnTo>
                      <a:pt x="15" y="35"/>
                    </a:lnTo>
                    <a:lnTo>
                      <a:pt x="10" y="39"/>
                    </a:lnTo>
                    <a:lnTo>
                      <a:pt x="4" y="46"/>
                    </a:lnTo>
                    <a:lnTo>
                      <a:pt x="1" y="58"/>
                    </a:lnTo>
                    <a:lnTo>
                      <a:pt x="0" y="73"/>
                    </a:lnTo>
                    <a:lnTo>
                      <a:pt x="2" y="85"/>
                    </a:lnTo>
                    <a:lnTo>
                      <a:pt x="7" y="97"/>
                    </a:lnTo>
                    <a:lnTo>
                      <a:pt x="13" y="106"/>
                    </a:lnTo>
                    <a:lnTo>
                      <a:pt x="15" y="114"/>
                    </a:lnTo>
                    <a:lnTo>
                      <a:pt x="14" y="123"/>
                    </a:lnTo>
                    <a:lnTo>
                      <a:pt x="14" y="135"/>
                    </a:lnTo>
                    <a:lnTo>
                      <a:pt x="16" y="148"/>
                    </a:lnTo>
                    <a:lnTo>
                      <a:pt x="23" y="162"/>
                    </a:lnTo>
                    <a:lnTo>
                      <a:pt x="28" y="168"/>
                    </a:lnTo>
                    <a:lnTo>
                      <a:pt x="36" y="174"/>
                    </a:lnTo>
                    <a:lnTo>
                      <a:pt x="42" y="180"/>
                    </a:lnTo>
                    <a:lnTo>
                      <a:pt x="49" y="187"/>
                    </a:lnTo>
                    <a:lnTo>
                      <a:pt x="55" y="195"/>
                    </a:lnTo>
                    <a:lnTo>
                      <a:pt x="59" y="205"/>
                    </a:lnTo>
                    <a:lnTo>
                      <a:pt x="63" y="217"/>
                    </a:lnTo>
                    <a:lnTo>
                      <a:pt x="64" y="231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8962" name="Freeform 64"/>
              <p:cNvSpPr>
                <a:spLocks/>
              </p:cNvSpPr>
              <p:nvPr/>
            </p:nvSpPr>
            <p:spPr bwMode="auto">
              <a:xfrm>
                <a:off x="5448" y="2219"/>
                <a:ext cx="82" cy="35"/>
              </a:xfrm>
              <a:custGeom>
                <a:avLst/>
                <a:gdLst>
                  <a:gd name="T0" fmla="*/ 82 w 82"/>
                  <a:gd name="T1" fmla="*/ 1 h 69"/>
                  <a:gd name="T2" fmla="*/ 76 w 82"/>
                  <a:gd name="T3" fmla="*/ 1 h 69"/>
                  <a:gd name="T4" fmla="*/ 69 w 82"/>
                  <a:gd name="T5" fmla="*/ 1 h 69"/>
                  <a:gd name="T6" fmla="*/ 63 w 82"/>
                  <a:gd name="T7" fmla="*/ 1 h 69"/>
                  <a:gd name="T8" fmla="*/ 59 w 82"/>
                  <a:gd name="T9" fmla="*/ 1 h 69"/>
                  <a:gd name="T10" fmla="*/ 57 w 82"/>
                  <a:gd name="T11" fmla="*/ 1 h 69"/>
                  <a:gd name="T12" fmla="*/ 59 w 82"/>
                  <a:gd name="T13" fmla="*/ 1 h 69"/>
                  <a:gd name="T14" fmla="*/ 61 w 82"/>
                  <a:gd name="T15" fmla="*/ 1 h 69"/>
                  <a:gd name="T16" fmla="*/ 62 w 82"/>
                  <a:gd name="T17" fmla="*/ 1 h 69"/>
                  <a:gd name="T18" fmla="*/ 59 w 82"/>
                  <a:gd name="T19" fmla="*/ 1 h 69"/>
                  <a:gd name="T20" fmla="*/ 51 w 82"/>
                  <a:gd name="T21" fmla="*/ 1 h 69"/>
                  <a:gd name="T22" fmla="*/ 41 w 82"/>
                  <a:gd name="T23" fmla="*/ 1 h 69"/>
                  <a:gd name="T24" fmla="*/ 33 w 82"/>
                  <a:gd name="T25" fmla="*/ 1 h 69"/>
                  <a:gd name="T26" fmla="*/ 26 w 82"/>
                  <a:gd name="T27" fmla="*/ 1 h 69"/>
                  <a:gd name="T28" fmla="*/ 20 w 82"/>
                  <a:gd name="T29" fmla="*/ 1 h 69"/>
                  <a:gd name="T30" fmla="*/ 12 w 82"/>
                  <a:gd name="T31" fmla="*/ 1 h 69"/>
                  <a:gd name="T32" fmla="*/ 5 w 82"/>
                  <a:gd name="T33" fmla="*/ 1 h 69"/>
                  <a:gd name="T34" fmla="*/ 4 w 82"/>
                  <a:gd name="T35" fmla="*/ 1 h 69"/>
                  <a:gd name="T36" fmla="*/ 1 w 82"/>
                  <a:gd name="T37" fmla="*/ 1 h 69"/>
                  <a:gd name="T38" fmla="*/ 0 w 82"/>
                  <a:gd name="T39" fmla="*/ 1 h 69"/>
                  <a:gd name="T40" fmla="*/ 4 w 82"/>
                  <a:gd name="T41" fmla="*/ 1 h 69"/>
                  <a:gd name="T42" fmla="*/ 10 w 82"/>
                  <a:gd name="T43" fmla="*/ 1 h 69"/>
                  <a:gd name="T44" fmla="*/ 14 w 82"/>
                  <a:gd name="T45" fmla="*/ 1 h 69"/>
                  <a:gd name="T46" fmla="*/ 18 w 82"/>
                  <a:gd name="T47" fmla="*/ 1 h 69"/>
                  <a:gd name="T48" fmla="*/ 23 w 82"/>
                  <a:gd name="T49" fmla="*/ 1 h 69"/>
                  <a:gd name="T50" fmla="*/ 30 w 82"/>
                  <a:gd name="T51" fmla="*/ 1 h 69"/>
                  <a:gd name="T52" fmla="*/ 39 w 82"/>
                  <a:gd name="T53" fmla="*/ 1 h 69"/>
                  <a:gd name="T54" fmla="*/ 48 w 82"/>
                  <a:gd name="T55" fmla="*/ 1 h 69"/>
                  <a:gd name="T56" fmla="*/ 52 w 82"/>
                  <a:gd name="T57" fmla="*/ 1 h 69"/>
                  <a:gd name="T58" fmla="*/ 52 w 82"/>
                  <a:gd name="T59" fmla="*/ 1 h 69"/>
                  <a:gd name="T60" fmla="*/ 49 w 82"/>
                  <a:gd name="T61" fmla="*/ 1 h 69"/>
                  <a:gd name="T62" fmla="*/ 48 w 82"/>
                  <a:gd name="T63" fmla="*/ 1 h 69"/>
                  <a:gd name="T64" fmla="*/ 49 w 82"/>
                  <a:gd name="T65" fmla="*/ 1 h 69"/>
                  <a:gd name="T66" fmla="*/ 53 w 82"/>
                  <a:gd name="T67" fmla="*/ 1 h 69"/>
                  <a:gd name="T68" fmla="*/ 57 w 82"/>
                  <a:gd name="T69" fmla="*/ 0 h 69"/>
                  <a:gd name="T70" fmla="*/ 61 w 82"/>
                  <a:gd name="T71" fmla="*/ 0 h 69"/>
                  <a:gd name="T72" fmla="*/ 64 w 82"/>
                  <a:gd name="T73" fmla="*/ 1 h 69"/>
                  <a:gd name="T74" fmla="*/ 68 w 82"/>
                  <a:gd name="T75" fmla="*/ 1 h 69"/>
                  <a:gd name="T76" fmla="*/ 73 w 82"/>
                  <a:gd name="T77" fmla="*/ 1 h 69"/>
                  <a:gd name="T78" fmla="*/ 77 w 82"/>
                  <a:gd name="T79" fmla="*/ 1 h 69"/>
                  <a:gd name="T80" fmla="*/ 82 w 82"/>
                  <a:gd name="T81" fmla="*/ 1 h 69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82"/>
                  <a:gd name="T124" fmla="*/ 0 h 69"/>
                  <a:gd name="T125" fmla="*/ 82 w 82"/>
                  <a:gd name="T126" fmla="*/ 69 h 69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82" h="69">
                    <a:moveTo>
                      <a:pt x="82" y="20"/>
                    </a:moveTo>
                    <a:lnTo>
                      <a:pt x="76" y="20"/>
                    </a:lnTo>
                    <a:lnTo>
                      <a:pt x="69" y="17"/>
                    </a:lnTo>
                    <a:lnTo>
                      <a:pt x="63" y="12"/>
                    </a:lnTo>
                    <a:lnTo>
                      <a:pt x="59" y="11"/>
                    </a:lnTo>
                    <a:lnTo>
                      <a:pt x="57" y="14"/>
                    </a:lnTo>
                    <a:lnTo>
                      <a:pt x="59" y="18"/>
                    </a:lnTo>
                    <a:lnTo>
                      <a:pt x="61" y="26"/>
                    </a:lnTo>
                    <a:lnTo>
                      <a:pt x="62" y="32"/>
                    </a:lnTo>
                    <a:lnTo>
                      <a:pt x="59" y="42"/>
                    </a:lnTo>
                    <a:lnTo>
                      <a:pt x="51" y="50"/>
                    </a:lnTo>
                    <a:lnTo>
                      <a:pt x="41" y="51"/>
                    </a:lnTo>
                    <a:lnTo>
                      <a:pt x="33" y="51"/>
                    </a:lnTo>
                    <a:lnTo>
                      <a:pt x="26" y="50"/>
                    </a:lnTo>
                    <a:lnTo>
                      <a:pt x="20" y="53"/>
                    </a:lnTo>
                    <a:lnTo>
                      <a:pt x="12" y="59"/>
                    </a:lnTo>
                    <a:lnTo>
                      <a:pt x="5" y="69"/>
                    </a:lnTo>
                    <a:lnTo>
                      <a:pt x="4" y="69"/>
                    </a:lnTo>
                    <a:lnTo>
                      <a:pt x="1" y="69"/>
                    </a:lnTo>
                    <a:lnTo>
                      <a:pt x="0" y="66"/>
                    </a:lnTo>
                    <a:lnTo>
                      <a:pt x="4" y="60"/>
                    </a:lnTo>
                    <a:lnTo>
                      <a:pt x="10" y="53"/>
                    </a:lnTo>
                    <a:lnTo>
                      <a:pt x="14" y="48"/>
                    </a:lnTo>
                    <a:lnTo>
                      <a:pt x="18" y="45"/>
                    </a:lnTo>
                    <a:lnTo>
                      <a:pt x="23" y="44"/>
                    </a:lnTo>
                    <a:lnTo>
                      <a:pt x="30" y="45"/>
                    </a:lnTo>
                    <a:lnTo>
                      <a:pt x="39" y="47"/>
                    </a:lnTo>
                    <a:lnTo>
                      <a:pt x="48" y="45"/>
                    </a:lnTo>
                    <a:lnTo>
                      <a:pt x="52" y="38"/>
                    </a:lnTo>
                    <a:lnTo>
                      <a:pt x="52" y="29"/>
                    </a:lnTo>
                    <a:lnTo>
                      <a:pt x="49" y="20"/>
                    </a:lnTo>
                    <a:lnTo>
                      <a:pt x="48" y="12"/>
                    </a:lnTo>
                    <a:lnTo>
                      <a:pt x="49" y="6"/>
                    </a:lnTo>
                    <a:lnTo>
                      <a:pt x="53" y="2"/>
                    </a:lnTo>
                    <a:lnTo>
                      <a:pt x="57" y="0"/>
                    </a:lnTo>
                    <a:lnTo>
                      <a:pt x="61" y="0"/>
                    </a:lnTo>
                    <a:lnTo>
                      <a:pt x="64" y="2"/>
                    </a:lnTo>
                    <a:lnTo>
                      <a:pt x="68" y="6"/>
                    </a:lnTo>
                    <a:lnTo>
                      <a:pt x="73" y="11"/>
                    </a:lnTo>
                    <a:lnTo>
                      <a:pt x="77" y="15"/>
                    </a:lnTo>
                    <a:lnTo>
                      <a:pt x="82" y="2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63" name="Freeform 65"/>
              <p:cNvSpPr>
                <a:spLocks/>
              </p:cNvSpPr>
              <p:nvPr/>
            </p:nvSpPr>
            <p:spPr bwMode="auto">
              <a:xfrm>
                <a:off x="5383" y="2152"/>
                <a:ext cx="161" cy="65"/>
              </a:xfrm>
              <a:custGeom>
                <a:avLst/>
                <a:gdLst>
                  <a:gd name="T0" fmla="*/ 140 w 161"/>
                  <a:gd name="T1" fmla="*/ 1 h 129"/>
                  <a:gd name="T2" fmla="*/ 146 w 161"/>
                  <a:gd name="T3" fmla="*/ 1 h 129"/>
                  <a:gd name="T4" fmla="*/ 148 w 161"/>
                  <a:gd name="T5" fmla="*/ 1 h 129"/>
                  <a:gd name="T6" fmla="*/ 133 w 161"/>
                  <a:gd name="T7" fmla="*/ 1 h 129"/>
                  <a:gd name="T8" fmla="*/ 124 w 161"/>
                  <a:gd name="T9" fmla="*/ 1 h 129"/>
                  <a:gd name="T10" fmla="*/ 112 w 161"/>
                  <a:gd name="T11" fmla="*/ 1 h 129"/>
                  <a:gd name="T12" fmla="*/ 98 w 161"/>
                  <a:gd name="T13" fmla="*/ 1 h 129"/>
                  <a:gd name="T14" fmla="*/ 83 w 161"/>
                  <a:gd name="T15" fmla="*/ 1 h 129"/>
                  <a:gd name="T16" fmla="*/ 73 w 161"/>
                  <a:gd name="T17" fmla="*/ 1 h 129"/>
                  <a:gd name="T18" fmla="*/ 61 w 161"/>
                  <a:gd name="T19" fmla="*/ 1 h 129"/>
                  <a:gd name="T20" fmla="*/ 50 w 161"/>
                  <a:gd name="T21" fmla="*/ 1 h 129"/>
                  <a:gd name="T22" fmla="*/ 40 w 161"/>
                  <a:gd name="T23" fmla="*/ 1 h 129"/>
                  <a:gd name="T24" fmla="*/ 29 w 161"/>
                  <a:gd name="T25" fmla="*/ 1 h 129"/>
                  <a:gd name="T26" fmla="*/ 21 w 161"/>
                  <a:gd name="T27" fmla="*/ 1 h 129"/>
                  <a:gd name="T28" fmla="*/ 13 w 161"/>
                  <a:gd name="T29" fmla="*/ 1 h 129"/>
                  <a:gd name="T30" fmla="*/ 2 w 161"/>
                  <a:gd name="T31" fmla="*/ 1 h 129"/>
                  <a:gd name="T32" fmla="*/ 3 w 161"/>
                  <a:gd name="T33" fmla="*/ 1 h 129"/>
                  <a:gd name="T34" fmla="*/ 16 w 161"/>
                  <a:gd name="T35" fmla="*/ 1 h 129"/>
                  <a:gd name="T36" fmla="*/ 32 w 161"/>
                  <a:gd name="T37" fmla="*/ 1 h 129"/>
                  <a:gd name="T38" fmla="*/ 42 w 161"/>
                  <a:gd name="T39" fmla="*/ 1 h 129"/>
                  <a:gd name="T40" fmla="*/ 41 w 161"/>
                  <a:gd name="T41" fmla="*/ 1 h 129"/>
                  <a:gd name="T42" fmla="*/ 29 w 161"/>
                  <a:gd name="T43" fmla="*/ 1 h 129"/>
                  <a:gd name="T44" fmla="*/ 15 w 161"/>
                  <a:gd name="T45" fmla="*/ 1 h 129"/>
                  <a:gd name="T46" fmla="*/ 20 w 161"/>
                  <a:gd name="T47" fmla="*/ 1 h 129"/>
                  <a:gd name="T48" fmla="*/ 26 w 161"/>
                  <a:gd name="T49" fmla="*/ 1 h 129"/>
                  <a:gd name="T50" fmla="*/ 38 w 161"/>
                  <a:gd name="T51" fmla="*/ 1 h 129"/>
                  <a:gd name="T52" fmla="*/ 49 w 161"/>
                  <a:gd name="T53" fmla="*/ 1 h 129"/>
                  <a:gd name="T54" fmla="*/ 59 w 161"/>
                  <a:gd name="T55" fmla="*/ 1 h 129"/>
                  <a:gd name="T56" fmla="*/ 67 w 161"/>
                  <a:gd name="T57" fmla="*/ 1 h 129"/>
                  <a:gd name="T58" fmla="*/ 74 w 161"/>
                  <a:gd name="T59" fmla="*/ 1 h 129"/>
                  <a:gd name="T60" fmla="*/ 78 w 161"/>
                  <a:gd name="T61" fmla="*/ 1 h 129"/>
                  <a:gd name="T62" fmla="*/ 88 w 161"/>
                  <a:gd name="T63" fmla="*/ 1 h 129"/>
                  <a:gd name="T64" fmla="*/ 101 w 161"/>
                  <a:gd name="T65" fmla="*/ 1 h 129"/>
                  <a:gd name="T66" fmla="*/ 115 w 161"/>
                  <a:gd name="T67" fmla="*/ 0 h 129"/>
                  <a:gd name="T68" fmla="*/ 137 w 161"/>
                  <a:gd name="T69" fmla="*/ 1 h 129"/>
                  <a:gd name="T70" fmla="*/ 154 w 161"/>
                  <a:gd name="T71" fmla="*/ 1 h 129"/>
                  <a:gd name="T72" fmla="*/ 157 w 161"/>
                  <a:gd name="T73" fmla="*/ 1 h 129"/>
                  <a:gd name="T74" fmla="*/ 154 w 161"/>
                  <a:gd name="T75" fmla="*/ 1 h 129"/>
                  <a:gd name="T76" fmla="*/ 148 w 161"/>
                  <a:gd name="T77" fmla="*/ 1 h 129"/>
                  <a:gd name="T78" fmla="*/ 154 w 161"/>
                  <a:gd name="T79" fmla="*/ 1 h 129"/>
                  <a:gd name="T80" fmla="*/ 160 w 161"/>
                  <a:gd name="T81" fmla="*/ 1 h 129"/>
                  <a:gd name="T82" fmla="*/ 161 w 161"/>
                  <a:gd name="T83" fmla="*/ 1 h 129"/>
                  <a:gd name="T84" fmla="*/ 159 w 161"/>
                  <a:gd name="T85" fmla="*/ 1 h 129"/>
                  <a:gd name="T86" fmla="*/ 157 w 161"/>
                  <a:gd name="T87" fmla="*/ 1 h 129"/>
                  <a:gd name="T88" fmla="*/ 156 w 161"/>
                  <a:gd name="T89" fmla="*/ 1 h 129"/>
                  <a:gd name="T90" fmla="*/ 142 w 161"/>
                  <a:gd name="T91" fmla="*/ 1 h 129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w 161"/>
                  <a:gd name="T139" fmla="*/ 0 h 129"/>
                  <a:gd name="T140" fmla="*/ 161 w 161"/>
                  <a:gd name="T141" fmla="*/ 129 h 129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T138" t="T139" r="T140" b="T141"/>
                <a:pathLst>
                  <a:path w="161" h="129">
                    <a:moveTo>
                      <a:pt x="139" y="66"/>
                    </a:moveTo>
                    <a:lnTo>
                      <a:pt x="140" y="57"/>
                    </a:lnTo>
                    <a:lnTo>
                      <a:pt x="143" y="49"/>
                    </a:lnTo>
                    <a:lnTo>
                      <a:pt x="146" y="42"/>
                    </a:lnTo>
                    <a:lnTo>
                      <a:pt x="150" y="33"/>
                    </a:lnTo>
                    <a:lnTo>
                      <a:pt x="148" y="22"/>
                    </a:lnTo>
                    <a:lnTo>
                      <a:pt x="142" y="16"/>
                    </a:lnTo>
                    <a:lnTo>
                      <a:pt x="133" y="12"/>
                    </a:lnTo>
                    <a:lnTo>
                      <a:pt x="127" y="9"/>
                    </a:lnTo>
                    <a:lnTo>
                      <a:pt x="124" y="7"/>
                    </a:lnTo>
                    <a:lnTo>
                      <a:pt x="118" y="7"/>
                    </a:lnTo>
                    <a:lnTo>
                      <a:pt x="112" y="7"/>
                    </a:lnTo>
                    <a:lnTo>
                      <a:pt x="105" y="7"/>
                    </a:lnTo>
                    <a:lnTo>
                      <a:pt x="98" y="7"/>
                    </a:lnTo>
                    <a:lnTo>
                      <a:pt x="90" y="9"/>
                    </a:lnTo>
                    <a:lnTo>
                      <a:pt x="83" y="12"/>
                    </a:lnTo>
                    <a:lnTo>
                      <a:pt x="79" y="15"/>
                    </a:lnTo>
                    <a:lnTo>
                      <a:pt x="73" y="21"/>
                    </a:lnTo>
                    <a:lnTo>
                      <a:pt x="67" y="25"/>
                    </a:lnTo>
                    <a:lnTo>
                      <a:pt x="61" y="28"/>
                    </a:lnTo>
                    <a:lnTo>
                      <a:pt x="54" y="28"/>
                    </a:lnTo>
                    <a:lnTo>
                      <a:pt x="50" y="28"/>
                    </a:lnTo>
                    <a:lnTo>
                      <a:pt x="46" y="30"/>
                    </a:lnTo>
                    <a:lnTo>
                      <a:pt x="40" y="33"/>
                    </a:lnTo>
                    <a:lnTo>
                      <a:pt x="35" y="36"/>
                    </a:lnTo>
                    <a:lnTo>
                      <a:pt x="29" y="40"/>
                    </a:lnTo>
                    <a:lnTo>
                      <a:pt x="25" y="43"/>
                    </a:lnTo>
                    <a:lnTo>
                      <a:pt x="21" y="48"/>
                    </a:lnTo>
                    <a:lnTo>
                      <a:pt x="19" y="51"/>
                    </a:lnTo>
                    <a:lnTo>
                      <a:pt x="13" y="57"/>
                    </a:lnTo>
                    <a:lnTo>
                      <a:pt x="8" y="63"/>
                    </a:lnTo>
                    <a:lnTo>
                      <a:pt x="2" y="67"/>
                    </a:lnTo>
                    <a:lnTo>
                      <a:pt x="0" y="69"/>
                    </a:lnTo>
                    <a:lnTo>
                      <a:pt x="3" y="52"/>
                    </a:lnTo>
                    <a:lnTo>
                      <a:pt x="10" y="37"/>
                    </a:lnTo>
                    <a:lnTo>
                      <a:pt x="16" y="25"/>
                    </a:lnTo>
                    <a:lnTo>
                      <a:pt x="24" y="16"/>
                    </a:lnTo>
                    <a:lnTo>
                      <a:pt x="32" y="9"/>
                    </a:lnTo>
                    <a:lnTo>
                      <a:pt x="38" y="4"/>
                    </a:lnTo>
                    <a:lnTo>
                      <a:pt x="42" y="1"/>
                    </a:lnTo>
                    <a:lnTo>
                      <a:pt x="43" y="0"/>
                    </a:lnTo>
                    <a:lnTo>
                      <a:pt x="41" y="1"/>
                    </a:lnTo>
                    <a:lnTo>
                      <a:pt x="37" y="6"/>
                    </a:lnTo>
                    <a:lnTo>
                      <a:pt x="29" y="15"/>
                    </a:lnTo>
                    <a:lnTo>
                      <a:pt x="21" y="27"/>
                    </a:lnTo>
                    <a:lnTo>
                      <a:pt x="15" y="37"/>
                    </a:lnTo>
                    <a:lnTo>
                      <a:pt x="16" y="40"/>
                    </a:lnTo>
                    <a:lnTo>
                      <a:pt x="20" y="40"/>
                    </a:lnTo>
                    <a:lnTo>
                      <a:pt x="22" y="40"/>
                    </a:lnTo>
                    <a:lnTo>
                      <a:pt x="26" y="36"/>
                    </a:lnTo>
                    <a:lnTo>
                      <a:pt x="32" y="33"/>
                    </a:lnTo>
                    <a:lnTo>
                      <a:pt x="38" y="30"/>
                    </a:lnTo>
                    <a:lnTo>
                      <a:pt x="43" y="28"/>
                    </a:lnTo>
                    <a:lnTo>
                      <a:pt x="49" y="27"/>
                    </a:lnTo>
                    <a:lnTo>
                      <a:pt x="54" y="25"/>
                    </a:lnTo>
                    <a:lnTo>
                      <a:pt x="59" y="24"/>
                    </a:lnTo>
                    <a:lnTo>
                      <a:pt x="62" y="24"/>
                    </a:lnTo>
                    <a:lnTo>
                      <a:pt x="67" y="21"/>
                    </a:lnTo>
                    <a:lnTo>
                      <a:pt x="72" y="16"/>
                    </a:lnTo>
                    <a:lnTo>
                      <a:pt x="74" y="12"/>
                    </a:lnTo>
                    <a:lnTo>
                      <a:pt x="75" y="10"/>
                    </a:lnTo>
                    <a:lnTo>
                      <a:pt x="78" y="9"/>
                    </a:lnTo>
                    <a:lnTo>
                      <a:pt x="82" y="6"/>
                    </a:lnTo>
                    <a:lnTo>
                      <a:pt x="88" y="4"/>
                    </a:lnTo>
                    <a:lnTo>
                      <a:pt x="93" y="3"/>
                    </a:lnTo>
                    <a:lnTo>
                      <a:pt x="101" y="1"/>
                    </a:lnTo>
                    <a:lnTo>
                      <a:pt x="107" y="1"/>
                    </a:lnTo>
                    <a:lnTo>
                      <a:pt x="115" y="0"/>
                    </a:lnTo>
                    <a:lnTo>
                      <a:pt x="121" y="0"/>
                    </a:lnTo>
                    <a:lnTo>
                      <a:pt x="137" y="1"/>
                    </a:lnTo>
                    <a:lnTo>
                      <a:pt x="147" y="7"/>
                    </a:lnTo>
                    <a:lnTo>
                      <a:pt x="154" y="16"/>
                    </a:lnTo>
                    <a:lnTo>
                      <a:pt x="157" y="27"/>
                    </a:lnTo>
                    <a:lnTo>
                      <a:pt x="157" y="37"/>
                    </a:lnTo>
                    <a:lnTo>
                      <a:pt x="156" y="48"/>
                    </a:lnTo>
                    <a:lnTo>
                      <a:pt x="154" y="57"/>
                    </a:lnTo>
                    <a:lnTo>
                      <a:pt x="151" y="63"/>
                    </a:lnTo>
                    <a:lnTo>
                      <a:pt x="148" y="73"/>
                    </a:lnTo>
                    <a:lnTo>
                      <a:pt x="151" y="82"/>
                    </a:lnTo>
                    <a:lnTo>
                      <a:pt x="154" y="91"/>
                    </a:lnTo>
                    <a:lnTo>
                      <a:pt x="158" y="97"/>
                    </a:lnTo>
                    <a:lnTo>
                      <a:pt x="160" y="103"/>
                    </a:lnTo>
                    <a:lnTo>
                      <a:pt x="161" y="111"/>
                    </a:lnTo>
                    <a:lnTo>
                      <a:pt x="161" y="120"/>
                    </a:lnTo>
                    <a:lnTo>
                      <a:pt x="160" y="129"/>
                    </a:lnTo>
                    <a:lnTo>
                      <a:pt x="159" y="129"/>
                    </a:lnTo>
                    <a:lnTo>
                      <a:pt x="158" y="129"/>
                    </a:lnTo>
                    <a:lnTo>
                      <a:pt x="157" y="123"/>
                    </a:lnTo>
                    <a:lnTo>
                      <a:pt x="158" y="111"/>
                    </a:lnTo>
                    <a:lnTo>
                      <a:pt x="156" y="99"/>
                    </a:lnTo>
                    <a:lnTo>
                      <a:pt x="148" y="91"/>
                    </a:lnTo>
                    <a:lnTo>
                      <a:pt x="142" y="82"/>
                    </a:lnTo>
                    <a:lnTo>
                      <a:pt x="139" y="6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64" name="Freeform 66"/>
              <p:cNvSpPr>
                <a:spLocks/>
              </p:cNvSpPr>
              <p:nvPr/>
            </p:nvSpPr>
            <p:spPr bwMode="auto">
              <a:xfrm>
                <a:off x="5144" y="2204"/>
                <a:ext cx="186" cy="78"/>
              </a:xfrm>
              <a:custGeom>
                <a:avLst/>
                <a:gdLst>
                  <a:gd name="T0" fmla="*/ 102 w 186"/>
                  <a:gd name="T1" fmla="*/ 1 h 156"/>
                  <a:gd name="T2" fmla="*/ 90 w 186"/>
                  <a:gd name="T3" fmla="*/ 1 h 156"/>
                  <a:gd name="T4" fmla="*/ 87 w 186"/>
                  <a:gd name="T5" fmla="*/ 1 h 156"/>
                  <a:gd name="T6" fmla="*/ 79 w 186"/>
                  <a:gd name="T7" fmla="*/ 1 h 156"/>
                  <a:gd name="T8" fmla="*/ 66 w 186"/>
                  <a:gd name="T9" fmla="*/ 1 h 156"/>
                  <a:gd name="T10" fmla="*/ 51 w 186"/>
                  <a:gd name="T11" fmla="*/ 1 h 156"/>
                  <a:gd name="T12" fmla="*/ 36 w 186"/>
                  <a:gd name="T13" fmla="*/ 1 h 156"/>
                  <a:gd name="T14" fmla="*/ 24 w 186"/>
                  <a:gd name="T15" fmla="*/ 1 h 156"/>
                  <a:gd name="T16" fmla="*/ 15 w 186"/>
                  <a:gd name="T17" fmla="*/ 1 h 156"/>
                  <a:gd name="T18" fmla="*/ 12 w 186"/>
                  <a:gd name="T19" fmla="*/ 1 h 156"/>
                  <a:gd name="T20" fmla="*/ 13 w 186"/>
                  <a:gd name="T21" fmla="*/ 1 h 156"/>
                  <a:gd name="T22" fmla="*/ 11 w 186"/>
                  <a:gd name="T23" fmla="*/ 1 h 156"/>
                  <a:gd name="T24" fmla="*/ 4 w 186"/>
                  <a:gd name="T25" fmla="*/ 1 h 156"/>
                  <a:gd name="T26" fmla="*/ 0 w 186"/>
                  <a:gd name="T27" fmla="*/ 1 h 156"/>
                  <a:gd name="T28" fmla="*/ 1 w 186"/>
                  <a:gd name="T29" fmla="*/ 1 h 156"/>
                  <a:gd name="T30" fmla="*/ 7 w 186"/>
                  <a:gd name="T31" fmla="*/ 1 h 156"/>
                  <a:gd name="T32" fmla="*/ 12 w 186"/>
                  <a:gd name="T33" fmla="*/ 1 h 156"/>
                  <a:gd name="T34" fmla="*/ 19 w 186"/>
                  <a:gd name="T35" fmla="*/ 1 h 156"/>
                  <a:gd name="T36" fmla="*/ 29 w 186"/>
                  <a:gd name="T37" fmla="*/ 1 h 156"/>
                  <a:gd name="T38" fmla="*/ 41 w 186"/>
                  <a:gd name="T39" fmla="*/ 1 h 156"/>
                  <a:gd name="T40" fmla="*/ 53 w 186"/>
                  <a:gd name="T41" fmla="*/ 1 h 156"/>
                  <a:gd name="T42" fmla="*/ 71 w 186"/>
                  <a:gd name="T43" fmla="*/ 1 h 156"/>
                  <a:gd name="T44" fmla="*/ 91 w 186"/>
                  <a:gd name="T45" fmla="*/ 1 h 156"/>
                  <a:gd name="T46" fmla="*/ 106 w 186"/>
                  <a:gd name="T47" fmla="*/ 1 h 156"/>
                  <a:gd name="T48" fmla="*/ 116 w 186"/>
                  <a:gd name="T49" fmla="*/ 1 h 156"/>
                  <a:gd name="T50" fmla="*/ 127 w 186"/>
                  <a:gd name="T51" fmla="*/ 1 h 156"/>
                  <a:gd name="T52" fmla="*/ 141 w 186"/>
                  <a:gd name="T53" fmla="*/ 1 h 156"/>
                  <a:gd name="T54" fmla="*/ 151 w 186"/>
                  <a:gd name="T55" fmla="*/ 1 h 156"/>
                  <a:gd name="T56" fmla="*/ 163 w 186"/>
                  <a:gd name="T57" fmla="*/ 1 h 156"/>
                  <a:gd name="T58" fmla="*/ 180 w 186"/>
                  <a:gd name="T59" fmla="*/ 1 h 156"/>
                  <a:gd name="T60" fmla="*/ 186 w 186"/>
                  <a:gd name="T61" fmla="*/ 0 h 156"/>
                  <a:gd name="T62" fmla="*/ 184 w 186"/>
                  <a:gd name="T63" fmla="*/ 1 h 156"/>
                  <a:gd name="T64" fmla="*/ 173 w 186"/>
                  <a:gd name="T65" fmla="*/ 1 h 156"/>
                  <a:gd name="T66" fmla="*/ 164 w 186"/>
                  <a:gd name="T67" fmla="*/ 1 h 156"/>
                  <a:gd name="T68" fmla="*/ 156 w 186"/>
                  <a:gd name="T69" fmla="*/ 1 h 156"/>
                  <a:gd name="T70" fmla="*/ 147 w 186"/>
                  <a:gd name="T71" fmla="*/ 1 h 156"/>
                  <a:gd name="T72" fmla="*/ 140 w 186"/>
                  <a:gd name="T73" fmla="*/ 1 h 156"/>
                  <a:gd name="T74" fmla="*/ 130 w 186"/>
                  <a:gd name="T75" fmla="*/ 1 h 156"/>
                  <a:gd name="T76" fmla="*/ 118 w 186"/>
                  <a:gd name="T77" fmla="*/ 1 h 156"/>
                  <a:gd name="T78" fmla="*/ 107 w 186"/>
                  <a:gd name="T79" fmla="*/ 1 h 156"/>
                  <a:gd name="T80" fmla="*/ 98 w 186"/>
                  <a:gd name="T81" fmla="*/ 1 h 156"/>
                  <a:gd name="T82" fmla="*/ 84 w 186"/>
                  <a:gd name="T83" fmla="*/ 1 h 156"/>
                  <a:gd name="T84" fmla="*/ 68 w 186"/>
                  <a:gd name="T85" fmla="*/ 1 h 156"/>
                  <a:gd name="T86" fmla="*/ 54 w 186"/>
                  <a:gd name="T87" fmla="*/ 1 h 156"/>
                  <a:gd name="T88" fmla="*/ 42 w 186"/>
                  <a:gd name="T89" fmla="*/ 1 h 156"/>
                  <a:gd name="T90" fmla="*/ 27 w 186"/>
                  <a:gd name="T91" fmla="*/ 1 h 156"/>
                  <a:gd name="T92" fmla="*/ 15 w 186"/>
                  <a:gd name="T93" fmla="*/ 1 h 156"/>
                  <a:gd name="T94" fmla="*/ 9 w 186"/>
                  <a:gd name="T95" fmla="*/ 1 h 156"/>
                  <a:gd name="T96" fmla="*/ 23 w 186"/>
                  <a:gd name="T97" fmla="*/ 1 h 156"/>
                  <a:gd name="T98" fmla="*/ 24 w 186"/>
                  <a:gd name="T99" fmla="*/ 1 h 156"/>
                  <a:gd name="T100" fmla="*/ 23 w 186"/>
                  <a:gd name="T101" fmla="*/ 1 h 156"/>
                  <a:gd name="T102" fmla="*/ 32 w 186"/>
                  <a:gd name="T103" fmla="*/ 1 h 156"/>
                  <a:gd name="T104" fmla="*/ 46 w 186"/>
                  <a:gd name="T105" fmla="*/ 1 h 156"/>
                  <a:gd name="T106" fmla="*/ 58 w 186"/>
                  <a:gd name="T107" fmla="*/ 1 h 156"/>
                  <a:gd name="T108" fmla="*/ 71 w 186"/>
                  <a:gd name="T109" fmla="*/ 1 h 156"/>
                  <a:gd name="T110" fmla="*/ 82 w 186"/>
                  <a:gd name="T111" fmla="*/ 1 h 156"/>
                  <a:gd name="T112" fmla="*/ 90 w 186"/>
                  <a:gd name="T113" fmla="*/ 1 h 156"/>
                  <a:gd name="T114" fmla="*/ 93 w 186"/>
                  <a:gd name="T115" fmla="*/ 1 h 156"/>
                  <a:gd name="T116" fmla="*/ 93 w 186"/>
                  <a:gd name="T117" fmla="*/ 1 h 156"/>
                  <a:gd name="T118" fmla="*/ 97 w 186"/>
                  <a:gd name="T119" fmla="*/ 1 h 156"/>
                  <a:gd name="T120" fmla="*/ 105 w 186"/>
                  <a:gd name="T121" fmla="*/ 1 h 156"/>
                  <a:gd name="T122" fmla="*/ 105 w 186"/>
                  <a:gd name="T123" fmla="*/ 1 h 15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w 186"/>
                  <a:gd name="T187" fmla="*/ 0 h 156"/>
                  <a:gd name="T188" fmla="*/ 186 w 186"/>
                  <a:gd name="T189" fmla="*/ 156 h 15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T186" t="T187" r="T188" b="T189"/>
                <a:pathLst>
                  <a:path w="186" h="156">
                    <a:moveTo>
                      <a:pt x="104" y="156"/>
                    </a:moveTo>
                    <a:lnTo>
                      <a:pt x="102" y="156"/>
                    </a:lnTo>
                    <a:lnTo>
                      <a:pt x="95" y="153"/>
                    </a:lnTo>
                    <a:lnTo>
                      <a:pt x="90" y="147"/>
                    </a:lnTo>
                    <a:lnTo>
                      <a:pt x="88" y="134"/>
                    </a:lnTo>
                    <a:lnTo>
                      <a:pt x="87" y="126"/>
                    </a:lnTo>
                    <a:lnTo>
                      <a:pt x="84" y="122"/>
                    </a:lnTo>
                    <a:lnTo>
                      <a:pt x="79" y="120"/>
                    </a:lnTo>
                    <a:lnTo>
                      <a:pt x="74" y="119"/>
                    </a:lnTo>
                    <a:lnTo>
                      <a:pt x="66" y="119"/>
                    </a:lnTo>
                    <a:lnTo>
                      <a:pt x="58" y="120"/>
                    </a:lnTo>
                    <a:lnTo>
                      <a:pt x="51" y="122"/>
                    </a:lnTo>
                    <a:lnTo>
                      <a:pt x="43" y="123"/>
                    </a:lnTo>
                    <a:lnTo>
                      <a:pt x="36" y="123"/>
                    </a:lnTo>
                    <a:lnTo>
                      <a:pt x="29" y="122"/>
                    </a:lnTo>
                    <a:lnTo>
                      <a:pt x="24" y="119"/>
                    </a:lnTo>
                    <a:lnTo>
                      <a:pt x="18" y="114"/>
                    </a:lnTo>
                    <a:lnTo>
                      <a:pt x="15" y="110"/>
                    </a:lnTo>
                    <a:lnTo>
                      <a:pt x="13" y="104"/>
                    </a:lnTo>
                    <a:lnTo>
                      <a:pt x="12" y="99"/>
                    </a:lnTo>
                    <a:lnTo>
                      <a:pt x="12" y="95"/>
                    </a:lnTo>
                    <a:lnTo>
                      <a:pt x="13" y="87"/>
                    </a:lnTo>
                    <a:lnTo>
                      <a:pt x="12" y="81"/>
                    </a:lnTo>
                    <a:lnTo>
                      <a:pt x="11" y="77"/>
                    </a:lnTo>
                    <a:lnTo>
                      <a:pt x="7" y="74"/>
                    </a:lnTo>
                    <a:lnTo>
                      <a:pt x="4" y="69"/>
                    </a:lnTo>
                    <a:lnTo>
                      <a:pt x="2" y="65"/>
                    </a:lnTo>
                    <a:lnTo>
                      <a:pt x="0" y="60"/>
                    </a:lnTo>
                    <a:lnTo>
                      <a:pt x="0" y="56"/>
                    </a:lnTo>
                    <a:lnTo>
                      <a:pt x="1" y="50"/>
                    </a:lnTo>
                    <a:lnTo>
                      <a:pt x="4" y="45"/>
                    </a:lnTo>
                    <a:lnTo>
                      <a:pt x="7" y="41"/>
                    </a:lnTo>
                    <a:lnTo>
                      <a:pt x="10" y="36"/>
                    </a:lnTo>
                    <a:lnTo>
                      <a:pt x="12" y="33"/>
                    </a:lnTo>
                    <a:lnTo>
                      <a:pt x="15" y="29"/>
                    </a:lnTo>
                    <a:lnTo>
                      <a:pt x="19" y="24"/>
                    </a:lnTo>
                    <a:lnTo>
                      <a:pt x="24" y="20"/>
                    </a:lnTo>
                    <a:lnTo>
                      <a:pt x="29" y="15"/>
                    </a:lnTo>
                    <a:lnTo>
                      <a:pt x="36" y="12"/>
                    </a:lnTo>
                    <a:lnTo>
                      <a:pt x="41" y="11"/>
                    </a:lnTo>
                    <a:lnTo>
                      <a:pt x="46" y="9"/>
                    </a:lnTo>
                    <a:lnTo>
                      <a:pt x="53" y="9"/>
                    </a:lnTo>
                    <a:lnTo>
                      <a:pt x="62" y="9"/>
                    </a:lnTo>
                    <a:lnTo>
                      <a:pt x="71" y="11"/>
                    </a:lnTo>
                    <a:lnTo>
                      <a:pt x="81" y="12"/>
                    </a:lnTo>
                    <a:lnTo>
                      <a:pt x="91" y="14"/>
                    </a:lnTo>
                    <a:lnTo>
                      <a:pt x="100" y="14"/>
                    </a:lnTo>
                    <a:lnTo>
                      <a:pt x="106" y="14"/>
                    </a:lnTo>
                    <a:lnTo>
                      <a:pt x="111" y="14"/>
                    </a:lnTo>
                    <a:lnTo>
                      <a:pt x="116" y="12"/>
                    </a:lnTo>
                    <a:lnTo>
                      <a:pt x="121" y="11"/>
                    </a:lnTo>
                    <a:lnTo>
                      <a:pt x="127" y="9"/>
                    </a:lnTo>
                    <a:lnTo>
                      <a:pt x="134" y="8"/>
                    </a:lnTo>
                    <a:lnTo>
                      <a:pt x="141" y="8"/>
                    </a:lnTo>
                    <a:lnTo>
                      <a:pt x="146" y="8"/>
                    </a:lnTo>
                    <a:lnTo>
                      <a:pt x="151" y="8"/>
                    </a:lnTo>
                    <a:lnTo>
                      <a:pt x="156" y="8"/>
                    </a:lnTo>
                    <a:lnTo>
                      <a:pt x="163" y="9"/>
                    </a:lnTo>
                    <a:lnTo>
                      <a:pt x="172" y="9"/>
                    </a:lnTo>
                    <a:lnTo>
                      <a:pt x="180" y="6"/>
                    </a:lnTo>
                    <a:lnTo>
                      <a:pt x="184" y="2"/>
                    </a:lnTo>
                    <a:lnTo>
                      <a:pt x="186" y="0"/>
                    </a:lnTo>
                    <a:lnTo>
                      <a:pt x="186" y="3"/>
                    </a:lnTo>
                    <a:lnTo>
                      <a:pt x="184" y="11"/>
                    </a:lnTo>
                    <a:lnTo>
                      <a:pt x="177" y="15"/>
                    </a:lnTo>
                    <a:lnTo>
                      <a:pt x="173" y="15"/>
                    </a:lnTo>
                    <a:lnTo>
                      <a:pt x="169" y="15"/>
                    </a:lnTo>
                    <a:lnTo>
                      <a:pt x="164" y="15"/>
                    </a:lnTo>
                    <a:lnTo>
                      <a:pt x="160" y="15"/>
                    </a:lnTo>
                    <a:lnTo>
                      <a:pt x="156" y="15"/>
                    </a:lnTo>
                    <a:lnTo>
                      <a:pt x="151" y="15"/>
                    </a:lnTo>
                    <a:lnTo>
                      <a:pt x="147" y="15"/>
                    </a:lnTo>
                    <a:lnTo>
                      <a:pt x="144" y="17"/>
                    </a:lnTo>
                    <a:lnTo>
                      <a:pt x="140" y="18"/>
                    </a:lnTo>
                    <a:lnTo>
                      <a:pt x="135" y="18"/>
                    </a:lnTo>
                    <a:lnTo>
                      <a:pt x="130" y="20"/>
                    </a:lnTo>
                    <a:lnTo>
                      <a:pt x="123" y="21"/>
                    </a:lnTo>
                    <a:lnTo>
                      <a:pt x="118" y="21"/>
                    </a:lnTo>
                    <a:lnTo>
                      <a:pt x="112" y="23"/>
                    </a:lnTo>
                    <a:lnTo>
                      <a:pt x="107" y="23"/>
                    </a:lnTo>
                    <a:lnTo>
                      <a:pt x="103" y="23"/>
                    </a:lnTo>
                    <a:lnTo>
                      <a:pt x="98" y="23"/>
                    </a:lnTo>
                    <a:lnTo>
                      <a:pt x="92" y="21"/>
                    </a:lnTo>
                    <a:lnTo>
                      <a:pt x="84" y="20"/>
                    </a:lnTo>
                    <a:lnTo>
                      <a:pt x="77" y="20"/>
                    </a:lnTo>
                    <a:lnTo>
                      <a:pt x="68" y="18"/>
                    </a:lnTo>
                    <a:lnTo>
                      <a:pt x="61" y="17"/>
                    </a:lnTo>
                    <a:lnTo>
                      <a:pt x="54" y="17"/>
                    </a:lnTo>
                    <a:lnTo>
                      <a:pt x="50" y="17"/>
                    </a:lnTo>
                    <a:lnTo>
                      <a:pt x="42" y="20"/>
                    </a:lnTo>
                    <a:lnTo>
                      <a:pt x="35" y="24"/>
                    </a:lnTo>
                    <a:lnTo>
                      <a:pt x="27" y="32"/>
                    </a:lnTo>
                    <a:lnTo>
                      <a:pt x="20" y="36"/>
                    </a:lnTo>
                    <a:lnTo>
                      <a:pt x="15" y="41"/>
                    </a:lnTo>
                    <a:lnTo>
                      <a:pt x="10" y="47"/>
                    </a:lnTo>
                    <a:lnTo>
                      <a:pt x="9" y="56"/>
                    </a:lnTo>
                    <a:lnTo>
                      <a:pt x="15" y="65"/>
                    </a:lnTo>
                    <a:lnTo>
                      <a:pt x="23" y="74"/>
                    </a:lnTo>
                    <a:lnTo>
                      <a:pt x="25" y="83"/>
                    </a:lnTo>
                    <a:lnTo>
                      <a:pt x="24" y="90"/>
                    </a:lnTo>
                    <a:lnTo>
                      <a:pt x="23" y="96"/>
                    </a:lnTo>
                    <a:lnTo>
                      <a:pt x="23" y="102"/>
                    </a:lnTo>
                    <a:lnTo>
                      <a:pt x="27" y="108"/>
                    </a:lnTo>
                    <a:lnTo>
                      <a:pt x="32" y="111"/>
                    </a:lnTo>
                    <a:lnTo>
                      <a:pt x="41" y="111"/>
                    </a:lnTo>
                    <a:lnTo>
                      <a:pt x="46" y="110"/>
                    </a:lnTo>
                    <a:lnTo>
                      <a:pt x="52" y="108"/>
                    </a:lnTo>
                    <a:lnTo>
                      <a:pt x="58" y="108"/>
                    </a:lnTo>
                    <a:lnTo>
                      <a:pt x="65" y="107"/>
                    </a:lnTo>
                    <a:lnTo>
                      <a:pt x="71" y="107"/>
                    </a:lnTo>
                    <a:lnTo>
                      <a:pt x="78" y="108"/>
                    </a:lnTo>
                    <a:lnTo>
                      <a:pt x="82" y="110"/>
                    </a:lnTo>
                    <a:lnTo>
                      <a:pt x="87" y="113"/>
                    </a:lnTo>
                    <a:lnTo>
                      <a:pt x="90" y="119"/>
                    </a:lnTo>
                    <a:lnTo>
                      <a:pt x="92" y="123"/>
                    </a:lnTo>
                    <a:lnTo>
                      <a:pt x="93" y="128"/>
                    </a:lnTo>
                    <a:lnTo>
                      <a:pt x="93" y="134"/>
                    </a:lnTo>
                    <a:lnTo>
                      <a:pt x="93" y="140"/>
                    </a:lnTo>
                    <a:lnTo>
                      <a:pt x="95" y="144"/>
                    </a:lnTo>
                    <a:lnTo>
                      <a:pt x="97" y="149"/>
                    </a:lnTo>
                    <a:lnTo>
                      <a:pt x="102" y="150"/>
                    </a:lnTo>
                    <a:lnTo>
                      <a:pt x="105" y="152"/>
                    </a:lnTo>
                    <a:lnTo>
                      <a:pt x="106" y="153"/>
                    </a:lnTo>
                    <a:lnTo>
                      <a:pt x="105" y="155"/>
                    </a:lnTo>
                    <a:lnTo>
                      <a:pt x="104" y="15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65" name="Freeform 67"/>
              <p:cNvSpPr>
                <a:spLocks/>
              </p:cNvSpPr>
              <p:nvPr/>
            </p:nvSpPr>
            <p:spPr bwMode="auto">
              <a:xfrm>
                <a:off x="5045" y="2146"/>
                <a:ext cx="104" cy="79"/>
              </a:xfrm>
              <a:custGeom>
                <a:avLst/>
                <a:gdLst>
                  <a:gd name="T0" fmla="*/ 30 w 104"/>
                  <a:gd name="T1" fmla="*/ 0 h 159"/>
                  <a:gd name="T2" fmla="*/ 33 w 104"/>
                  <a:gd name="T3" fmla="*/ 0 h 159"/>
                  <a:gd name="T4" fmla="*/ 27 w 104"/>
                  <a:gd name="T5" fmla="*/ 0 h 159"/>
                  <a:gd name="T6" fmla="*/ 18 w 104"/>
                  <a:gd name="T7" fmla="*/ 0 h 159"/>
                  <a:gd name="T8" fmla="*/ 13 w 104"/>
                  <a:gd name="T9" fmla="*/ 0 h 159"/>
                  <a:gd name="T10" fmla="*/ 17 w 104"/>
                  <a:gd name="T11" fmla="*/ 0 h 159"/>
                  <a:gd name="T12" fmla="*/ 25 w 104"/>
                  <a:gd name="T13" fmla="*/ 0 h 159"/>
                  <a:gd name="T14" fmla="*/ 33 w 104"/>
                  <a:gd name="T15" fmla="*/ 0 h 159"/>
                  <a:gd name="T16" fmla="*/ 30 w 104"/>
                  <a:gd name="T17" fmla="*/ 0 h 159"/>
                  <a:gd name="T18" fmla="*/ 24 w 104"/>
                  <a:gd name="T19" fmla="*/ 0 h 159"/>
                  <a:gd name="T20" fmla="*/ 27 w 104"/>
                  <a:gd name="T21" fmla="*/ 0 h 159"/>
                  <a:gd name="T22" fmla="*/ 43 w 104"/>
                  <a:gd name="T23" fmla="*/ 0 h 159"/>
                  <a:gd name="T24" fmla="*/ 58 w 104"/>
                  <a:gd name="T25" fmla="*/ 0 h 159"/>
                  <a:gd name="T26" fmla="*/ 69 w 104"/>
                  <a:gd name="T27" fmla="*/ 0 h 159"/>
                  <a:gd name="T28" fmla="*/ 81 w 104"/>
                  <a:gd name="T29" fmla="*/ 0 h 159"/>
                  <a:gd name="T30" fmla="*/ 89 w 104"/>
                  <a:gd name="T31" fmla="*/ 0 h 159"/>
                  <a:gd name="T32" fmla="*/ 98 w 104"/>
                  <a:gd name="T33" fmla="*/ 0 h 159"/>
                  <a:gd name="T34" fmla="*/ 104 w 104"/>
                  <a:gd name="T35" fmla="*/ 0 h 159"/>
                  <a:gd name="T36" fmla="*/ 101 w 104"/>
                  <a:gd name="T37" fmla="*/ 0 h 159"/>
                  <a:gd name="T38" fmla="*/ 92 w 104"/>
                  <a:gd name="T39" fmla="*/ 0 h 159"/>
                  <a:gd name="T40" fmla="*/ 78 w 104"/>
                  <a:gd name="T41" fmla="*/ 0 h 159"/>
                  <a:gd name="T42" fmla="*/ 63 w 104"/>
                  <a:gd name="T43" fmla="*/ 0 h 159"/>
                  <a:gd name="T44" fmla="*/ 45 w 104"/>
                  <a:gd name="T45" fmla="*/ 0 h 159"/>
                  <a:gd name="T46" fmla="*/ 27 w 104"/>
                  <a:gd name="T47" fmla="*/ 0 h 159"/>
                  <a:gd name="T48" fmla="*/ 18 w 104"/>
                  <a:gd name="T49" fmla="*/ 0 h 159"/>
                  <a:gd name="T50" fmla="*/ 14 w 104"/>
                  <a:gd name="T51" fmla="*/ 0 h 159"/>
                  <a:gd name="T52" fmla="*/ 17 w 104"/>
                  <a:gd name="T53" fmla="*/ 0 h 159"/>
                  <a:gd name="T54" fmla="*/ 9 w 104"/>
                  <a:gd name="T55" fmla="*/ 0 h 159"/>
                  <a:gd name="T56" fmla="*/ 0 w 104"/>
                  <a:gd name="T57" fmla="*/ 0 h 159"/>
                  <a:gd name="T58" fmla="*/ 8 w 104"/>
                  <a:gd name="T59" fmla="*/ 0 h 159"/>
                  <a:gd name="T60" fmla="*/ 17 w 104"/>
                  <a:gd name="T61" fmla="*/ 0 h 159"/>
                  <a:gd name="T62" fmla="*/ 23 w 104"/>
                  <a:gd name="T63" fmla="*/ 0 h 159"/>
                  <a:gd name="T64" fmla="*/ 19 w 104"/>
                  <a:gd name="T65" fmla="*/ 0 h 159"/>
                  <a:gd name="T66" fmla="*/ 11 w 104"/>
                  <a:gd name="T67" fmla="*/ 0 h 159"/>
                  <a:gd name="T68" fmla="*/ 25 w 104"/>
                  <a:gd name="T69" fmla="*/ 0 h 159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04"/>
                  <a:gd name="T106" fmla="*/ 0 h 159"/>
                  <a:gd name="T107" fmla="*/ 104 w 104"/>
                  <a:gd name="T108" fmla="*/ 159 h 159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04" h="159">
                    <a:moveTo>
                      <a:pt x="25" y="0"/>
                    </a:moveTo>
                    <a:lnTo>
                      <a:pt x="30" y="8"/>
                    </a:lnTo>
                    <a:lnTo>
                      <a:pt x="32" y="14"/>
                    </a:lnTo>
                    <a:lnTo>
                      <a:pt x="33" y="20"/>
                    </a:lnTo>
                    <a:lnTo>
                      <a:pt x="32" y="26"/>
                    </a:lnTo>
                    <a:lnTo>
                      <a:pt x="27" y="33"/>
                    </a:lnTo>
                    <a:lnTo>
                      <a:pt x="22" y="41"/>
                    </a:lnTo>
                    <a:lnTo>
                      <a:pt x="18" y="47"/>
                    </a:lnTo>
                    <a:lnTo>
                      <a:pt x="14" y="51"/>
                    </a:lnTo>
                    <a:lnTo>
                      <a:pt x="13" y="56"/>
                    </a:lnTo>
                    <a:lnTo>
                      <a:pt x="14" y="59"/>
                    </a:lnTo>
                    <a:lnTo>
                      <a:pt x="17" y="63"/>
                    </a:lnTo>
                    <a:lnTo>
                      <a:pt x="21" y="65"/>
                    </a:lnTo>
                    <a:lnTo>
                      <a:pt x="25" y="68"/>
                    </a:lnTo>
                    <a:lnTo>
                      <a:pt x="31" y="72"/>
                    </a:lnTo>
                    <a:lnTo>
                      <a:pt x="33" y="78"/>
                    </a:lnTo>
                    <a:lnTo>
                      <a:pt x="32" y="86"/>
                    </a:lnTo>
                    <a:lnTo>
                      <a:pt x="30" y="90"/>
                    </a:lnTo>
                    <a:lnTo>
                      <a:pt x="26" y="96"/>
                    </a:lnTo>
                    <a:lnTo>
                      <a:pt x="24" y="104"/>
                    </a:lnTo>
                    <a:lnTo>
                      <a:pt x="24" y="111"/>
                    </a:lnTo>
                    <a:lnTo>
                      <a:pt x="27" y="122"/>
                    </a:lnTo>
                    <a:lnTo>
                      <a:pt x="34" y="132"/>
                    </a:lnTo>
                    <a:lnTo>
                      <a:pt x="43" y="140"/>
                    </a:lnTo>
                    <a:lnTo>
                      <a:pt x="55" y="143"/>
                    </a:lnTo>
                    <a:lnTo>
                      <a:pt x="58" y="141"/>
                    </a:lnTo>
                    <a:lnTo>
                      <a:pt x="63" y="141"/>
                    </a:lnTo>
                    <a:lnTo>
                      <a:pt x="69" y="140"/>
                    </a:lnTo>
                    <a:lnTo>
                      <a:pt x="74" y="138"/>
                    </a:lnTo>
                    <a:lnTo>
                      <a:pt x="81" y="138"/>
                    </a:lnTo>
                    <a:lnTo>
                      <a:pt x="85" y="137"/>
                    </a:lnTo>
                    <a:lnTo>
                      <a:pt x="89" y="137"/>
                    </a:lnTo>
                    <a:lnTo>
                      <a:pt x="92" y="137"/>
                    </a:lnTo>
                    <a:lnTo>
                      <a:pt x="98" y="140"/>
                    </a:lnTo>
                    <a:lnTo>
                      <a:pt x="102" y="144"/>
                    </a:lnTo>
                    <a:lnTo>
                      <a:pt x="104" y="150"/>
                    </a:lnTo>
                    <a:lnTo>
                      <a:pt x="102" y="159"/>
                    </a:lnTo>
                    <a:lnTo>
                      <a:pt x="101" y="153"/>
                    </a:lnTo>
                    <a:lnTo>
                      <a:pt x="98" y="150"/>
                    </a:lnTo>
                    <a:lnTo>
                      <a:pt x="92" y="150"/>
                    </a:lnTo>
                    <a:lnTo>
                      <a:pt x="86" y="150"/>
                    </a:lnTo>
                    <a:lnTo>
                      <a:pt x="78" y="153"/>
                    </a:lnTo>
                    <a:lnTo>
                      <a:pt x="71" y="155"/>
                    </a:lnTo>
                    <a:lnTo>
                      <a:pt x="63" y="156"/>
                    </a:lnTo>
                    <a:lnTo>
                      <a:pt x="58" y="158"/>
                    </a:lnTo>
                    <a:lnTo>
                      <a:pt x="45" y="158"/>
                    </a:lnTo>
                    <a:lnTo>
                      <a:pt x="35" y="153"/>
                    </a:lnTo>
                    <a:lnTo>
                      <a:pt x="27" y="147"/>
                    </a:lnTo>
                    <a:lnTo>
                      <a:pt x="21" y="138"/>
                    </a:lnTo>
                    <a:lnTo>
                      <a:pt x="18" y="129"/>
                    </a:lnTo>
                    <a:lnTo>
                      <a:pt x="16" y="119"/>
                    </a:lnTo>
                    <a:lnTo>
                      <a:pt x="14" y="110"/>
                    </a:lnTo>
                    <a:lnTo>
                      <a:pt x="16" y="102"/>
                    </a:lnTo>
                    <a:lnTo>
                      <a:pt x="17" y="92"/>
                    </a:lnTo>
                    <a:lnTo>
                      <a:pt x="14" y="84"/>
                    </a:lnTo>
                    <a:lnTo>
                      <a:pt x="9" y="78"/>
                    </a:lnTo>
                    <a:lnTo>
                      <a:pt x="3" y="69"/>
                    </a:lnTo>
                    <a:lnTo>
                      <a:pt x="0" y="60"/>
                    </a:lnTo>
                    <a:lnTo>
                      <a:pt x="3" y="53"/>
                    </a:lnTo>
                    <a:lnTo>
                      <a:pt x="8" y="47"/>
                    </a:lnTo>
                    <a:lnTo>
                      <a:pt x="12" y="41"/>
                    </a:lnTo>
                    <a:lnTo>
                      <a:pt x="17" y="36"/>
                    </a:lnTo>
                    <a:lnTo>
                      <a:pt x="21" y="32"/>
                    </a:lnTo>
                    <a:lnTo>
                      <a:pt x="23" y="27"/>
                    </a:lnTo>
                    <a:lnTo>
                      <a:pt x="22" y="21"/>
                    </a:lnTo>
                    <a:lnTo>
                      <a:pt x="19" y="17"/>
                    </a:lnTo>
                    <a:lnTo>
                      <a:pt x="16" y="12"/>
                    </a:lnTo>
                    <a:lnTo>
                      <a:pt x="11" y="6"/>
                    </a:lnTo>
                    <a:lnTo>
                      <a:pt x="8" y="0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66" name="Freeform 68"/>
              <p:cNvSpPr>
                <a:spLocks/>
              </p:cNvSpPr>
              <p:nvPr/>
            </p:nvSpPr>
            <p:spPr bwMode="auto">
              <a:xfrm>
                <a:off x="5048" y="2065"/>
                <a:ext cx="416" cy="87"/>
              </a:xfrm>
              <a:custGeom>
                <a:avLst/>
                <a:gdLst>
                  <a:gd name="T0" fmla="*/ 191 w 416"/>
                  <a:gd name="T1" fmla="*/ 1 h 174"/>
                  <a:gd name="T2" fmla="*/ 188 w 416"/>
                  <a:gd name="T3" fmla="*/ 1 h 174"/>
                  <a:gd name="T4" fmla="*/ 184 w 416"/>
                  <a:gd name="T5" fmla="*/ 1 h 174"/>
                  <a:gd name="T6" fmla="*/ 171 w 416"/>
                  <a:gd name="T7" fmla="*/ 1 h 174"/>
                  <a:gd name="T8" fmla="*/ 151 w 416"/>
                  <a:gd name="T9" fmla="*/ 1 h 174"/>
                  <a:gd name="T10" fmla="*/ 125 w 416"/>
                  <a:gd name="T11" fmla="*/ 1 h 174"/>
                  <a:gd name="T12" fmla="*/ 92 w 416"/>
                  <a:gd name="T13" fmla="*/ 1 h 174"/>
                  <a:gd name="T14" fmla="*/ 76 w 416"/>
                  <a:gd name="T15" fmla="*/ 1 h 174"/>
                  <a:gd name="T16" fmla="*/ 56 w 416"/>
                  <a:gd name="T17" fmla="*/ 1 h 174"/>
                  <a:gd name="T18" fmla="*/ 47 w 416"/>
                  <a:gd name="T19" fmla="*/ 1 h 174"/>
                  <a:gd name="T20" fmla="*/ 32 w 416"/>
                  <a:gd name="T21" fmla="*/ 1 h 174"/>
                  <a:gd name="T22" fmla="*/ 11 w 416"/>
                  <a:gd name="T23" fmla="*/ 1 h 174"/>
                  <a:gd name="T24" fmla="*/ 20 w 416"/>
                  <a:gd name="T25" fmla="*/ 1 h 174"/>
                  <a:gd name="T26" fmla="*/ 2 w 416"/>
                  <a:gd name="T27" fmla="*/ 1 h 174"/>
                  <a:gd name="T28" fmla="*/ 9 w 416"/>
                  <a:gd name="T29" fmla="*/ 1 h 174"/>
                  <a:gd name="T30" fmla="*/ 29 w 416"/>
                  <a:gd name="T31" fmla="*/ 1 h 174"/>
                  <a:gd name="T32" fmla="*/ 48 w 416"/>
                  <a:gd name="T33" fmla="*/ 1 h 174"/>
                  <a:gd name="T34" fmla="*/ 60 w 416"/>
                  <a:gd name="T35" fmla="*/ 1 h 174"/>
                  <a:gd name="T36" fmla="*/ 74 w 416"/>
                  <a:gd name="T37" fmla="*/ 1 h 174"/>
                  <a:gd name="T38" fmla="*/ 95 w 416"/>
                  <a:gd name="T39" fmla="*/ 1 h 174"/>
                  <a:gd name="T40" fmla="*/ 125 w 416"/>
                  <a:gd name="T41" fmla="*/ 1 h 174"/>
                  <a:gd name="T42" fmla="*/ 148 w 416"/>
                  <a:gd name="T43" fmla="*/ 1 h 174"/>
                  <a:gd name="T44" fmla="*/ 163 w 416"/>
                  <a:gd name="T45" fmla="*/ 1 h 174"/>
                  <a:gd name="T46" fmla="*/ 181 w 416"/>
                  <a:gd name="T47" fmla="*/ 1 h 174"/>
                  <a:gd name="T48" fmla="*/ 189 w 416"/>
                  <a:gd name="T49" fmla="*/ 1 h 174"/>
                  <a:gd name="T50" fmla="*/ 208 w 416"/>
                  <a:gd name="T51" fmla="*/ 1 h 174"/>
                  <a:gd name="T52" fmla="*/ 238 w 416"/>
                  <a:gd name="T53" fmla="*/ 1 h 174"/>
                  <a:gd name="T54" fmla="*/ 254 w 416"/>
                  <a:gd name="T55" fmla="*/ 1 h 174"/>
                  <a:gd name="T56" fmla="*/ 278 w 416"/>
                  <a:gd name="T57" fmla="*/ 1 h 174"/>
                  <a:gd name="T58" fmla="*/ 308 w 416"/>
                  <a:gd name="T59" fmla="*/ 1 h 174"/>
                  <a:gd name="T60" fmla="*/ 324 w 416"/>
                  <a:gd name="T61" fmla="*/ 1 h 174"/>
                  <a:gd name="T62" fmla="*/ 329 w 416"/>
                  <a:gd name="T63" fmla="*/ 1 h 174"/>
                  <a:gd name="T64" fmla="*/ 351 w 416"/>
                  <a:gd name="T65" fmla="*/ 1 h 174"/>
                  <a:gd name="T66" fmla="*/ 373 w 416"/>
                  <a:gd name="T67" fmla="*/ 1 h 174"/>
                  <a:gd name="T68" fmla="*/ 399 w 416"/>
                  <a:gd name="T69" fmla="*/ 1 h 174"/>
                  <a:gd name="T70" fmla="*/ 397 w 416"/>
                  <a:gd name="T71" fmla="*/ 1 h 174"/>
                  <a:gd name="T72" fmla="*/ 403 w 416"/>
                  <a:gd name="T73" fmla="*/ 1 h 174"/>
                  <a:gd name="T74" fmla="*/ 400 w 416"/>
                  <a:gd name="T75" fmla="*/ 1 h 174"/>
                  <a:gd name="T76" fmla="*/ 416 w 416"/>
                  <a:gd name="T77" fmla="*/ 1 h 174"/>
                  <a:gd name="T78" fmla="*/ 405 w 416"/>
                  <a:gd name="T79" fmla="*/ 1 h 174"/>
                  <a:gd name="T80" fmla="*/ 409 w 416"/>
                  <a:gd name="T81" fmla="*/ 1 h 174"/>
                  <a:gd name="T82" fmla="*/ 389 w 416"/>
                  <a:gd name="T83" fmla="*/ 1 h 174"/>
                  <a:gd name="T84" fmla="*/ 393 w 416"/>
                  <a:gd name="T85" fmla="*/ 1 h 174"/>
                  <a:gd name="T86" fmla="*/ 390 w 416"/>
                  <a:gd name="T87" fmla="*/ 1 h 174"/>
                  <a:gd name="T88" fmla="*/ 395 w 416"/>
                  <a:gd name="T89" fmla="*/ 1 h 174"/>
                  <a:gd name="T90" fmla="*/ 386 w 416"/>
                  <a:gd name="T91" fmla="*/ 1 h 174"/>
                  <a:gd name="T92" fmla="*/ 374 w 416"/>
                  <a:gd name="T93" fmla="*/ 1 h 174"/>
                  <a:gd name="T94" fmla="*/ 360 w 416"/>
                  <a:gd name="T95" fmla="*/ 1 h 174"/>
                  <a:gd name="T96" fmla="*/ 341 w 416"/>
                  <a:gd name="T97" fmla="*/ 1 h 174"/>
                  <a:gd name="T98" fmla="*/ 320 w 416"/>
                  <a:gd name="T99" fmla="*/ 1 h 174"/>
                  <a:gd name="T100" fmla="*/ 294 w 416"/>
                  <a:gd name="T101" fmla="*/ 1 h 174"/>
                  <a:gd name="T102" fmla="*/ 272 w 416"/>
                  <a:gd name="T103" fmla="*/ 1 h 174"/>
                  <a:gd name="T104" fmla="*/ 250 w 416"/>
                  <a:gd name="T105" fmla="*/ 1 h 174"/>
                  <a:gd name="T106" fmla="*/ 228 w 416"/>
                  <a:gd name="T107" fmla="*/ 1 h 174"/>
                  <a:gd name="T108" fmla="*/ 216 w 416"/>
                  <a:gd name="T109" fmla="*/ 1 h 174"/>
                  <a:gd name="T110" fmla="*/ 193 w 416"/>
                  <a:gd name="T111" fmla="*/ 1 h 174"/>
                  <a:gd name="T112" fmla="*/ 194 w 416"/>
                  <a:gd name="T113" fmla="*/ 1 h 174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416"/>
                  <a:gd name="T172" fmla="*/ 0 h 174"/>
                  <a:gd name="T173" fmla="*/ 416 w 416"/>
                  <a:gd name="T174" fmla="*/ 174 h 174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416" h="174">
                    <a:moveTo>
                      <a:pt x="194" y="160"/>
                    </a:moveTo>
                    <a:lnTo>
                      <a:pt x="194" y="168"/>
                    </a:lnTo>
                    <a:lnTo>
                      <a:pt x="193" y="172"/>
                    </a:lnTo>
                    <a:lnTo>
                      <a:pt x="191" y="174"/>
                    </a:lnTo>
                    <a:lnTo>
                      <a:pt x="190" y="171"/>
                    </a:lnTo>
                    <a:lnTo>
                      <a:pt x="189" y="168"/>
                    </a:lnTo>
                    <a:lnTo>
                      <a:pt x="189" y="166"/>
                    </a:lnTo>
                    <a:lnTo>
                      <a:pt x="188" y="163"/>
                    </a:lnTo>
                    <a:lnTo>
                      <a:pt x="188" y="160"/>
                    </a:lnTo>
                    <a:lnTo>
                      <a:pt x="187" y="154"/>
                    </a:lnTo>
                    <a:lnTo>
                      <a:pt x="185" y="148"/>
                    </a:lnTo>
                    <a:lnTo>
                      <a:pt x="184" y="142"/>
                    </a:lnTo>
                    <a:lnTo>
                      <a:pt x="181" y="136"/>
                    </a:lnTo>
                    <a:lnTo>
                      <a:pt x="179" y="130"/>
                    </a:lnTo>
                    <a:lnTo>
                      <a:pt x="175" y="123"/>
                    </a:lnTo>
                    <a:lnTo>
                      <a:pt x="171" y="115"/>
                    </a:lnTo>
                    <a:lnTo>
                      <a:pt x="166" y="106"/>
                    </a:lnTo>
                    <a:lnTo>
                      <a:pt x="161" y="100"/>
                    </a:lnTo>
                    <a:lnTo>
                      <a:pt x="155" y="94"/>
                    </a:lnTo>
                    <a:lnTo>
                      <a:pt x="151" y="91"/>
                    </a:lnTo>
                    <a:lnTo>
                      <a:pt x="147" y="91"/>
                    </a:lnTo>
                    <a:lnTo>
                      <a:pt x="144" y="87"/>
                    </a:lnTo>
                    <a:lnTo>
                      <a:pt x="135" y="76"/>
                    </a:lnTo>
                    <a:lnTo>
                      <a:pt x="125" y="67"/>
                    </a:lnTo>
                    <a:lnTo>
                      <a:pt x="115" y="67"/>
                    </a:lnTo>
                    <a:lnTo>
                      <a:pt x="107" y="72"/>
                    </a:lnTo>
                    <a:lnTo>
                      <a:pt x="98" y="75"/>
                    </a:lnTo>
                    <a:lnTo>
                      <a:pt x="92" y="78"/>
                    </a:lnTo>
                    <a:lnTo>
                      <a:pt x="87" y="81"/>
                    </a:lnTo>
                    <a:lnTo>
                      <a:pt x="81" y="93"/>
                    </a:lnTo>
                    <a:lnTo>
                      <a:pt x="79" y="103"/>
                    </a:lnTo>
                    <a:lnTo>
                      <a:pt x="76" y="114"/>
                    </a:lnTo>
                    <a:lnTo>
                      <a:pt x="72" y="118"/>
                    </a:lnTo>
                    <a:lnTo>
                      <a:pt x="66" y="120"/>
                    </a:lnTo>
                    <a:lnTo>
                      <a:pt x="60" y="120"/>
                    </a:lnTo>
                    <a:lnTo>
                      <a:pt x="56" y="118"/>
                    </a:lnTo>
                    <a:lnTo>
                      <a:pt x="55" y="112"/>
                    </a:lnTo>
                    <a:lnTo>
                      <a:pt x="54" y="105"/>
                    </a:lnTo>
                    <a:lnTo>
                      <a:pt x="50" y="105"/>
                    </a:lnTo>
                    <a:lnTo>
                      <a:pt x="47" y="108"/>
                    </a:lnTo>
                    <a:lnTo>
                      <a:pt x="45" y="112"/>
                    </a:lnTo>
                    <a:lnTo>
                      <a:pt x="44" y="118"/>
                    </a:lnTo>
                    <a:lnTo>
                      <a:pt x="40" y="126"/>
                    </a:lnTo>
                    <a:lnTo>
                      <a:pt x="32" y="130"/>
                    </a:lnTo>
                    <a:lnTo>
                      <a:pt x="19" y="132"/>
                    </a:lnTo>
                    <a:lnTo>
                      <a:pt x="13" y="133"/>
                    </a:lnTo>
                    <a:lnTo>
                      <a:pt x="10" y="139"/>
                    </a:lnTo>
                    <a:lnTo>
                      <a:pt x="11" y="145"/>
                    </a:lnTo>
                    <a:lnTo>
                      <a:pt x="15" y="151"/>
                    </a:lnTo>
                    <a:lnTo>
                      <a:pt x="16" y="153"/>
                    </a:lnTo>
                    <a:lnTo>
                      <a:pt x="18" y="154"/>
                    </a:lnTo>
                    <a:lnTo>
                      <a:pt x="20" y="157"/>
                    </a:lnTo>
                    <a:lnTo>
                      <a:pt x="22" y="160"/>
                    </a:lnTo>
                    <a:lnTo>
                      <a:pt x="5" y="160"/>
                    </a:lnTo>
                    <a:lnTo>
                      <a:pt x="3" y="157"/>
                    </a:lnTo>
                    <a:lnTo>
                      <a:pt x="2" y="153"/>
                    </a:lnTo>
                    <a:lnTo>
                      <a:pt x="1" y="147"/>
                    </a:lnTo>
                    <a:lnTo>
                      <a:pt x="0" y="141"/>
                    </a:lnTo>
                    <a:lnTo>
                      <a:pt x="3" y="127"/>
                    </a:lnTo>
                    <a:lnTo>
                      <a:pt x="9" y="118"/>
                    </a:lnTo>
                    <a:lnTo>
                      <a:pt x="17" y="114"/>
                    </a:lnTo>
                    <a:lnTo>
                      <a:pt x="21" y="115"/>
                    </a:lnTo>
                    <a:lnTo>
                      <a:pt x="24" y="118"/>
                    </a:lnTo>
                    <a:lnTo>
                      <a:pt x="29" y="120"/>
                    </a:lnTo>
                    <a:lnTo>
                      <a:pt x="32" y="117"/>
                    </a:lnTo>
                    <a:lnTo>
                      <a:pt x="35" y="109"/>
                    </a:lnTo>
                    <a:lnTo>
                      <a:pt x="41" y="100"/>
                    </a:lnTo>
                    <a:lnTo>
                      <a:pt x="48" y="93"/>
                    </a:lnTo>
                    <a:lnTo>
                      <a:pt x="55" y="91"/>
                    </a:lnTo>
                    <a:lnTo>
                      <a:pt x="58" y="97"/>
                    </a:lnTo>
                    <a:lnTo>
                      <a:pt x="59" y="105"/>
                    </a:lnTo>
                    <a:lnTo>
                      <a:pt x="60" y="108"/>
                    </a:lnTo>
                    <a:lnTo>
                      <a:pt x="63" y="108"/>
                    </a:lnTo>
                    <a:lnTo>
                      <a:pt x="69" y="106"/>
                    </a:lnTo>
                    <a:lnTo>
                      <a:pt x="72" y="102"/>
                    </a:lnTo>
                    <a:lnTo>
                      <a:pt x="74" y="93"/>
                    </a:lnTo>
                    <a:lnTo>
                      <a:pt x="76" y="81"/>
                    </a:lnTo>
                    <a:lnTo>
                      <a:pt x="86" y="69"/>
                    </a:lnTo>
                    <a:lnTo>
                      <a:pt x="89" y="66"/>
                    </a:lnTo>
                    <a:lnTo>
                      <a:pt x="95" y="63"/>
                    </a:lnTo>
                    <a:lnTo>
                      <a:pt x="101" y="58"/>
                    </a:lnTo>
                    <a:lnTo>
                      <a:pt x="112" y="54"/>
                    </a:lnTo>
                    <a:lnTo>
                      <a:pt x="119" y="54"/>
                    </a:lnTo>
                    <a:lnTo>
                      <a:pt x="125" y="55"/>
                    </a:lnTo>
                    <a:lnTo>
                      <a:pt x="132" y="61"/>
                    </a:lnTo>
                    <a:lnTo>
                      <a:pt x="138" y="66"/>
                    </a:lnTo>
                    <a:lnTo>
                      <a:pt x="144" y="73"/>
                    </a:lnTo>
                    <a:lnTo>
                      <a:pt x="148" y="78"/>
                    </a:lnTo>
                    <a:lnTo>
                      <a:pt x="150" y="82"/>
                    </a:lnTo>
                    <a:lnTo>
                      <a:pt x="151" y="84"/>
                    </a:lnTo>
                    <a:lnTo>
                      <a:pt x="157" y="85"/>
                    </a:lnTo>
                    <a:lnTo>
                      <a:pt x="163" y="91"/>
                    </a:lnTo>
                    <a:lnTo>
                      <a:pt x="168" y="99"/>
                    </a:lnTo>
                    <a:lnTo>
                      <a:pt x="174" y="108"/>
                    </a:lnTo>
                    <a:lnTo>
                      <a:pt x="178" y="117"/>
                    </a:lnTo>
                    <a:lnTo>
                      <a:pt x="181" y="124"/>
                    </a:lnTo>
                    <a:lnTo>
                      <a:pt x="184" y="130"/>
                    </a:lnTo>
                    <a:lnTo>
                      <a:pt x="185" y="132"/>
                    </a:lnTo>
                    <a:lnTo>
                      <a:pt x="186" y="106"/>
                    </a:lnTo>
                    <a:lnTo>
                      <a:pt x="189" y="85"/>
                    </a:lnTo>
                    <a:lnTo>
                      <a:pt x="193" y="69"/>
                    </a:lnTo>
                    <a:lnTo>
                      <a:pt x="198" y="55"/>
                    </a:lnTo>
                    <a:lnTo>
                      <a:pt x="203" y="45"/>
                    </a:lnTo>
                    <a:lnTo>
                      <a:pt x="208" y="39"/>
                    </a:lnTo>
                    <a:lnTo>
                      <a:pt x="214" y="33"/>
                    </a:lnTo>
                    <a:lnTo>
                      <a:pt x="219" y="28"/>
                    </a:lnTo>
                    <a:lnTo>
                      <a:pt x="229" y="22"/>
                    </a:lnTo>
                    <a:lnTo>
                      <a:pt x="238" y="22"/>
                    </a:lnTo>
                    <a:lnTo>
                      <a:pt x="244" y="25"/>
                    </a:lnTo>
                    <a:lnTo>
                      <a:pt x="249" y="28"/>
                    </a:lnTo>
                    <a:lnTo>
                      <a:pt x="251" y="28"/>
                    </a:lnTo>
                    <a:lnTo>
                      <a:pt x="254" y="27"/>
                    </a:lnTo>
                    <a:lnTo>
                      <a:pt x="259" y="22"/>
                    </a:lnTo>
                    <a:lnTo>
                      <a:pt x="265" y="18"/>
                    </a:lnTo>
                    <a:lnTo>
                      <a:pt x="271" y="13"/>
                    </a:lnTo>
                    <a:lnTo>
                      <a:pt x="278" y="9"/>
                    </a:lnTo>
                    <a:lnTo>
                      <a:pt x="285" y="4"/>
                    </a:lnTo>
                    <a:lnTo>
                      <a:pt x="294" y="1"/>
                    </a:lnTo>
                    <a:lnTo>
                      <a:pt x="302" y="0"/>
                    </a:lnTo>
                    <a:lnTo>
                      <a:pt x="308" y="1"/>
                    </a:lnTo>
                    <a:lnTo>
                      <a:pt x="313" y="4"/>
                    </a:lnTo>
                    <a:lnTo>
                      <a:pt x="318" y="7"/>
                    </a:lnTo>
                    <a:lnTo>
                      <a:pt x="321" y="10"/>
                    </a:lnTo>
                    <a:lnTo>
                      <a:pt x="324" y="15"/>
                    </a:lnTo>
                    <a:lnTo>
                      <a:pt x="325" y="19"/>
                    </a:lnTo>
                    <a:lnTo>
                      <a:pt x="326" y="22"/>
                    </a:lnTo>
                    <a:lnTo>
                      <a:pt x="328" y="28"/>
                    </a:lnTo>
                    <a:lnTo>
                      <a:pt x="329" y="37"/>
                    </a:lnTo>
                    <a:lnTo>
                      <a:pt x="333" y="45"/>
                    </a:lnTo>
                    <a:lnTo>
                      <a:pt x="341" y="49"/>
                    </a:lnTo>
                    <a:lnTo>
                      <a:pt x="347" y="48"/>
                    </a:lnTo>
                    <a:lnTo>
                      <a:pt x="351" y="42"/>
                    </a:lnTo>
                    <a:lnTo>
                      <a:pt x="355" y="36"/>
                    </a:lnTo>
                    <a:lnTo>
                      <a:pt x="361" y="33"/>
                    </a:lnTo>
                    <a:lnTo>
                      <a:pt x="369" y="31"/>
                    </a:lnTo>
                    <a:lnTo>
                      <a:pt x="373" y="28"/>
                    </a:lnTo>
                    <a:lnTo>
                      <a:pt x="377" y="25"/>
                    </a:lnTo>
                    <a:lnTo>
                      <a:pt x="385" y="24"/>
                    </a:lnTo>
                    <a:lnTo>
                      <a:pt x="394" y="27"/>
                    </a:lnTo>
                    <a:lnTo>
                      <a:pt x="399" y="34"/>
                    </a:lnTo>
                    <a:lnTo>
                      <a:pt x="402" y="45"/>
                    </a:lnTo>
                    <a:lnTo>
                      <a:pt x="401" y="54"/>
                    </a:lnTo>
                    <a:lnTo>
                      <a:pt x="399" y="58"/>
                    </a:lnTo>
                    <a:lnTo>
                      <a:pt x="397" y="64"/>
                    </a:lnTo>
                    <a:lnTo>
                      <a:pt x="396" y="70"/>
                    </a:lnTo>
                    <a:lnTo>
                      <a:pt x="397" y="75"/>
                    </a:lnTo>
                    <a:lnTo>
                      <a:pt x="400" y="79"/>
                    </a:lnTo>
                    <a:lnTo>
                      <a:pt x="403" y="87"/>
                    </a:lnTo>
                    <a:lnTo>
                      <a:pt x="404" y="94"/>
                    </a:lnTo>
                    <a:lnTo>
                      <a:pt x="399" y="100"/>
                    </a:lnTo>
                    <a:lnTo>
                      <a:pt x="396" y="108"/>
                    </a:lnTo>
                    <a:lnTo>
                      <a:pt x="400" y="121"/>
                    </a:lnTo>
                    <a:lnTo>
                      <a:pt x="409" y="136"/>
                    </a:lnTo>
                    <a:lnTo>
                      <a:pt x="415" y="148"/>
                    </a:lnTo>
                    <a:lnTo>
                      <a:pt x="415" y="150"/>
                    </a:lnTo>
                    <a:lnTo>
                      <a:pt x="416" y="153"/>
                    </a:lnTo>
                    <a:lnTo>
                      <a:pt x="414" y="157"/>
                    </a:lnTo>
                    <a:lnTo>
                      <a:pt x="410" y="160"/>
                    </a:lnTo>
                    <a:lnTo>
                      <a:pt x="405" y="160"/>
                    </a:lnTo>
                    <a:lnTo>
                      <a:pt x="405" y="159"/>
                    </a:lnTo>
                    <a:lnTo>
                      <a:pt x="408" y="156"/>
                    </a:lnTo>
                    <a:lnTo>
                      <a:pt x="409" y="153"/>
                    </a:lnTo>
                    <a:lnTo>
                      <a:pt x="409" y="148"/>
                    </a:lnTo>
                    <a:lnTo>
                      <a:pt x="407" y="141"/>
                    </a:lnTo>
                    <a:lnTo>
                      <a:pt x="401" y="129"/>
                    </a:lnTo>
                    <a:lnTo>
                      <a:pt x="395" y="118"/>
                    </a:lnTo>
                    <a:lnTo>
                      <a:pt x="389" y="112"/>
                    </a:lnTo>
                    <a:lnTo>
                      <a:pt x="386" y="109"/>
                    </a:lnTo>
                    <a:lnTo>
                      <a:pt x="386" y="103"/>
                    </a:lnTo>
                    <a:lnTo>
                      <a:pt x="388" y="97"/>
                    </a:lnTo>
                    <a:lnTo>
                      <a:pt x="393" y="94"/>
                    </a:lnTo>
                    <a:lnTo>
                      <a:pt x="396" y="90"/>
                    </a:lnTo>
                    <a:lnTo>
                      <a:pt x="397" y="85"/>
                    </a:lnTo>
                    <a:lnTo>
                      <a:pt x="396" y="81"/>
                    </a:lnTo>
                    <a:lnTo>
                      <a:pt x="390" y="76"/>
                    </a:lnTo>
                    <a:lnTo>
                      <a:pt x="387" y="72"/>
                    </a:lnTo>
                    <a:lnTo>
                      <a:pt x="388" y="64"/>
                    </a:lnTo>
                    <a:lnTo>
                      <a:pt x="391" y="57"/>
                    </a:lnTo>
                    <a:lnTo>
                      <a:pt x="395" y="51"/>
                    </a:lnTo>
                    <a:lnTo>
                      <a:pt x="396" y="45"/>
                    </a:lnTo>
                    <a:lnTo>
                      <a:pt x="395" y="37"/>
                    </a:lnTo>
                    <a:lnTo>
                      <a:pt x="390" y="31"/>
                    </a:lnTo>
                    <a:lnTo>
                      <a:pt x="386" y="30"/>
                    </a:lnTo>
                    <a:lnTo>
                      <a:pt x="383" y="34"/>
                    </a:lnTo>
                    <a:lnTo>
                      <a:pt x="381" y="40"/>
                    </a:lnTo>
                    <a:lnTo>
                      <a:pt x="378" y="46"/>
                    </a:lnTo>
                    <a:lnTo>
                      <a:pt x="374" y="48"/>
                    </a:lnTo>
                    <a:lnTo>
                      <a:pt x="370" y="46"/>
                    </a:lnTo>
                    <a:lnTo>
                      <a:pt x="367" y="43"/>
                    </a:lnTo>
                    <a:lnTo>
                      <a:pt x="363" y="42"/>
                    </a:lnTo>
                    <a:lnTo>
                      <a:pt x="360" y="43"/>
                    </a:lnTo>
                    <a:lnTo>
                      <a:pt x="356" y="46"/>
                    </a:lnTo>
                    <a:lnTo>
                      <a:pt x="351" y="52"/>
                    </a:lnTo>
                    <a:lnTo>
                      <a:pt x="346" y="55"/>
                    </a:lnTo>
                    <a:lnTo>
                      <a:pt x="341" y="57"/>
                    </a:lnTo>
                    <a:lnTo>
                      <a:pt x="334" y="54"/>
                    </a:lnTo>
                    <a:lnTo>
                      <a:pt x="329" y="49"/>
                    </a:lnTo>
                    <a:lnTo>
                      <a:pt x="323" y="42"/>
                    </a:lnTo>
                    <a:lnTo>
                      <a:pt x="320" y="30"/>
                    </a:lnTo>
                    <a:lnTo>
                      <a:pt x="316" y="19"/>
                    </a:lnTo>
                    <a:lnTo>
                      <a:pt x="308" y="13"/>
                    </a:lnTo>
                    <a:lnTo>
                      <a:pt x="300" y="12"/>
                    </a:lnTo>
                    <a:lnTo>
                      <a:pt x="294" y="13"/>
                    </a:lnTo>
                    <a:lnTo>
                      <a:pt x="289" y="16"/>
                    </a:lnTo>
                    <a:lnTo>
                      <a:pt x="283" y="21"/>
                    </a:lnTo>
                    <a:lnTo>
                      <a:pt x="278" y="25"/>
                    </a:lnTo>
                    <a:lnTo>
                      <a:pt x="272" y="30"/>
                    </a:lnTo>
                    <a:lnTo>
                      <a:pt x="267" y="34"/>
                    </a:lnTo>
                    <a:lnTo>
                      <a:pt x="262" y="37"/>
                    </a:lnTo>
                    <a:lnTo>
                      <a:pt x="255" y="39"/>
                    </a:lnTo>
                    <a:lnTo>
                      <a:pt x="250" y="39"/>
                    </a:lnTo>
                    <a:lnTo>
                      <a:pt x="244" y="37"/>
                    </a:lnTo>
                    <a:lnTo>
                      <a:pt x="238" y="37"/>
                    </a:lnTo>
                    <a:lnTo>
                      <a:pt x="233" y="37"/>
                    </a:lnTo>
                    <a:lnTo>
                      <a:pt x="228" y="39"/>
                    </a:lnTo>
                    <a:lnTo>
                      <a:pt x="225" y="40"/>
                    </a:lnTo>
                    <a:lnTo>
                      <a:pt x="220" y="42"/>
                    </a:lnTo>
                    <a:lnTo>
                      <a:pt x="218" y="43"/>
                    </a:lnTo>
                    <a:lnTo>
                      <a:pt x="216" y="46"/>
                    </a:lnTo>
                    <a:lnTo>
                      <a:pt x="210" y="55"/>
                    </a:lnTo>
                    <a:lnTo>
                      <a:pt x="202" y="72"/>
                    </a:lnTo>
                    <a:lnTo>
                      <a:pt x="194" y="96"/>
                    </a:lnTo>
                    <a:lnTo>
                      <a:pt x="193" y="126"/>
                    </a:lnTo>
                    <a:lnTo>
                      <a:pt x="194" y="136"/>
                    </a:lnTo>
                    <a:lnTo>
                      <a:pt x="194" y="145"/>
                    </a:lnTo>
                    <a:lnTo>
                      <a:pt x="194" y="154"/>
                    </a:lnTo>
                    <a:lnTo>
                      <a:pt x="194" y="16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67" name="Freeform 69"/>
              <p:cNvSpPr>
                <a:spLocks/>
              </p:cNvSpPr>
              <p:nvPr/>
            </p:nvSpPr>
            <p:spPr bwMode="auto">
              <a:xfrm>
                <a:off x="5453" y="2146"/>
                <a:ext cx="5" cy="1"/>
              </a:xfrm>
              <a:custGeom>
                <a:avLst/>
                <a:gdLst>
                  <a:gd name="T0" fmla="*/ 5 w 5"/>
                  <a:gd name="T1" fmla="*/ 0 h 2"/>
                  <a:gd name="T2" fmla="*/ 3 w 5"/>
                  <a:gd name="T3" fmla="*/ 1 h 2"/>
                  <a:gd name="T4" fmla="*/ 2 w 5"/>
                  <a:gd name="T5" fmla="*/ 1 h 2"/>
                  <a:gd name="T6" fmla="*/ 0 w 5"/>
                  <a:gd name="T7" fmla="*/ 1 h 2"/>
                  <a:gd name="T8" fmla="*/ 0 w 5"/>
                  <a:gd name="T9" fmla="*/ 0 h 2"/>
                  <a:gd name="T10" fmla="*/ 5 w 5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2"/>
                  <a:gd name="T20" fmla="*/ 5 w 5"/>
                  <a:gd name="T21" fmla="*/ 2 h 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2">
                    <a:moveTo>
                      <a:pt x="5" y="0"/>
                    </a:moveTo>
                    <a:lnTo>
                      <a:pt x="3" y="2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68" name="Freeform 70"/>
              <p:cNvSpPr>
                <a:spLocks/>
              </p:cNvSpPr>
              <p:nvPr/>
            </p:nvSpPr>
            <p:spPr bwMode="auto">
              <a:xfrm>
                <a:off x="5343" y="2191"/>
                <a:ext cx="121" cy="84"/>
              </a:xfrm>
              <a:custGeom>
                <a:avLst/>
                <a:gdLst>
                  <a:gd name="T0" fmla="*/ 86 w 121"/>
                  <a:gd name="T1" fmla="*/ 0 h 170"/>
                  <a:gd name="T2" fmla="*/ 96 w 121"/>
                  <a:gd name="T3" fmla="*/ 0 h 170"/>
                  <a:gd name="T4" fmla="*/ 113 w 121"/>
                  <a:gd name="T5" fmla="*/ 0 h 170"/>
                  <a:gd name="T6" fmla="*/ 117 w 121"/>
                  <a:gd name="T7" fmla="*/ 0 h 170"/>
                  <a:gd name="T8" fmla="*/ 115 w 121"/>
                  <a:gd name="T9" fmla="*/ 0 h 170"/>
                  <a:gd name="T10" fmla="*/ 107 w 121"/>
                  <a:gd name="T11" fmla="*/ 0 h 170"/>
                  <a:gd name="T12" fmla="*/ 96 w 121"/>
                  <a:gd name="T13" fmla="*/ 0 h 170"/>
                  <a:gd name="T14" fmla="*/ 82 w 121"/>
                  <a:gd name="T15" fmla="*/ 0 h 170"/>
                  <a:gd name="T16" fmla="*/ 69 w 121"/>
                  <a:gd name="T17" fmla="*/ 0 h 170"/>
                  <a:gd name="T18" fmla="*/ 56 w 121"/>
                  <a:gd name="T19" fmla="*/ 0 h 170"/>
                  <a:gd name="T20" fmla="*/ 46 w 121"/>
                  <a:gd name="T21" fmla="*/ 0 h 170"/>
                  <a:gd name="T22" fmla="*/ 38 w 121"/>
                  <a:gd name="T23" fmla="*/ 0 h 170"/>
                  <a:gd name="T24" fmla="*/ 30 w 121"/>
                  <a:gd name="T25" fmla="*/ 0 h 170"/>
                  <a:gd name="T26" fmla="*/ 14 w 121"/>
                  <a:gd name="T27" fmla="*/ 0 h 170"/>
                  <a:gd name="T28" fmla="*/ 5 w 121"/>
                  <a:gd name="T29" fmla="*/ 0 h 170"/>
                  <a:gd name="T30" fmla="*/ 0 w 121"/>
                  <a:gd name="T31" fmla="*/ 0 h 170"/>
                  <a:gd name="T32" fmla="*/ 4 w 121"/>
                  <a:gd name="T33" fmla="*/ 0 h 170"/>
                  <a:gd name="T34" fmla="*/ 13 w 121"/>
                  <a:gd name="T35" fmla="*/ 0 h 170"/>
                  <a:gd name="T36" fmla="*/ 23 w 121"/>
                  <a:gd name="T37" fmla="*/ 0 h 170"/>
                  <a:gd name="T38" fmla="*/ 33 w 121"/>
                  <a:gd name="T39" fmla="*/ 0 h 170"/>
                  <a:gd name="T40" fmla="*/ 39 w 121"/>
                  <a:gd name="T41" fmla="*/ 0 h 170"/>
                  <a:gd name="T42" fmla="*/ 44 w 121"/>
                  <a:gd name="T43" fmla="*/ 0 h 170"/>
                  <a:gd name="T44" fmla="*/ 53 w 121"/>
                  <a:gd name="T45" fmla="*/ 0 h 170"/>
                  <a:gd name="T46" fmla="*/ 67 w 121"/>
                  <a:gd name="T47" fmla="*/ 0 h 170"/>
                  <a:gd name="T48" fmla="*/ 88 w 121"/>
                  <a:gd name="T49" fmla="*/ 0 h 170"/>
                  <a:gd name="T50" fmla="*/ 103 w 121"/>
                  <a:gd name="T51" fmla="*/ 0 h 170"/>
                  <a:gd name="T52" fmla="*/ 113 w 121"/>
                  <a:gd name="T53" fmla="*/ 0 h 170"/>
                  <a:gd name="T54" fmla="*/ 118 w 121"/>
                  <a:gd name="T55" fmla="*/ 0 h 170"/>
                  <a:gd name="T56" fmla="*/ 121 w 121"/>
                  <a:gd name="T57" fmla="*/ 0 h 170"/>
                  <a:gd name="T58" fmla="*/ 114 w 121"/>
                  <a:gd name="T59" fmla="*/ 0 h 170"/>
                  <a:gd name="T60" fmla="*/ 103 w 121"/>
                  <a:gd name="T61" fmla="*/ 0 h 170"/>
                  <a:gd name="T62" fmla="*/ 89 w 121"/>
                  <a:gd name="T63" fmla="*/ 0 h 170"/>
                  <a:gd name="T64" fmla="*/ 88 w 121"/>
                  <a:gd name="T65" fmla="*/ 0 h 170"/>
                  <a:gd name="T66" fmla="*/ 86 w 121"/>
                  <a:gd name="T67" fmla="*/ 0 h 170"/>
                  <a:gd name="T68" fmla="*/ 78 w 121"/>
                  <a:gd name="T69" fmla="*/ 0 h 170"/>
                  <a:gd name="T70" fmla="*/ 68 w 121"/>
                  <a:gd name="T71" fmla="*/ 0 h 170"/>
                  <a:gd name="T72" fmla="*/ 59 w 121"/>
                  <a:gd name="T73" fmla="*/ 0 h 170"/>
                  <a:gd name="T74" fmla="*/ 50 w 121"/>
                  <a:gd name="T75" fmla="*/ 0 h 170"/>
                  <a:gd name="T76" fmla="*/ 42 w 121"/>
                  <a:gd name="T77" fmla="*/ 0 h 170"/>
                  <a:gd name="T78" fmla="*/ 35 w 121"/>
                  <a:gd name="T79" fmla="*/ 0 h 170"/>
                  <a:gd name="T80" fmla="*/ 26 w 121"/>
                  <a:gd name="T81" fmla="*/ 0 h 170"/>
                  <a:gd name="T82" fmla="*/ 22 w 121"/>
                  <a:gd name="T83" fmla="*/ 0 h 170"/>
                  <a:gd name="T84" fmla="*/ 18 w 121"/>
                  <a:gd name="T85" fmla="*/ 0 h 170"/>
                  <a:gd name="T86" fmla="*/ 18 w 121"/>
                  <a:gd name="T87" fmla="*/ 0 h 170"/>
                  <a:gd name="T88" fmla="*/ 24 w 121"/>
                  <a:gd name="T89" fmla="*/ 0 h 170"/>
                  <a:gd name="T90" fmla="*/ 27 w 121"/>
                  <a:gd name="T91" fmla="*/ 0 h 170"/>
                  <a:gd name="T92" fmla="*/ 34 w 121"/>
                  <a:gd name="T93" fmla="*/ 0 h 170"/>
                  <a:gd name="T94" fmla="*/ 43 w 121"/>
                  <a:gd name="T95" fmla="*/ 0 h 170"/>
                  <a:gd name="T96" fmla="*/ 54 w 121"/>
                  <a:gd name="T97" fmla="*/ 0 h 170"/>
                  <a:gd name="T98" fmla="*/ 68 w 121"/>
                  <a:gd name="T99" fmla="*/ 0 h 170"/>
                  <a:gd name="T100" fmla="*/ 79 w 121"/>
                  <a:gd name="T101" fmla="*/ 0 h 170"/>
                  <a:gd name="T102" fmla="*/ 85 w 121"/>
                  <a:gd name="T103" fmla="*/ 0 h 170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121"/>
                  <a:gd name="T157" fmla="*/ 0 h 170"/>
                  <a:gd name="T158" fmla="*/ 121 w 121"/>
                  <a:gd name="T159" fmla="*/ 170 h 170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121" h="170">
                    <a:moveTo>
                      <a:pt x="85" y="84"/>
                    </a:moveTo>
                    <a:lnTo>
                      <a:pt x="86" y="77"/>
                    </a:lnTo>
                    <a:lnTo>
                      <a:pt x="90" y="69"/>
                    </a:lnTo>
                    <a:lnTo>
                      <a:pt x="96" y="62"/>
                    </a:lnTo>
                    <a:lnTo>
                      <a:pt x="105" y="53"/>
                    </a:lnTo>
                    <a:lnTo>
                      <a:pt x="113" y="45"/>
                    </a:lnTo>
                    <a:lnTo>
                      <a:pt x="116" y="36"/>
                    </a:lnTo>
                    <a:lnTo>
                      <a:pt x="117" y="27"/>
                    </a:lnTo>
                    <a:lnTo>
                      <a:pt x="116" y="18"/>
                    </a:lnTo>
                    <a:lnTo>
                      <a:pt x="115" y="14"/>
                    </a:lnTo>
                    <a:lnTo>
                      <a:pt x="112" y="9"/>
                    </a:lnTo>
                    <a:lnTo>
                      <a:pt x="107" y="6"/>
                    </a:lnTo>
                    <a:lnTo>
                      <a:pt x="103" y="5"/>
                    </a:lnTo>
                    <a:lnTo>
                      <a:pt x="96" y="5"/>
                    </a:lnTo>
                    <a:lnTo>
                      <a:pt x="90" y="6"/>
                    </a:lnTo>
                    <a:lnTo>
                      <a:pt x="82" y="11"/>
                    </a:lnTo>
                    <a:lnTo>
                      <a:pt x="76" y="17"/>
                    </a:lnTo>
                    <a:lnTo>
                      <a:pt x="69" y="23"/>
                    </a:lnTo>
                    <a:lnTo>
                      <a:pt x="63" y="27"/>
                    </a:lnTo>
                    <a:lnTo>
                      <a:pt x="56" y="29"/>
                    </a:lnTo>
                    <a:lnTo>
                      <a:pt x="51" y="30"/>
                    </a:lnTo>
                    <a:lnTo>
                      <a:pt x="46" y="30"/>
                    </a:lnTo>
                    <a:lnTo>
                      <a:pt x="42" y="30"/>
                    </a:lnTo>
                    <a:lnTo>
                      <a:pt x="38" y="29"/>
                    </a:lnTo>
                    <a:lnTo>
                      <a:pt x="36" y="27"/>
                    </a:lnTo>
                    <a:lnTo>
                      <a:pt x="30" y="27"/>
                    </a:lnTo>
                    <a:lnTo>
                      <a:pt x="23" y="30"/>
                    </a:lnTo>
                    <a:lnTo>
                      <a:pt x="14" y="35"/>
                    </a:lnTo>
                    <a:lnTo>
                      <a:pt x="9" y="38"/>
                    </a:lnTo>
                    <a:lnTo>
                      <a:pt x="5" y="39"/>
                    </a:lnTo>
                    <a:lnTo>
                      <a:pt x="2" y="38"/>
                    </a:lnTo>
                    <a:lnTo>
                      <a:pt x="0" y="36"/>
                    </a:lnTo>
                    <a:lnTo>
                      <a:pt x="2" y="32"/>
                    </a:lnTo>
                    <a:lnTo>
                      <a:pt x="4" y="30"/>
                    </a:lnTo>
                    <a:lnTo>
                      <a:pt x="9" y="27"/>
                    </a:lnTo>
                    <a:lnTo>
                      <a:pt x="13" y="26"/>
                    </a:lnTo>
                    <a:lnTo>
                      <a:pt x="18" y="24"/>
                    </a:lnTo>
                    <a:lnTo>
                      <a:pt x="23" y="23"/>
                    </a:lnTo>
                    <a:lnTo>
                      <a:pt x="28" y="21"/>
                    </a:lnTo>
                    <a:lnTo>
                      <a:pt x="33" y="21"/>
                    </a:lnTo>
                    <a:lnTo>
                      <a:pt x="36" y="21"/>
                    </a:lnTo>
                    <a:lnTo>
                      <a:pt x="39" y="23"/>
                    </a:lnTo>
                    <a:lnTo>
                      <a:pt x="41" y="24"/>
                    </a:lnTo>
                    <a:lnTo>
                      <a:pt x="44" y="24"/>
                    </a:lnTo>
                    <a:lnTo>
                      <a:pt x="49" y="24"/>
                    </a:lnTo>
                    <a:lnTo>
                      <a:pt x="53" y="23"/>
                    </a:lnTo>
                    <a:lnTo>
                      <a:pt x="59" y="20"/>
                    </a:lnTo>
                    <a:lnTo>
                      <a:pt x="67" y="15"/>
                    </a:lnTo>
                    <a:lnTo>
                      <a:pt x="77" y="9"/>
                    </a:lnTo>
                    <a:lnTo>
                      <a:pt x="88" y="3"/>
                    </a:lnTo>
                    <a:lnTo>
                      <a:pt x="96" y="0"/>
                    </a:lnTo>
                    <a:lnTo>
                      <a:pt x="103" y="0"/>
                    </a:lnTo>
                    <a:lnTo>
                      <a:pt x="108" y="3"/>
                    </a:lnTo>
                    <a:lnTo>
                      <a:pt x="113" y="6"/>
                    </a:lnTo>
                    <a:lnTo>
                      <a:pt x="116" y="11"/>
                    </a:lnTo>
                    <a:lnTo>
                      <a:pt x="118" y="15"/>
                    </a:lnTo>
                    <a:lnTo>
                      <a:pt x="120" y="20"/>
                    </a:lnTo>
                    <a:lnTo>
                      <a:pt x="121" y="29"/>
                    </a:lnTo>
                    <a:lnTo>
                      <a:pt x="118" y="39"/>
                    </a:lnTo>
                    <a:lnTo>
                      <a:pt x="114" y="50"/>
                    </a:lnTo>
                    <a:lnTo>
                      <a:pt x="109" y="56"/>
                    </a:lnTo>
                    <a:lnTo>
                      <a:pt x="103" y="60"/>
                    </a:lnTo>
                    <a:lnTo>
                      <a:pt x="95" y="69"/>
                    </a:lnTo>
                    <a:lnTo>
                      <a:pt x="89" y="78"/>
                    </a:lnTo>
                    <a:lnTo>
                      <a:pt x="88" y="87"/>
                    </a:lnTo>
                    <a:lnTo>
                      <a:pt x="88" y="96"/>
                    </a:lnTo>
                    <a:lnTo>
                      <a:pt x="88" y="110"/>
                    </a:lnTo>
                    <a:lnTo>
                      <a:pt x="86" y="123"/>
                    </a:lnTo>
                    <a:lnTo>
                      <a:pt x="82" y="135"/>
                    </a:lnTo>
                    <a:lnTo>
                      <a:pt x="78" y="141"/>
                    </a:lnTo>
                    <a:lnTo>
                      <a:pt x="74" y="147"/>
                    </a:lnTo>
                    <a:lnTo>
                      <a:pt x="68" y="153"/>
                    </a:lnTo>
                    <a:lnTo>
                      <a:pt x="63" y="158"/>
                    </a:lnTo>
                    <a:lnTo>
                      <a:pt x="59" y="162"/>
                    </a:lnTo>
                    <a:lnTo>
                      <a:pt x="53" y="164"/>
                    </a:lnTo>
                    <a:lnTo>
                      <a:pt x="50" y="167"/>
                    </a:lnTo>
                    <a:lnTo>
                      <a:pt x="47" y="167"/>
                    </a:lnTo>
                    <a:lnTo>
                      <a:pt x="42" y="165"/>
                    </a:lnTo>
                    <a:lnTo>
                      <a:pt x="39" y="161"/>
                    </a:lnTo>
                    <a:lnTo>
                      <a:pt x="35" y="156"/>
                    </a:lnTo>
                    <a:lnTo>
                      <a:pt x="29" y="155"/>
                    </a:lnTo>
                    <a:lnTo>
                      <a:pt x="26" y="158"/>
                    </a:lnTo>
                    <a:lnTo>
                      <a:pt x="24" y="162"/>
                    </a:lnTo>
                    <a:lnTo>
                      <a:pt x="22" y="167"/>
                    </a:lnTo>
                    <a:lnTo>
                      <a:pt x="18" y="170"/>
                    </a:lnTo>
                    <a:lnTo>
                      <a:pt x="18" y="168"/>
                    </a:lnTo>
                    <a:lnTo>
                      <a:pt x="18" y="167"/>
                    </a:lnTo>
                    <a:lnTo>
                      <a:pt x="18" y="162"/>
                    </a:lnTo>
                    <a:lnTo>
                      <a:pt x="21" y="159"/>
                    </a:lnTo>
                    <a:lnTo>
                      <a:pt x="24" y="155"/>
                    </a:lnTo>
                    <a:lnTo>
                      <a:pt x="25" y="149"/>
                    </a:lnTo>
                    <a:lnTo>
                      <a:pt x="27" y="144"/>
                    </a:lnTo>
                    <a:lnTo>
                      <a:pt x="29" y="143"/>
                    </a:lnTo>
                    <a:lnTo>
                      <a:pt x="34" y="146"/>
                    </a:lnTo>
                    <a:lnTo>
                      <a:pt x="39" y="152"/>
                    </a:lnTo>
                    <a:lnTo>
                      <a:pt x="43" y="158"/>
                    </a:lnTo>
                    <a:lnTo>
                      <a:pt x="49" y="159"/>
                    </a:lnTo>
                    <a:lnTo>
                      <a:pt x="54" y="156"/>
                    </a:lnTo>
                    <a:lnTo>
                      <a:pt x="62" y="149"/>
                    </a:lnTo>
                    <a:lnTo>
                      <a:pt x="68" y="140"/>
                    </a:lnTo>
                    <a:lnTo>
                      <a:pt x="75" y="129"/>
                    </a:lnTo>
                    <a:lnTo>
                      <a:pt x="79" y="117"/>
                    </a:lnTo>
                    <a:lnTo>
                      <a:pt x="82" y="102"/>
                    </a:lnTo>
                    <a:lnTo>
                      <a:pt x="85" y="89"/>
                    </a:lnTo>
                    <a:lnTo>
                      <a:pt x="85" y="8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69" name="Freeform 71"/>
              <p:cNvSpPr>
                <a:spLocks/>
              </p:cNvSpPr>
              <p:nvPr/>
            </p:nvSpPr>
            <p:spPr bwMode="auto">
              <a:xfrm>
                <a:off x="5225" y="2182"/>
                <a:ext cx="41" cy="29"/>
              </a:xfrm>
              <a:custGeom>
                <a:avLst/>
                <a:gdLst>
                  <a:gd name="T0" fmla="*/ 41 w 41"/>
                  <a:gd name="T1" fmla="*/ 1 h 57"/>
                  <a:gd name="T2" fmla="*/ 41 w 41"/>
                  <a:gd name="T3" fmla="*/ 1 h 57"/>
                  <a:gd name="T4" fmla="*/ 40 w 41"/>
                  <a:gd name="T5" fmla="*/ 1 h 57"/>
                  <a:gd name="T6" fmla="*/ 37 w 41"/>
                  <a:gd name="T7" fmla="*/ 1 h 57"/>
                  <a:gd name="T8" fmla="*/ 34 w 41"/>
                  <a:gd name="T9" fmla="*/ 1 h 57"/>
                  <a:gd name="T10" fmla="*/ 35 w 41"/>
                  <a:gd name="T11" fmla="*/ 1 h 57"/>
                  <a:gd name="T12" fmla="*/ 36 w 41"/>
                  <a:gd name="T13" fmla="*/ 1 h 57"/>
                  <a:gd name="T14" fmla="*/ 37 w 41"/>
                  <a:gd name="T15" fmla="*/ 1 h 57"/>
                  <a:gd name="T16" fmla="*/ 37 w 41"/>
                  <a:gd name="T17" fmla="*/ 1 h 57"/>
                  <a:gd name="T18" fmla="*/ 36 w 41"/>
                  <a:gd name="T19" fmla="*/ 1 h 57"/>
                  <a:gd name="T20" fmla="*/ 34 w 41"/>
                  <a:gd name="T21" fmla="*/ 1 h 57"/>
                  <a:gd name="T22" fmla="*/ 31 w 41"/>
                  <a:gd name="T23" fmla="*/ 0 h 57"/>
                  <a:gd name="T24" fmla="*/ 27 w 41"/>
                  <a:gd name="T25" fmla="*/ 0 h 57"/>
                  <a:gd name="T26" fmla="*/ 25 w 41"/>
                  <a:gd name="T27" fmla="*/ 0 h 57"/>
                  <a:gd name="T28" fmla="*/ 26 w 41"/>
                  <a:gd name="T29" fmla="*/ 1 h 57"/>
                  <a:gd name="T30" fmla="*/ 28 w 41"/>
                  <a:gd name="T31" fmla="*/ 1 h 57"/>
                  <a:gd name="T32" fmla="*/ 30 w 41"/>
                  <a:gd name="T33" fmla="*/ 1 h 57"/>
                  <a:gd name="T34" fmla="*/ 31 w 41"/>
                  <a:gd name="T35" fmla="*/ 1 h 57"/>
                  <a:gd name="T36" fmla="*/ 33 w 41"/>
                  <a:gd name="T37" fmla="*/ 1 h 57"/>
                  <a:gd name="T38" fmla="*/ 31 w 41"/>
                  <a:gd name="T39" fmla="*/ 1 h 57"/>
                  <a:gd name="T40" fmla="*/ 26 w 41"/>
                  <a:gd name="T41" fmla="*/ 1 h 57"/>
                  <a:gd name="T42" fmla="*/ 19 w 41"/>
                  <a:gd name="T43" fmla="*/ 1 h 57"/>
                  <a:gd name="T44" fmla="*/ 11 w 41"/>
                  <a:gd name="T45" fmla="*/ 1 h 57"/>
                  <a:gd name="T46" fmla="*/ 6 w 41"/>
                  <a:gd name="T47" fmla="*/ 1 h 57"/>
                  <a:gd name="T48" fmla="*/ 3 w 41"/>
                  <a:gd name="T49" fmla="*/ 1 h 57"/>
                  <a:gd name="T50" fmla="*/ 3 w 41"/>
                  <a:gd name="T51" fmla="*/ 1 h 57"/>
                  <a:gd name="T52" fmla="*/ 2 w 41"/>
                  <a:gd name="T53" fmla="*/ 1 h 57"/>
                  <a:gd name="T54" fmla="*/ 1 w 41"/>
                  <a:gd name="T55" fmla="*/ 1 h 57"/>
                  <a:gd name="T56" fmla="*/ 0 w 41"/>
                  <a:gd name="T57" fmla="*/ 1 h 57"/>
                  <a:gd name="T58" fmla="*/ 0 w 41"/>
                  <a:gd name="T59" fmla="*/ 1 h 57"/>
                  <a:gd name="T60" fmla="*/ 2 w 41"/>
                  <a:gd name="T61" fmla="*/ 1 h 57"/>
                  <a:gd name="T62" fmla="*/ 8 w 41"/>
                  <a:gd name="T63" fmla="*/ 1 h 57"/>
                  <a:gd name="T64" fmla="*/ 21 w 41"/>
                  <a:gd name="T65" fmla="*/ 1 h 57"/>
                  <a:gd name="T66" fmla="*/ 23 w 41"/>
                  <a:gd name="T67" fmla="*/ 1 h 57"/>
                  <a:gd name="T68" fmla="*/ 27 w 41"/>
                  <a:gd name="T69" fmla="*/ 1 h 57"/>
                  <a:gd name="T70" fmla="*/ 30 w 41"/>
                  <a:gd name="T71" fmla="*/ 1 h 57"/>
                  <a:gd name="T72" fmla="*/ 33 w 41"/>
                  <a:gd name="T73" fmla="*/ 1 h 57"/>
                  <a:gd name="T74" fmla="*/ 34 w 41"/>
                  <a:gd name="T75" fmla="*/ 1 h 57"/>
                  <a:gd name="T76" fmla="*/ 36 w 41"/>
                  <a:gd name="T77" fmla="*/ 1 h 57"/>
                  <a:gd name="T78" fmla="*/ 36 w 41"/>
                  <a:gd name="T79" fmla="*/ 1 h 57"/>
                  <a:gd name="T80" fmla="*/ 36 w 41"/>
                  <a:gd name="T81" fmla="*/ 1 h 57"/>
                  <a:gd name="T82" fmla="*/ 41 w 41"/>
                  <a:gd name="T83" fmla="*/ 1 h 57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41"/>
                  <a:gd name="T127" fmla="*/ 0 h 57"/>
                  <a:gd name="T128" fmla="*/ 41 w 41"/>
                  <a:gd name="T129" fmla="*/ 57 h 57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41" h="57">
                    <a:moveTo>
                      <a:pt x="41" y="55"/>
                    </a:moveTo>
                    <a:lnTo>
                      <a:pt x="41" y="46"/>
                    </a:lnTo>
                    <a:lnTo>
                      <a:pt x="40" y="36"/>
                    </a:lnTo>
                    <a:lnTo>
                      <a:pt x="37" y="27"/>
                    </a:lnTo>
                    <a:lnTo>
                      <a:pt x="34" y="21"/>
                    </a:lnTo>
                    <a:lnTo>
                      <a:pt x="35" y="19"/>
                    </a:lnTo>
                    <a:lnTo>
                      <a:pt x="36" y="16"/>
                    </a:lnTo>
                    <a:lnTo>
                      <a:pt x="37" y="12"/>
                    </a:lnTo>
                    <a:lnTo>
                      <a:pt x="37" y="7"/>
                    </a:lnTo>
                    <a:lnTo>
                      <a:pt x="36" y="3"/>
                    </a:lnTo>
                    <a:lnTo>
                      <a:pt x="34" y="1"/>
                    </a:lnTo>
                    <a:lnTo>
                      <a:pt x="31" y="0"/>
                    </a:lnTo>
                    <a:lnTo>
                      <a:pt x="27" y="0"/>
                    </a:lnTo>
                    <a:lnTo>
                      <a:pt x="25" y="0"/>
                    </a:lnTo>
                    <a:lnTo>
                      <a:pt x="26" y="3"/>
                    </a:lnTo>
                    <a:lnTo>
                      <a:pt x="28" y="4"/>
                    </a:lnTo>
                    <a:lnTo>
                      <a:pt x="30" y="6"/>
                    </a:lnTo>
                    <a:lnTo>
                      <a:pt x="31" y="7"/>
                    </a:lnTo>
                    <a:lnTo>
                      <a:pt x="33" y="10"/>
                    </a:lnTo>
                    <a:lnTo>
                      <a:pt x="31" y="15"/>
                    </a:lnTo>
                    <a:lnTo>
                      <a:pt x="26" y="21"/>
                    </a:lnTo>
                    <a:lnTo>
                      <a:pt x="19" y="25"/>
                    </a:lnTo>
                    <a:lnTo>
                      <a:pt x="11" y="28"/>
                    </a:lnTo>
                    <a:lnTo>
                      <a:pt x="6" y="28"/>
                    </a:lnTo>
                    <a:lnTo>
                      <a:pt x="3" y="24"/>
                    </a:lnTo>
                    <a:lnTo>
                      <a:pt x="3" y="18"/>
                    </a:lnTo>
                    <a:lnTo>
                      <a:pt x="2" y="18"/>
                    </a:lnTo>
                    <a:lnTo>
                      <a:pt x="1" y="18"/>
                    </a:lnTo>
                    <a:lnTo>
                      <a:pt x="0" y="21"/>
                    </a:lnTo>
                    <a:lnTo>
                      <a:pt x="0" y="27"/>
                    </a:lnTo>
                    <a:lnTo>
                      <a:pt x="2" y="33"/>
                    </a:lnTo>
                    <a:lnTo>
                      <a:pt x="8" y="36"/>
                    </a:lnTo>
                    <a:lnTo>
                      <a:pt x="21" y="31"/>
                    </a:lnTo>
                    <a:lnTo>
                      <a:pt x="23" y="31"/>
                    </a:lnTo>
                    <a:lnTo>
                      <a:pt x="27" y="30"/>
                    </a:lnTo>
                    <a:lnTo>
                      <a:pt x="30" y="30"/>
                    </a:lnTo>
                    <a:lnTo>
                      <a:pt x="33" y="33"/>
                    </a:lnTo>
                    <a:lnTo>
                      <a:pt x="34" y="39"/>
                    </a:lnTo>
                    <a:lnTo>
                      <a:pt x="36" y="45"/>
                    </a:lnTo>
                    <a:lnTo>
                      <a:pt x="36" y="51"/>
                    </a:lnTo>
                    <a:lnTo>
                      <a:pt x="36" y="57"/>
                    </a:lnTo>
                    <a:lnTo>
                      <a:pt x="41" y="5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70" name="Freeform 72"/>
              <p:cNvSpPr>
                <a:spLocks/>
              </p:cNvSpPr>
              <p:nvPr/>
            </p:nvSpPr>
            <p:spPr bwMode="auto">
              <a:xfrm>
                <a:off x="5244" y="2153"/>
                <a:ext cx="41" cy="56"/>
              </a:xfrm>
              <a:custGeom>
                <a:avLst/>
                <a:gdLst>
                  <a:gd name="T0" fmla="*/ 33 w 41"/>
                  <a:gd name="T1" fmla="*/ 0 h 113"/>
                  <a:gd name="T2" fmla="*/ 34 w 41"/>
                  <a:gd name="T3" fmla="*/ 0 h 113"/>
                  <a:gd name="T4" fmla="*/ 35 w 41"/>
                  <a:gd name="T5" fmla="*/ 0 h 113"/>
                  <a:gd name="T6" fmla="*/ 35 w 41"/>
                  <a:gd name="T7" fmla="*/ 0 h 113"/>
                  <a:gd name="T8" fmla="*/ 33 w 41"/>
                  <a:gd name="T9" fmla="*/ 0 h 113"/>
                  <a:gd name="T10" fmla="*/ 29 w 41"/>
                  <a:gd name="T11" fmla="*/ 0 h 113"/>
                  <a:gd name="T12" fmla="*/ 25 w 41"/>
                  <a:gd name="T13" fmla="*/ 0 h 113"/>
                  <a:gd name="T14" fmla="*/ 22 w 41"/>
                  <a:gd name="T15" fmla="*/ 0 h 113"/>
                  <a:gd name="T16" fmla="*/ 19 w 41"/>
                  <a:gd name="T17" fmla="*/ 0 h 113"/>
                  <a:gd name="T18" fmla="*/ 18 w 41"/>
                  <a:gd name="T19" fmla="*/ 0 h 113"/>
                  <a:gd name="T20" fmla="*/ 18 w 41"/>
                  <a:gd name="T21" fmla="*/ 0 h 113"/>
                  <a:gd name="T22" fmla="*/ 18 w 41"/>
                  <a:gd name="T23" fmla="*/ 0 h 113"/>
                  <a:gd name="T24" fmla="*/ 20 w 41"/>
                  <a:gd name="T25" fmla="*/ 0 h 113"/>
                  <a:gd name="T26" fmla="*/ 23 w 41"/>
                  <a:gd name="T27" fmla="*/ 0 h 113"/>
                  <a:gd name="T28" fmla="*/ 27 w 41"/>
                  <a:gd name="T29" fmla="*/ 0 h 113"/>
                  <a:gd name="T30" fmla="*/ 30 w 41"/>
                  <a:gd name="T31" fmla="*/ 0 h 113"/>
                  <a:gd name="T32" fmla="*/ 30 w 41"/>
                  <a:gd name="T33" fmla="*/ 0 h 113"/>
                  <a:gd name="T34" fmla="*/ 29 w 41"/>
                  <a:gd name="T35" fmla="*/ 0 h 113"/>
                  <a:gd name="T36" fmla="*/ 25 w 41"/>
                  <a:gd name="T37" fmla="*/ 0 h 113"/>
                  <a:gd name="T38" fmla="*/ 21 w 41"/>
                  <a:gd name="T39" fmla="*/ 0 h 113"/>
                  <a:gd name="T40" fmla="*/ 15 w 41"/>
                  <a:gd name="T41" fmla="*/ 0 h 113"/>
                  <a:gd name="T42" fmla="*/ 8 w 41"/>
                  <a:gd name="T43" fmla="*/ 0 h 113"/>
                  <a:gd name="T44" fmla="*/ 5 w 41"/>
                  <a:gd name="T45" fmla="*/ 0 h 113"/>
                  <a:gd name="T46" fmla="*/ 3 w 41"/>
                  <a:gd name="T47" fmla="*/ 0 h 113"/>
                  <a:gd name="T48" fmla="*/ 4 w 41"/>
                  <a:gd name="T49" fmla="*/ 0 h 113"/>
                  <a:gd name="T50" fmla="*/ 5 w 41"/>
                  <a:gd name="T51" fmla="*/ 0 h 113"/>
                  <a:gd name="T52" fmla="*/ 6 w 41"/>
                  <a:gd name="T53" fmla="*/ 0 h 113"/>
                  <a:gd name="T54" fmla="*/ 7 w 41"/>
                  <a:gd name="T55" fmla="*/ 0 h 113"/>
                  <a:gd name="T56" fmla="*/ 10 w 41"/>
                  <a:gd name="T57" fmla="*/ 0 h 113"/>
                  <a:gd name="T58" fmla="*/ 14 w 41"/>
                  <a:gd name="T59" fmla="*/ 0 h 113"/>
                  <a:gd name="T60" fmla="*/ 14 w 41"/>
                  <a:gd name="T61" fmla="*/ 0 h 113"/>
                  <a:gd name="T62" fmla="*/ 11 w 41"/>
                  <a:gd name="T63" fmla="*/ 0 h 113"/>
                  <a:gd name="T64" fmla="*/ 9 w 41"/>
                  <a:gd name="T65" fmla="*/ 0 h 113"/>
                  <a:gd name="T66" fmla="*/ 7 w 41"/>
                  <a:gd name="T67" fmla="*/ 0 h 113"/>
                  <a:gd name="T68" fmla="*/ 4 w 41"/>
                  <a:gd name="T69" fmla="*/ 0 h 113"/>
                  <a:gd name="T70" fmla="*/ 1 w 41"/>
                  <a:gd name="T71" fmla="*/ 0 h 113"/>
                  <a:gd name="T72" fmla="*/ 0 w 41"/>
                  <a:gd name="T73" fmla="*/ 0 h 113"/>
                  <a:gd name="T74" fmla="*/ 2 w 41"/>
                  <a:gd name="T75" fmla="*/ 0 h 113"/>
                  <a:gd name="T76" fmla="*/ 5 w 41"/>
                  <a:gd name="T77" fmla="*/ 0 h 113"/>
                  <a:gd name="T78" fmla="*/ 9 w 41"/>
                  <a:gd name="T79" fmla="*/ 0 h 113"/>
                  <a:gd name="T80" fmla="*/ 14 w 41"/>
                  <a:gd name="T81" fmla="*/ 0 h 113"/>
                  <a:gd name="T82" fmla="*/ 20 w 41"/>
                  <a:gd name="T83" fmla="*/ 0 h 113"/>
                  <a:gd name="T84" fmla="*/ 27 w 41"/>
                  <a:gd name="T85" fmla="*/ 0 h 113"/>
                  <a:gd name="T86" fmla="*/ 33 w 41"/>
                  <a:gd name="T87" fmla="*/ 0 h 113"/>
                  <a:gd name="T88" fmla="*/ 36 w 41"/>
                  <a:gd name="T89" fmla="*/ 0 h 113"/>
                  <a:gd name="T90" fmla="*/ 36 w 41"/>
                  <a:gd name="T91" fmla="*/ 0 h 113"/>
                  <a:gd name="T92" fmla="*/ 34 w 41"/>
                  <a:gd name="T93" fmla="*/ 0 h 113"/>
                  <a:gd name="T94" fmla="*/ 30 w 41"/>
                  <a:gd name="T95" fmla="*/ 0 h 113"/>
                  <a:gd name="T96" fmla="*/ 25 w 41"/>
                  <a:gd name="T97" fmla="*/ 0 h 113"/>
                  <a:gd name="T98" fmla="*/ 22 w 41"/>
                  <a:gd name="T99" fmla="*/ 0 h 113"/>
                  <a:gd name="T100" fmla="*/ 21 w 41"/>
                  <a:gd name="T101" fmla="*/ 0 h 113"/>
                  <a:gd name="T102" fmla="*/ 21 w 41"/>
                  <a:gd name="T103" fmla="*/ 0 h 113"/>
                  <a:gd name="T104" fmla="*/ 22 w 41"/>
                  <a:gd name="T105" fmla="*/ 0 h 113"/>
                  <a:gd name="T106" fmla="*/ 27 w 41"/>
                  <a:gd name="T107" fmla="*/ 0 h 113"/>
                  <a:gd name="T108" fmla="*/ 32 w 41"/>
                  <a:gd name="T109" fmla="*/ 0 h 113"/>
                  <a:gd name="T110" fmla="*/ 37 w 41"/>
                  <a:gd name="T111" fmla="*/ 0 h 113"/>
                  <a:gd name="T112" fmla="*/ 41 w 41"/>
                  <a:gd name="T113" fmla="*/ 0 h 113"/>
                  <a:gd name="T114" fmla="*/ 41 w 41"/>
                  <a:gd name="T115" fmla="*/ 0 h 113"/>
                  <a:gd name="T116" fmla="*/ 41 w 41"/>
                  <a:gd name="T117" fmla="*/ 0 h 113"/>
                  <a:gd name="T118" fmla="*/ 41 w 41"/>
                  <a:gd name="T119" fmla="*/ 0 h 113"/>
                  <a:gd name="T120" fmla="*/ 41 w 41"/>
                  <a:gd name="T121" fmla="*/ 0 h 113"/>
                  <a:gd name="T122" fmla="*/ 33 w 41"/>
                  <a:gd name="T123" fmla="*/ 0 h 113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w 41"/>
                  <a:gd name="T187" fmla="*/ 0 h 113"/>
                  <a:gd name="T188" fmla="*/ 41 w 41"/>
                  <a:gd name="T189" fmla="*/ 113 h 113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T186" t="T187" r="T188" b="T189"/>
                <a:pathLst>
                  <a:path w="41" h="113">
                    <a:moveTo>
                      <a:pt x="33" y="113"/>
                    </a:moveTo>
                    <a:lnTo>
                      <a:pt x="34" y="110"/>
                    </a:lnTo>
                    <a:lnTo>
                      <a:pt x="35" y="101"/>
                    </a:lnTo>
                    <a:lnTo>
                      <a:pt x="35" y="87"/>
                    </a:lnTo>
                    <a:lnTo>
                      <a:pt x="33" y="71"/>
                    </a:lnTo>
                    <a:lnTo>
                      <a:pt x="29" y="56"/>
                    </a:lnTo>
                    <a:lnTo>
                      <a:pt x="25" y="45"/>
                    </a:lnTo>
                    <a:lnTo>
                      <a:pt x="22" y="38"/>
                    </a:lnTo>
                    <a:lnTo>
                      <a:pt x="19" y="35"/>
                    </a:lnTo>
                    <a:lnTo>
                      <a:pt x="18" y="33"/>
                    </a:lnTo>
                    <a:lnTo>
                      <a:pt x="18" y="30"/>
                    </a:lnTo>
                    <a:lnTo>
                      <a:pt x="18" y="27"/>
                    </a:lnTo>
                    <a:lnTo>
                      <a:pt x="20" y="26"/>
                    </a:lnTo>
                    <a:lnTo>
                      <a:pt x="23" y="24"/>
                    </a:lnTo>
                    <a:lnTo>
                      <a:pt x="27" y="21"/>
                    </a:lnTo>
                    <a:lnTo>
                      <a:pt x="30" y="18"/>
                    </a:lnTo>
                    <a:lnTo>
                      <a:pt x="30" y="15"/>
                    </a:lnTo>
                    <a:lnTo>
                      <a:pt x="29" y="11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5" y="6"/>
                    </a:lnTo>
                    <a:lnTo>
                      <a:pt x="8" y="9"/>
                    </a:lnTo>
                    <a:lnTo>
                      <a:pt x="5" y="15"/>
                    </a:lnTo>
                    <a:lnTo>
                      <a:pt x="3" y="20"/>
                    </a:lnTo>
                    <a:lnTo>
                      <a:pt x="4" y="23"/>
                    </a:lnTo>
                    <a:lnTo>
                      <a:pt x="5" y="24"/>
                    </a:lnTo>
                    <a:lnTo>
                      <a:pt x="6" y="26"/>
                    </a:lnTo>
                    <a:lnTo>
                      <a:pt x="7" y="27"/>
                    </a:lnTo>
                    <a:lnTo>
                      <a:pt x="10" y="29"/>
                    </a:lnTo>
                    <a:lnTo>
                      <a:pt x="14" y="29"/>
                    </a:lnTo>
                    <a:lnTo>
                      <a:pt x="14" y="30"/>
                    </a:lnTo>
                    <a:lnTo>
                      <a:pt x="11" y="32"/>
                    </a:lnTo>
                    <a:lnTo>
                      <a:pt x="9" y="33"/>
                    </a:lnTo>
                    <a:lnTo>
                      <a:pt x="7" y="33"/>
                    </a:lnTo>
                    <a:lnTo>
                      <a:pt x="4" y="32"/>
                    </a:lnTo>
                    <a:lnTo>
                      <a:pt x="1" y="27"/>
                    </a:lnTo>
                    <a:lnTo>
                      <a:pt x="0" y="21"/>
                    </a:lnTo>
                    <a:lnTo>
                      <a:pt x="2" y="14"/>
                    </a:lnTo>
                    <a:lnTo>
                      <a:pt x="5" y="8"/>
                    </a:lnTo>
                    <a:lnTo>
                      <a:pt x="9" y="3"/>
                    </a:lnTo>
                    <a:lnTo>
                      <a:pt x="14" y="2"/>
                    </a:lnTo>
                    <a:lnTo>
                      <a:pt x="20" y="0"/>
                    </a:lnTo>
                    <a:lnTo>
                      <a:pt x="27" y="0"/>
                    </a:lnTo>
                    <a:lnTo>
                      <a:pt x="33" y="3"/>
                    </a:lnTo>
                    <a:lnTo>
                      <a:pt x="36" y="8"/>
                    </a:lnTo>
                    <a:lnTo>
                      <a:pt x="36" y="14"/>
                    </a:lnTo>
                    <a:lnTo>
                      <a:pt x="34" y="20"/>
                    </a:lnTo>
                    <a:lnTo>
                      <a:pt x="30" y="24"/>
                    </a:lnTo>
                    <a:lnTo>
                      <a:pt x="25" y="27"/>
                    </a:lnTo>
                    <a:lnTo>
                      <a:pt x="22" y="29"/>
                    </a:lnTo>
                    <a:lnTo>
                      <a:pt x="21" y="30"/>
                    </a:lnTo>
                    <a:lnTo>
                      <a:pt x="21" y="33"/>
                    </a:lnTo>
                    <a:lnTo>
                      <a:pt x="22" y="35"/>
                    </a:lnTo>
                    <a:lnTo>
                      <a:pt x="27" y="41"/>
                    </a:lnTo>
                    <a:lnTo>
                      <a:pt x="32" y="51"/>
                    </a:lnTo>
                    <a:lnTo>
                      <a:pt x="37" y="66"/>
                    </a:lnTo>
                    <a:lnTo>
                      <a:pt x="41" y="81"/>
                    </a:lnTo>
                    <a:lnTo>
                      <a:pt x="41" y="95"/>
                    </a:lnTo>
                    <a:lnTo>
                      <a:pt x="41" y="105"/>
                    </a:lnTo>
                    <a:lnTo>
                      <a:pt x="41" y="111"/>
                    </a:lnTo>
                    <a:lnTo>
                      <a:pt x="41" y="113"/>
                    </a:lnTo>
                    <a:lnTo>
                      <a:pt x="33" y="11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71" name="Freeform 73"/>
              <p:cNvSpPr>
                <a:spLocks/>
              </p:cNvSpPr>
              <p:nvPr/>
            </p:nvSpPr>
            <p:spPr bwMode="auto">
              <a:xfrm>
                <a:off x="5284" y="2134"/>
                <a:ext cx="23" cy="13"/>
              </a:xfrm>
              <a:custGeom>
                <a:avLst/>
                <a:gdLst>
                  <a:gd name="T0" fmla="*/ 6 w 23"/>
                  <a:gd name="T1" fmla="*/ 0 h 27"/>
                  <a:gd name="T2" fmla="*/ 3 w 23"/>
                  <a:gd name="T3" fmla="*/ 0 h 27"/>
                  <a:gd name="T4" fmla="*/ 1 w 23"/>
                  <a:gd name="T5" fmla="*/ 0 h 27"/>
                  <a:gd name="T6" fmla="*/ 0 w 23"/>
                  <a:gd name="T7" fmla="*/ 0 h 27"/>
                  <a:gd name="T8" fmla="*/ 1 w 23"/>
                  <a:gd name="T9" fmla="*/ 0 h 27"/>
                  <a:gd name="T10" fmla="*/ 4 w 23"/>
                  <a:gd name="T11" fmla="*/ 0 h 27"/>
                  <a:gd name="T12" fmla="*/ 8 w 23"/>
                  <a:gd name="T13" fmla="*/ 0 h 27"/>
                  <a:gd name="T14" fmla="*/ 11 w 23"/>
                  <a:gd name="T15" fmla="*/ 0 h 27"/>
                  <a:gd name="T16" fmla="*/ 13 w 23"/>
                  <a:gd name="T17" fmla="*/ 0 h 27"/>
                  <a:gd name="T18" fmla="*/ 13 w 23"/>
                  <a:gd name="T19" fmla="*/ 0 h 27"/>
                  <a:gd name="T20" fmla="*/ 13 w 23"/>
                  <a:gd name="T21" fmla="*/ 0 h 27"/>
                  <a:gd name="T22" fmla="*/ 15 w 23"/>
                  <a:gd name="T23" fmla="*/ 0 h 27"/>
                  <a:gd name="T24" fmla="*/ 16 w 23"/>
                  <a:gd name="T25" fmla="*/ 0 h 27"/>
                  <a:gd name="T26" fmla="*/ 16 w 23"/>
                  <a:gd name="T27" fmla="*/ 0 h 27"/>
                  <a:gd name="T28" fmla="*/ 16 w 23"/>
                  <a:gd name="T29" fmla="*/ 0 h 27"/>
                  <a:gd name="T30" fmla="*/ 16 w 23"/>
                  <a:gd name="T31" fmla="*/ 0 h 27"/>
                  <a:gd name="T32" fmla="*/ 16 w 23"/>
                  <a:gd name="T33" fmla="*/ 0 h 27"/>
                  <a:gd name="T34" fmla="*/ 17 w 23"/>
                  <a:gd name="T35" fmla="*/ 0 h 27"/>
                  <a:gd name="T36" fmla="*/ 19 w 23"/>
                  <a:gd name="T37" fmla="*/ 0 h 27"/>
                  <a:gd name="T38" fmla="*/ 21 w 23"/>
                  <a:gd name="T39" fmla="*/ 0 h 27"/>
                  <a:gd name="T40" fmla="*/ 23 w 23"/>
                  <a:gd name="T41" fmla="*/ 0 h 27"/>
                  <a:gd name="T42" fmla="*/ 22 w 23"/>
                  <a:gd name="T43" fmla="*/ 0 h 27"/>
                  <a:gd name="T44" fmla="*/ 20 w 23"/>
                  <a:gd name="T45" fmla="*/ 0 h 27"/>
                  <a:gd name="T46" fmla="*/ 17 w 23"/>
                  <a:gd name="T47" fmla="*/ 0 h 27"/>
                  <a:gd name="T48" fmla="*/ 14 w 23"/>
                  <a:gd name="T49" fmla="*/ 0 h 27"/>
                  <a:gd name="T50" fmla="*/ 11 w 23"/>
                  <a:gd name="T51" fmla="*/ 0 h 27"/>
                  <a:gd name="T52" fmla="*/ 10 w 23"/>
                  <a:gd name="T53" fmla="*/ 0 h 27"/>
                  <a:gd name="T54" fmla="*/ 10 w 23"/>
                  <a:gd name="T55" fmla="*/ 0 h 27"/>
                  <a:gd name="T56" fmla="*/ 11 w 23"/>
                  <a:gd name="T57" fmla="*/ 0 h 27"/>
                  <a:gd name="T58" fmla="*/ 13 w 23"/>
                  <a:gd name="T59" fmla="*/ 0 h 27"/>
                  <a:gd name="T60" fmla="*/ 14 w 23"/>
                  <a:gd name="T61" fmla="*/ 0 h 27"/>
                  <a:gd name="T62" fmla="*/ 14 w 23"/>
                  <a:gd name="T63" fmla="*/ 0 h 27"/>
                  <a:gd name="T64" fmla="*/ 13 w 23"/>
                  <a:gd name="T65" fmla="*/ 0 h 27"/>
                  <a:gd name="T66" fmla="*/ 11 w 23"/>
                  <a:gd name="T67" fmla="*/ 0 h 27"/>
                  <a:gd name="T68" fmla="*/ 9 w 23"/>
                  <a:gd name="T69" fmla="*/ 0 h 27"/>
                  <a:gd name="T70" fmla="*/ 7 w 23"/>
                  <a:gd name="T71" fmla="*/ 0 h 27"/>
                  <a:gd name="T72" fmla="*/ 6 w 23"/>
                  <a:gd name="T73" fmla="*/ 0 h 27"/>
                  <a:gd name="T74" fmla="*/ 6 w 23"/>
                  <a:gd name="T75" fmla="*/ 0 h 27"/>
                  <a:gd name="T76" fmla="*/ 7 w 23"/>
                  <a:gd name="T77" fmla="*/ 0 h 27"/>
                  <a:gd name="T78" fmla="*/ 7 w 23"/>
                  <a:gd name="T79" fmla="*/ 0 h 27"/>
                  <a:gd name="T80" fmla="*/ 7 w 23"/>
                  <a:gd name="T81" fmla="*/ 0 h 27"/>
                  <a:gd name="T82" fmla="*/ 6 w 23"/>
                  <a:gd name="T83" fmla="*/ 0 h 27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23"/>
                  <a:gd name="T127" fmla="*/ 0 h 27"/>
                  <a:gd name="T128" fmla="*/ 23 w 23"/>
                  <a:gd name="T129" fmla="*/ 27 h 27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23" h="27">
                    <a:moveTo>
                      <a:pt x="6" y="3"/>
                    </a:moveTo>
                    <a:lnTo>
                      <a:pt x="3" y="5"/>
                    </a:lnTo>
                    <a:lnTo>
                      <a:pt x="1" y="9"/>
                    </a:lnTo>
                    <a:lnTo>
                      <a:pt x="0" y="12"/>
                    </a:lnTo>
                    <a:lnTo>
                      <a:pt x="1" y="15"/>
                    </a:lnTo>
                    <a:lnTo>
                      <a:pt x="4" y="17"/>
                    </a:lnTo>
                    <a:lnTo>
                      <a:pt x="8" y="15"/>
                    </a:lnTo>
                    <a:lnTo>
                      <a:pt x="11" y="17"/>
                    </a:lnTo>
                    <a:lnTo>
                      <a:pt x="13" y="21"/>
                    </a:lnTo>
                    <a:lnTo>
                      <a:pt x="13" y="27"/>
                    </a:lnTo>
                    <a:lnTo>
                      <a:pt x="15" y="27"/>
                    </a:lnTo>
                    <a:lnTo>
                      <a:pt x="16" y="26"/>
                    </a:lnTo>
                    <a:lnTo>
                      <a:pt x="16" y="24"/>
                    </a:lnTo>
                    <a:lnTo>
                      <a:pt x="16" y="21"/>
                    </a:lnTo>
                    <a:lnTo>
                      <a:pt x="16" y="18"/>
                    </a:lnTo>
                    <a:lnTo>
                      <a:pt x="16" y="17"/>
                    </a:lnTo>
                    <a:lnTo>
                      <a:pt x="17" y="17"/>
                    </a:lnTo>
                    <a:lnTo>
                      <a:pt x="19" y="15"/>
                    </a:lnTo>
                    <a:lnTo>
                      <a:pt x="21" y="11"/>
                    </a:lnTo>
                    <a:lnTo>
                      <a:pt x="23" y="8"/>
                    </a:lnTo>
                    <a:lnTo>
                      <a:pt x="22" y="5"/>
                    </a:lnTo>
                    <a:lnTo>
                      <a:pt x="20" y="2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1" y="3"/>
                    </a:lnTo>
                    <a:lnTo>
                      <a:pt x="13" y="5"/>
                    </a:lnTo>
                    <a:lnTo>
                      <a:pt x="14" y="6"/>
                    </a:lnTo>
                    <a:lnTo>
                      <a:pt x="14" y="8"/>
                    </a:lnTo>
                    <a:lnTo>
                      <a:pt x="13" y="11"/>
                    </a:lnTo>
                    <a:lnTo>
                      <a:pt x="11" y="11"/>
                    </a:lnTo>
                    <a:lnTo>
                      <a:pt x="9" y="11"/>
                    </a:lnTo>
                    <a:lnTo>
                      <a:pt x="7" y="11"/>
                    </a:lnTo>
                    <a:lnTo>
                      <a:pt x="6" y="9"/>
                    </a:lnTo>
                    <a:lnTo>
                      <a:pt x="6" y="8"/>
                    </a:lnTo>
                    <a:lnTo>
                      <a:pt x="7" y="6"/>
                    </a:lnTo>
                    <a:lnTo>
                      <a:pt x="7" y="3"/>
                    </a:lnTo>
                    <a:lnTo>
                      <a:pt x="6" y="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72" name="Freeform 74"/>
              <p:cNvSpPr>
                <a:spLocks/>
              </p:cNvSpPr>
              <p:nvPr/>
            </p:nvSpPr>
            <p:spPr bwMode="auto">
              <a:xfrm>
                <a:off x="5292" y="2158"/>
                <a:ext cx="32" cy="51"/>
              </a:xfrm>
              <a:custGeom>
                <a:avLst/>
                <a:gdLst>
                  <a:gd name="T0" fmla="*/ 0 w 32"/>
                  <a:gd name="T1" fmla="*/ 1 h 102"/>
                  <a:gd name="T2" fmla="*/ 2 w 32"/>
                  <a:gd name="T3" fmla="*/ 1 h 102"/>
                  <a:gd name="T4" fmla="*/ 8 w 32"/>
                  <a:gd name="T5" fmla="*/ 1 h 102"/>
                  <a:gd name="T6" fmla="*/ 12 w 32"/>
                  <a:gd name="T7" fmla="*/ 1 h 102"/>
                  <a:gd name="T8" fmla="*/ 12 w 32"/>
                  <a:gd name="T9" fmla="*/ 1 h 102"/>
                  <a:gd name="T10" fmla="*/ 11 w 32"/>
                  <a:gd name="T11" fmla="*/ 1 h 102"/>
                  <a:gd name="T12" fmla="*/ 8 w 32"/>
                  <a:gd name="T13" fmla="*/ 1 h 102"/>
                  <a:gd name="T14" fmla="*/ 5 w 32"/>
                  <a:gd name="T15" fmla="*/ 1 h 102"/>
                  <a:gd name="T16" fmla="*/ 5 w 32"/>
                  <a:gd name="T17" fmla="*/ 1 h 102"/>
                  <a:gd name="T18" fmla="*/ 7 w 32"/>
                  <a:gd name="T19" fmla="*/ 1 h 102"/>
                  <a:gd name="T20" fmla="*/ 10 w 32"/>
                  <a:gd name="T21" fmla="*/ 0 h 102"/>
                  <a:gd name="T22" fmla="*/ 14 w 32"/>
                  <a:gd name="T23" fmla="*/ 0 h 102"/>
                  <a:gd name="T24" fmla="*/ 18 w 32"/>
                  <a:gd name="T25" fmla="*/ 0 h 102"/>
                  <a:gd name="T26" fmla="*/ 22 w 32"/>
                  <a:gd name="T27" fmla="*/ 0 h 102"/>
                  <a:gd name="T28" fmla="*/ 26 w 32"/>
                  <a:gd name="T29" fmla="*/ 1 h 102"/>
                  <a:gd name="T30" fmla="*/ 31 w 32"/>
                  <a:gd name="T31" fmla="*/ 1 h 102"/>
                  <a:gd name="T32" fmla="*/ 32 w 32"/>
                  <a:gd name="T33" fmla="*/ 1 h 102"/>
                  <a:gd name="T34" fmla="*/ 31 w 32"/>
                  <a:gd name="T35" fmla="*/ 1 h 102"/>
                  <a:gd name="T36" fmla="*/ 26 w 32"/>
                  <a:gd name="T37" fmla="*/ 1 h 102"/>
                  <a:gd name="T38" fmla="*/ 22 w 32"/>
                  <a:gd name="T39" fmla="*/ 1 h 102"/>
                  <a:gd name="T40" fmla="*/ 18 w 32"/>
                  <a:gd name="T41" fmla="*/ 1 h 102"/>
                  <a:gd name="T42" fmla="*/ 16 w 32"/>
                  <a:gd name="T43" fmla="*/ 1 h 102"/>
                  <a:gd name="T44" fmla="*/ 16 w 32"/>
                  <a:gd name="T45" fmla="*/ 1 h 102"/>
                  <a:gd name="T46" fmla="*/ 15 w 32"/>
                  <a:gd name="T47" fmla="*/ 1 h 102"/>
                  <a:gd name="T48" fmla="*/ 18 w 32"/>
                  <a:gd name="T49" fmla="*/ 1 h 102"/>
                  <a:gd name="T50" fmla="*/ 21 w 32"/>
                  <a:gd name="T51" fmla="*/ 1 h 102"/>
                  <a:gd name="T52" fmla="*/ 23 w 32"/>
                  <a:gd name="T53" fmla="*/ 1 h 102"/>
                  <a:gd name="T54" fmla="*/ 24 w 32"/>
                  <a:gd name="T55" fmla="*/ 1 h 102"/>
                  <a:gd name="T56" fmla="*/ 23 w 32"/>
                  <a:gd name="T57" fmla="*/ 1 h 102"/>
                  <a:gd name="T58" fmla="*/ 22 w 32"/>
                  <a:gd name="T59" fmla="*/ 1 h 102"/>
                  <a:gd name="T60" fmla="*/ 20 w 32"/>
                  <a:gd name="T61" fmla="*/ 1 h 102"/>
                  <a:gd name="T62" fmla="*/ 16 w 32"/>
                  <a:gd name="T63" fmla="*/ 1 h 102"/>
                  <a:gd name="T64" fmla="*/ 14 w 32"/>
                  <a:gd name="T65" fmla="*/ 1 h 102"/>
                  <a:gd name="T66" fmla="*/ 12 w 32"/>
                  <a:gd name="T67" fmla="*/ 1 h 102"/>
                  <a:gd name="T68" fmla="*/ 12 w 32"/>
                  <a:gd name="T69" fmla="*/ 1 h 102"/>
                  <a:gd name="T70" fmla="*/ 13 w 32"/>
                  <a:gd name="T71" fmla="*/ 1 h 102"/>
                  <a:gd name="T72" fmla="*/ 15 w 32"/>
                  <a:gd name="T73" fmla="*/ 1 h 102"/>
                  <a:gd name="T74" fmla="*/ 16 w 32"/>
                  <a:gd name="T75" fmla="*/ 1 h 102"/>
                  <a:gd name="T76" fmla="*/ 18 w 32"/>
                  <a:gd name="T77" fmla="*/ 1 h 102"/>
                  <a:gd name="T78" fmla="*/ 16 w 32"/>
                  <a:gd name="T79" fmla="*/ 1 h 102"/>
                  <a:gd name="T80" fmla="*/ 16 w 32"/>
                  <a:gd name="T81" fmla="*/ 1 h 102"/>
                  <a:gd name="T82" fmla="*/ 8 w 32"/>
                  <a:gd name="T83" fmla="*/ 1 h 102"/>
                  <a:gd name="T84" fmla="*/ 0 w 32"/>
                  <a:gd name="T85" fmla="*/ 1 h 10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32"/>
                  <a:gd name="T130" fmla="*/ 0 h 102"/>
                  <a:gd name="T131" fmla="*/ 32 w 32"/>
                  <a:gd name="T132" fmla="*/ 102 h 10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32" h="102">
                    <a:moveTo>
                      <a:pt x="0" y="100"/>
                    </a:moveTo>
                    <a:lnTo>
                      <a:pt x="2" y="91"/>
                    </a:lnTo>
                    <a:lnTo>
                      <a:pt x="8" y="69"/>
                    </a:lnTo>
                    <a:lnTo>
                      <a:pt x="12" y="43"/>
                    </a:lnTo>
                    <a:lnTo>
                      <a:pt x="12" y="21"/>
                    </a:lnTo>
                    <a:lnTo>
                      <a:pt x="11" y="19"/>
                    </a:lnTo>
                    <a:lnTo>
                      <a:pt x="8" y="18"/>
                    </a:lnTo>
                    <a:lnTo>
                      <a:pt x="5" y="13"/>
                    </a:lnTo>
                    <a:lnTo>
                      <a:pt x="5" y="7"/>
                    </a:lnTo>
                    <a:lnTo>
                      <a:pt x="7" y="3"/>
                    </a:lnTo>
                    <a:lnTo>
                      <a:pt x="10" y="0"/>
                    </a:lnTo>
                    <a:lnTo>
                      <a:pt x="14" y="0"/>
                    </a:lnTo>
                    <a:lnTo>
                      <a:pt x="18" y="0"/>
                    </a:lnTo>
                    <a:lnTo>
                      <a:pt x="22" y="0"/>
                    </a:lnTo>
                    <a:lnTo>
                      <a:pt x="26" y="1"/>
                    </a:lnTo>
                    <a:lnTo>
                      <a:pt x="31" y="4"/>
                    </a:lnTo>
                    <a:lnTo>
                      <a:pt x="32" y="9"/>
                    </a:lnTo>
                    <a:lnTo>
                      <a:pt x="31" y="15"/>
                    </a:lnTo>
                    <a:lnTo>
                      <a:pt x="26" y="18"/>
                    </a:lnTo>
                    <a:lnTo>
                      <a:pt x="22" y="21"/>
                    </a:lnTo>
                    <a:lnTo>
                      <a:pt x="18" y="22"/>
                    </a:lnTo>
                    <a:lnTo>
                      <a:pt x="16" y="22"/>
                    </a:lnTo>
                    <a:lnTo>
                      <a:pt x="16" y="21"/>
                    </a:lnTo>
                    <a:lnTo>
                      <a:pt x="15" y="19"/>
                    </a:lnTo>
                    <a:lnTo>
                      <a:pt x="18" y="18"/>
                    </a:lnTo>
                    <a:lnTo>
                      <a:pt x="21" y="16"/>
                    </a:lnTo>
                    <a:lnTo>
                      <a:pt x="23" y="15"/>
                    </a:lnTo>
                    <a:lnTo>
                      <a:pt x="24" y="13"/>
                    </a:lnTo>
                    <a:lnTo>
                      <a:pt x="23" y="10"/>
                    </a:lnTo>
                    <a:lnTo>
                      <a:pt x="22" y="9"/>
                    </a:lnTo>
                    <a:lnTo>
                      <a:pt x="20" y="6"/>
                    </a:lnTo>
                    <a:lnTo>
                      <a:pt x="16" y="4"/>
                    </a:lnTo>
                    <a:lnTo>
                      <a:pt x="14" y="4"/>
                    </a:lnTo>
                    <a:lnTo>
                      <a:pt x="12" y="7"/>
                    </a:lnTo>
                    <a:lnTo>
                      <a:pt x="12" y="10"/>
                    </a:lnTo>
                    <a:lnTo>
                      <a:pt x="13" y="15"/>
                    </a:lnTo>
                    <a:lnTo>
                      <a:pt x="15" y="19"/>
                    </a:lnTo>
                    <a:lnTo>
                      <a:pt x="16" y="25"/>
                    </a:lnTo>
                    <a:lnTo>
                      <a:pt x="18" y="33"/>
                    </a:lnTo>
                    <a:lnTo>
                      <a:pt x="16" y="40"/>
                    </a:lnTo>
                    <a:lnTo>
                      <a:pt x="16" y="43"/>
                    </a:lnTo>
                    <a:lnTo>
                      <a:pt x="8" y="102"/>
                    </a:lnTo>
                    <a:lnTo>
                      <a:pt x="0" y="10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73" name="Freeform 75"/>
              <p:cNvSpPr>
                <a:spLocks/>
              </p:cNvSpPr>
              <p:nvPr/>
            </p:nvSpPr>
            <p:spPr bwMode="auto">
              <a:xfrm>
                <a:off x="5325" y="2133"/>
                <a:ext cx="33" cy="16"/>
              </a:xfrm>
              <a:custGeom>
                <a:avLst/>
                <a:gdLst>
                  <a:gd name="T0" fmla="*/ 7 w 33"/>
                  <a:gd name="T1" fmla="*/ 0 h 33"/>
                  <a:gd name="T2" fmla="*/ 4 w 33"/>
                  <a:gd name="T3" fmla="*/ 0 h 33"/>
                  <a:gd name="T4" fmla="*/ 1 w 33"/>
                  <a:gd name="T5" fmla="*/ 0 h 33"/>
                  <a:gd name="T6" fmla="*/ 0 w 33"/>
                  <a:gd name="T7" fmla="*/ 0 h 33"/>
                  <a:gd name="T8" fmla="*/ 2 w 33"/>
                  <a:gd name="T9" fmla="*/ 0 h 33"/>
                  <a:gd name="T10" fmla="*/ 6 w 33"/>
                  <a:gd name="T11" fmla="*/ 0 h 33"/>
                  <a:gd name="T12" fmla="*/ 11 w 33"/>
                  <a:gd name="T13" fmla="*/ 0 h 33"/>
                  <a:gd name="T14" fmla="*/ 14 w 33"/>
                  <a:gd name="T15" fmla="*/ 0 h 33"/>
                  <a:gd name="T16" fmla="*/ 15 w 33"/>
                  <a:gd name="T17" fmla="*/ 0 h 33"/>
                  <a:gd name="T18" fmla="*/ 15 w 33"/>
                  <a:gd name="T19" fmla="*/ 0 h 33"/>
                  <a:gd name="T20" fmla="*/ 16 w 33"/>
                  <a:gd name="T21" fmla="*/ 0 h 33"/>
                  <a:gd name="T22" fmla="*/ 16 w 33"/>
                  <a:gd name="T23" fmla="*/ 0 h 33"/>
                  <a:gd name="T24" fmla="*/ 17 w 33"/>
                  <a:gd name="T25" fmla="*/ 0 h 33"/>
                  <a:gd name="T26" fmla="*/ 19 w 33"/>
                  <a:gd name="T27" fmla="*/ 0 h 33"/>
                  <a:gd name="T28" fmla="*/ 21 w 33"/>
                  <a:gd name="T29" fmla="*/ 0 h 33"/>
                  <a:gd name="T30" fmla="*/ 22 w 33"/>
                  <a:gd name="T31" fmla="*/ 0 h 33"/>
                  <a:gd name="T32" fmla="*/ 25 w 33"/>
                  <a:gd name="T33" fmla="*/ 0 h 33"/>
                  <a:gd name="T34" fmla="*/ 28 w 33"/>
                  <a:gd name="T35" fmla="*/ 0 h 33"/>
                  <a:gd name="T36" fmla="*/ 32 w 33"/>
                  <a:gd name="T37" fmla="*/ 0 h 33"/>
                  <a:gd name="T38" fmla="*/ 33 w 33"/>
                  <a:gd name="T39" fmla="*/ 0 h 33"/>
                  <a:gd name="T40" fmla="*/ 32 w 33"/>
                  <a:gd name="T41" fmla="*/ 0 h 33"/>
                  <a:gd name="T42" fmla="*/ 29 w 33"/>
                  <a:gd name="T43" fmla="*/ 0 h 33"/>
                  <a:gd name="T44" fmla="*/ 28 w 33"/>
                  <a:gd name="T45" fmla="*/ 0 h 33"/>
                  <a:gd name="T46" fmla="*/ 28 w 33"/>
                  <a:gd name="T47" fmla="*/ 0 h 33"/>
                  <a:gd name="T48" fmla="*/ 29 w 33"/>
                  <a:gd name="T49" fmla="*/ 0 h 33"/>
                  <a:gd name="T50" fmla="*/ 29 w 33"/>
                  <a:gd name="T51" fmla="*/ 0 h 33"/>
                  <a:gd name="T52" fmla="*/ 27 w 33"/>
                  <a:gd name="T53" fmla="*/ 0 h 33"/>
                  <a:gd name="T54" fmla="*/ 25 w 33"/>
                  <a:gd name="T55" fmla="*/ 0 h 33"/>
                  <a:gd name="T56" fmla="*/ 20 w 33"/>
                  <a:gd name="T57" fmla="*/ 0 h 33"/>
                  <a:gd name="T58" fmla="*/ 16 w 33"/>
                  <a:gd name="T59" fmla="*/ 0 h 33"/>
                  <a:gd name="T60" fmla="*/ 12 w 33"/>
                  <a:gd name="T61" fmla="*/ 0 h 33"/>
                  <a:gd name="T62" fmla="*/ 7 w 33"/>
                  <a:gd name="T63" fmla="*/ 0 h 33"/>
                  <a:gd name="T64" fmla="*/ 5 w 33"/>
                  <a:gd name="T65" fmla="*/ 0 h 33"/>
                  <a:gd name="T66" fmla="*/ 6 w 33"/>
                  <a:gd name="T67" fmla="*/ 0 h 33"/>
                  <a:gd name="T68" fmla="*/ 8 w 33"/>
                  <a:gd name="T69" fmla="*/ 0 h 33"/>
                  <a:gd name="T70" fmla="*/ 8 w 33"/>
                  <a:gd name="T71" fmla="*/ 0 h 33"/>
                  <a:gd name="T72" fmla="*/ 7 w 33"/>
                  <a:gd name="T73" fmla="*/ 0 h 33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33"/>
                  <a:gd name="T112" fmla="*/ 0 h 33"/>
                  <a:gd name="T113" fmla="*/ 33 w 33"/>
                  <a:gd name="T114" fmla="*/ 33 h 33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33" h="33">
                    <a:moveTo>
                      <a:pt x="7" y="0"/>
                    </a:moveTo>
                    <a:lnTo>
                      <a:pt x="4" y="1"/>
                    </a:lnTo>
                    <a:lnTo>
                      <a:pt x="1" y="3"/>
                    </a:lnTo>
                    <a:lnTo>
                      <a:pt x="0" y="7"/>
                    </a:lnTo>
                    <a:lnTo>
                      <a:pt x="2" y="12"/>
                    </a:lnTo>
                    <a:lnTo>
                      <a:pt x="6" y="16"/>
                    </a:lnTo>
                    <a:lnTo>
                      <a:pt x="11" y="19"/>
                    </a:lnTo>
                    <a:lnTo>
                      <a:pt x="14" y="22"/>
                    </a:lnTo>
                    <a:lnTo>
                      <a:pt x="15" y="27"/>
                    </a:lnTo>
                    <a:lnTo>
                      <a:pt x="15" y="31"/>
                    </a:lnTo>
                    <a:lnTo>
                      <a:pt x="16" y="33"/>
                    </a:lnTo>
                    <a:lnTo>
                      <a:pt x="16" y="31"/>
                    </a:lnTo>
                    <a:lnTo>
                      <a:pt x="17" y="28"/>
                    </a:lnTo>
                    <a:lnTo>
                      <a:pt x="19" y="25"/>
                    </a:lnTo>
                    <a:lnTo>
                      <a:pt x="21" y="22"/>
                    </a:lnTo>
                    <a:lnTo>
                      <a:pt x="22" y="21"/>
                    </a:lnTo>
                    <a:lnTo>
                      <a:pt x="25" y="21"/>
                    </a:lnTo>
                    <a:lnTo>
                      <a:pt x="28" y="19"/>
                    </a:lnTo>
                    <a:lnTo>
                      <a:pt x="32" y="18"/>
                    </a:lnTo>
                    <a:lnTo>
                      <a:pt x="33" y="13"/>
                    </a:lnTo>
                    <a:lnTo>
                      <a:pt x="32" y="9"/>
                    </a:lnTo>
                    <a:lnTo>
                      <a:pt x="29" y="4"/>
                    </a:lnTo>
                    <a:lnTo>
                      <a:pt x="28" y="6"/>
                    </a:lnTo>
                    <a:lnTo>
                      <a:pt x="28" y="9"/>
                    </a:lnTo>
                    <a:lnTo>
                      <a:pt x="29" y="10"/>
                    </a:lnTo>
                    <a:lnTo>
                      <a:pt x="29" y="13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0" y="18"/>
                    </a:lnTo>
                    <a:lnTo>
                      <a:pt x="16" y="16"/>
                    </a:lnTo>
                    <a:lnTo>
                      <a:pt x="12" y="15"/>
                    </a:lnTo>
                    <a:lnTo>
                      <a:pt x="7" y="12"/>
                    </a:lnTo>
                    <a:lnTo>
                      <a:pt x="5" y="7"/>
                    </a:lnTo>
                    <a:lnTo>
                      <a:pt x="6" y="4"/>
                    </a:lnTo>
                    <a:lnTo>
                      <a:pt x="8" y="3"/>
                    </a:lnTo>
                    <a:lnTo>
                      <a:pt x="8" y="1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74" name="Freeform 76"/>
              <p:cNvSpPr>
                <a:spLocks/>
              </p:cNvSpPr>
              <p:nvPr/>
            </p:nvSpPr>
            <p:spPr bwMode="auto">
              <a:xfrm>
                <a:off x="5334" y="2173"/>
                <a:ext cx="37" cy="18"/>
              </a:xfrm>
              <a:custGeom>
                <a:avLst/>
                <a:gdLst>
                  <a:gd name="T0" fmla="*/ 10 w 37"/>
                  <a:gd name="T1" fmla="*/ 1 h 34"/>
                  <a:gd name="T2" fmla="*/ 18 w 37"/>
                  <a:gd name="T3" fmla="*/ 1 h 34"/>
                  <a:gd name="T4" fmla="*/ 24 w 37"/>
                  <a:gd name="T5" fmla="*/ 1 h 34"/>
                  <a:gd name="T6" fmla="*/ 30 w 37"/>
                  <a:gd name="T7" fmla="*/ 1 h 34"/>
                  <a:gd name="T8" fmla="*/ 32 w 37"/>
                  <a:gd name="T9" fmla="*/ 1 h 34"/>
                  <a:gd name="T10" fmla="*/ 33 w 37"/>
                  <a:gd name="T11" fmla="*/ 1 h 34"/>
                  <a:gd name="T12" fmla="*/ 32 w 37"/>
                  <a:gd name="T13" fmla="*/ 1 h 34"/>
                  <a:gd name="T14" fmla="*/ 30 w 37"/>
                  <a:gd name="T15" fmla="*/ 1 h 34"/>
                  <a:gd name="T16" fmla="*/ 27 w 37"/>
                  <a:gd name="T17" fmla="*/ 1 h 34"/>
                  <a:gd name="T18" fmla="*/ 24 w 37"/>
                  <a:gd name="T19" fmla="*/ 1 h 34"/>
                  <a:gd name="T20" fmla="*/ 22 w 37"/>
                  <a:gd name="T21" fmla="*/ 1 h 34"/>
                  <a:gd name="T22" fmla="*/ 23 w 37"/>
                  <a:gd name="T23" fmla="*/ 1 h 34"/>
                  <a:gd name="T24" fmla="*/ 29 w 37"/>
                  <a:gd name="T25" fmla="*/ 1 h 34"/>
                  <a:gd name="T26" fmla="*/ 35 w 37"/>
                  <a:gd name="T27" fmla="*/ 1 h 34"/>
                  <a:gd name="T28" fmla="*/ 37 w 37"/>
                  <a:gd name="T29" fmla="*/ 1 h 34"/>
                  <a:gd name="T30" fmla="*/ 36 w 37"/>
                  <a:gd name="T31" fmla="*/ 1 h 34"/>
                  <a:gd name="T32" fmla="*/ 33 w 37"/>
                  <a:gd name="T33" fmla="*/ 1 h 34"/>
                  <a:gd name="T34" fmla="*/ 27 w 37"/>
                  <a:gd name="T35" fmla="*/ 1 h 34"/>
                  <a:gd name="T36" fmla="*/ 21 w 37"/>
                  <a:gd name="T37" fmla="*/ 1 h 34"/>
                  <a:gd name="T38" fmla="*/ 13 w 37"/>
                  <a:gd name="T39" fmla="*/ 1 h 34"/>
                  <a:gd name="T40" fmla="*/ 6 w 37"/>
                  <a:gd name="T41" fmla="*/ 1 h 34"/>
                  <a:gd name="T42" fmla="*/ 3 w 37"/>
                  <a:gd name="T43" fmla="*/ 1 h 34"/>
                  <a:gd name="T44" fmla="*/ 0 w 37"/>
                  <a:gd name="T45" fmla="*/ 1 h 34"/>
                  <a:gd name="T46" fmla="*/ 0 w 37"/>
                  <a:gd name="T47" fmla="*/ 1 h 34"/>
                  <a:gd name="T48" fmla="*/ 3 w 37"/>
                  <a:gd name="T49" fmla="*/ 1 h 34"/>
                  <a:gd name="T50" fmla="*/ 6 w 37"/>
                  <a:gd name="T51" fmla="*/ 1 h 34"/>
                  <a:gd name="T52" fmla="*/ 9 w 37"/>
                  <a:gd name="T53" fmla="*/ 1 h 34"/>
                  <a:gd name="T54" fmla="*/ 13 w 37"/>
                  <a:gd name="T55" fmla="*/ 0 h 34"/>
                  <a:gd name="T56" fmla="*/ 17 w 37"/>
                  <a:gd name="T57" fmla="*/ 0 h 34"/>
                  <a:gd name="T58" fmla="*/ 19 w 37"/>
                  <a:gd name="T59" fmla="*/ 1 h 34"/>
                  <a:gd name="T60" fmla="*/ 20 w 37"/>
                  <a:gd name="T61" fmla="*/ 1 h 34"/>
                  <a:gd name="T62" fmla="*/ 19 w 37"/>
                  <a:gd name="T63" fmla="*/ 1 h 34"/>
                  <a:gd name="T64" fmla="*/ 16 w 37"/>
                  <a:gd name="T65" fmla="*/ 1 h 34"/>
                  <a:gd name="T66" fmla="*/ 11 w 37"/>
                  <a:gd name="T67" fmla="*/ 1 h 34"/>
                  <a:gd name="T68" fmla="*/ 7 w 37"/>
                  <a:gd name="T69" fmla="*/ 1 h 34"/>
                  <a:gd name="T70" fmla="*/ 6 w 37"/>
                  <a:gd name="T71" fmla="*/ 1 h 34"/>
                  <a:gd name="T72" fmla="*/ 10 w 37"/>
                  <a:gd name="T73" fmla="*/ 1 h 34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37"/>
                  <a:gd name="T112" fmla="*/ 0 h 34"/>
                  <a:gd name="T113" fmla="*/ 37 w 37"/>
                  <a:gd name="T114" fmla="*/ 34 h 34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37" h="34">
                    <a:moveTo>
                      <a:pt x="10" y="22"/>
                    </a:moveTo>
                    <a:lnTo>
                      <a:pt x="18" y="25"/>
                    </a:lnTo>
                    <a:lnTo>
                      <a:pt x="24" y="25"/>
                    </a:lnTo>
                    <a:lnTo>
                      <a:pt x="30" y="24"/>
                    </a:lnTo>
                    <a:lnTo>
                      <a:pt x="32" y="21"/>
                    </a:lnTo>
                    <a:lnTo>
                      <a:pt x="33" y="18"/>
                    </a:lnTo>
                    <a:lnTo>
                      <a:pt x="32" y="15"/>
                    </a:lnTo>
                    <a:lnTo>
                      <a:pt x="30" y="12"/>
                    </a:lnTo>
                    <a:lnTo>
                      <a:pt x="27" y="10"/>
                    </a:lnTo>
                    <a:lnTo>
                      <a:pt x="24" y="9"/>
                    </a:lnTo>
                    <a:lnTo>
                      <a:pt x="22" y="6"/>
                    </a:lnTo>
                    <a:lnTo>
                      <a:pt x="23" y="3"/>
                    </a:lnTo>
                    <a:lnTo>
                      <a:pt x="29" y="6"/>
                    </a:lnTo>
                    <a:lnTo>
                      <a:pt x="35" y="12"/>
                    </a:lnTo>
                    <a:lnTo>
                      <a:pt x="37" y="19"/>
                    </a:lnTo>
                    <a:lnTo>
                      <a:pt x="36" y="25"/>
                    </a:lnTo>
                    <a:lnTo>
                      <a:pt x="33" y="31"/>
                    </a:lnTo>
                    <a:lnTo>
                      <a:pt x="27" y="34"/>
                    </a:lnTo>
                    <a:lnTo>
                      <a:pt x="21" y="34"/>
                    </a:lnTo>
                    <a:lnTo>
                      <a:pt x="13" y="31"/>
                    </a:lnTo>
                    <a:lnTo>
                      <a:pt x="6" y="27"/>
                    </a:lnTo>
                    <a:lnTo>
                      <a:pt x="3" y="22"/>
                    </a:lnTo>
                    <a:lnTo>
                      <a:pt x="0" y="16"/>
                    </a:lnTo>
                    <a:lnTo>
                      <a:pt x="0" y="10"/>
                    </a:lnTo>
                    <a:lnTo>
                      <a:pt x="3" y="6"/>
                    </a:lnTo>
                    <a:lnTo>
                      <a:pt x="6" y="3"/>
                    </a:lnTo>
                    <a:lnTo>
                      <a:pt x="9" y="1"/>
                    </a:lnTo>
                    <a:lnTo>
                      <a:pt x="13" y="0"/>
                    </a:lnTo>
                    <a:lnTo>
                      <a:pt x="17" y="0"/>
                    </a:lnTo>
                    <a:lnTo>
                      <a:pt x="19" y="1"/>
                    </a:lnTo>
                    <a:lnTo>
                      <a:pt x="20" y="3"/>
                    </a:lnTo>
                    <a:lnTo>
                      <a:pt x="19" y="6"/>
                    </a:lnTo>
                    <a:lnTo>
                      <a:pt x="16" y="6"/>
                    </a:lnTo>
                    <a:lnTo>
                      <a:pt x="11" y="7"/>
                    </a:lnTo>
                    <a:lnTo>
                      <a:pt x="7" y="12"/>
                    </a:lnTo>
                    <a:lnTo>
                      <a:pt x="6" y="16"/>
                    </a:lnTo>
                    <a:lnTo>
                      <a:pt x="10" y="2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" name="Freeform 77"/>
              <p:cNvSpPr>
                <a:spLocks/>
              </p:cNvSpPr>
              <p:nvPr/>
            </p:nvSpPr>
            <p:spPr bwMode="auto">
              <a:xfrm>
                <a:off x="5157" y="2423"/>
                <a:ext cx="93" cy="118"/>
              </a:xfrm>
              <a:custGeom>
                <a:avLst/>
                <a:gdLst>
                  <a:gd name="T0" fmla="*/ 63 w 93"/>
                  <a:gd name="T1" fmla="*/ 6 h 237"/>
                  <a:gd name="T2" fmla="*/ 55 w 93"/>
                  <a:gd name="T3" fmla="*/ 6 h 237"/>
                  <a:gd name="T4" fmla="*/ 42 w 93"/>
                  <a:gd name="T5" fmla="*/ 5 h 237"/>
                  <a:gd name="T6" fmla="*/ 28 w 93"/>
                  <a:gd name="T7" fmla="*/ 5 h 237"/>
                  <a:gd name="T8" fmla="*/ 16 w 93"/>
                  <a:gd name="T9" fmla="*/ 4 h 237"/>
                  <a:gd name="T10" fmla="*/ 14 w 93"/>
                  <a:gd name="T11" fmla="*/ 3 h 237"/>
                  <a:gd name="T12" fmla="*/ 13 w 93"/>
                  <a:gd name="T13" fmla="*/ 3 h 237"/>
                  <a:gd name="T14" fmla="*/ 2 w 93"/>
                  <a:gd name="T15" fmla="*/ 2 h 237"/>
                  <a:gd name="T16" fmla="*/ 1 w 93"/>
                  <a:gd name="T17" fmla="*/ 1 h 237"/>
                  <a:gd name="T18" fmla="*/ 10 w 93"/>
                  <a:gd name="T19" fmla="*/ 1 h 237"/>
                  <a:gd name="T20" fmla="*/ 22 w 93"/>
                  <a:gd name="T21" fmla="*/ 1 h 237"/>
                  <a:gd name="T22" fmla="*/ 32 w 93"/>
                  <a:gd name="T23" fmla="*/ 0 h 237"/>
                  <a:gd name="T24" fmla="*/ 41 w 93"/>
                  <a:gd name="T25" fmla="*/ 0 h 237"/>
                  <a:gd name="T26" fmla="*/ 53 w 93"/>
                  <a:gd name="T27" fmla="*/ 0 h 237"/>
                  <a:gd name="T28" fmla="*/ 74 w 93"/>
                  <a:gd name="T29" fmla="*/ 0 h 237"/>
                  <a:gd name="T30" fmla="*/ 87 w 93"/>
                  <a:gd name="T31" fmla="*/ 0 h 237"/>
                  <a:gd name="T32" fmla="*/ 93 w 93"/>
                  <a:gd name="T33" fmla="*/ 0 h 237"/>
                  <a:gd name="T34" fmla="*/ 90 w 93"/>
                  <a:gd name="T35" fmla="*/ 0 h 237"/>
                  <a:gd name="T36" fmla="*/ 82 w 93"/>
                  <a:gd name="T37" fmla="*/ 0 h 237"/>
                  <a:gd name="T38" fmla="*/ 70 w 93"/>
                  <a:gd name="T39" fmla="*/ 0 h 237"/>
                  <a:gd name="T40" fmla="*/ 58 w 93"/>
                  <a:gd name="T41" fmla="*/ 0 h 237"/>
                  <a:gd name="T42" fmla="*/ 49 w 93"/>
                  <a:gd name="T43" fmla="*/ 0 h 237"/>
                  <a:gd name="T44" fmla="*/ 40 w 93"/>
                  <a:gd name="T45" fmla="*/ 1 h 237"/>
                  <a:gd name="T46" fmla="*/ 32 w 93"/>
                  <a:gd name="T47" fmla="*/ 1 h 237"/>
                  <a:gd name="T48" fmla="*/ 26 w 93"/>
                  <a:gd name="T49" fmla="*/ 1 h 237"/>
                  <a:gd name="T50" fmla="*/ 14 w 93"/>
                  <a:gd name="T51" fmla="*/ 1 h 237"/>
                  <a:gd name="T52" fmla="*/ 14 w 93"/>
                  <a:gd name="T53" fmla="*/ 2 h 237"/>
                  <a:gd name="T54" fmla="*/ 24 w 93"/>
                  <a:gd name="T55" fmla="*/ 3 h 237"/>
                  <a:gd name="T56" fmla="*/ 24 w 93"/>
                  <a:gd name="T57" fmla="*/ 3 h 237"/>
                  <a:gd name="T58" fmla="*/ 20 w 93"/>
                  <a:gd name="T59" fmla="*/ 4 h 237"/>
                  <a:gd name="T60" fmla="*/ 25 w 93"/>
                  <a:gd name="T61" fmla="*/ 4 h 237"/>
                  <a:gd name="T62" fmla="*/ 40 w 93"/>
                  <a:gd name="T63" fmla="*/ 5 h 237"/>
                  <a:gd name="T64" fmla="*/ 64 w 93"/>
                  <a:gd name="T65" fmla="*/ 6 h 237"/>
                  <a:gd name="T66" fmla="*/ 68 w 93"/>
                  <a:gd name="T67" fmla="*/ 7 h 237"/>
                  <a:gd name="T68" fmla="*/ 64 w 93"/>
                  <a:gd name="T69" fmla="*/ 7 h 2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93"/>
                  <a:gd name="T106" fmla="*/ 0 h 237"/>
                  <a:gd name="T107" fmla="*/ 93 w 93"/>
                  <a:gd name="T108" fmla="*/ 237 h 23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93" h="237">
                    <a:moveTo>
                      <a:pt x="64" y="231"/>
                    </a:moveTo>
                    <a:lnTo>
                      <a:pt x="63" y="217"/>
                    </a:lnTo>
                    <a:lnTo>
                      <a:pt x="59" y="205"/>
                    </a:lnTo>
                    <a:lnTo>
                      <a:pt x="55" y="195"/>
                    </a:lnTo>
                    <a:lnTo>
                      <a:pt x="49" y="187"/>
                    </a:lnTo>
                    <a:lnTo>
                      <a:pt x="42" y="180"/>
                    </a:lnTo>
                    <a:lnTo>
                      <a:pt x="36" y="174"/>
                    </a:lnTo>
                    <a:lnTo>
                      <a:pt x="28" y="168"/>
                    </a:lnTo>
                    <a:lnTo>
                      <a:pt x="23" y="162"/>
                    </a:lnTo>
                    <a:lnTo>
                      <a:pt x="16" y="148"/>
                    </a:lnTo>
                    <a:lnTo>
                      <a:pt x="14" y="135"/>
                    </a:lnTo>
                    <a:lnTo>
                      <a:pt x="14" y="123"/>
                    </a:lnTo>
                    <a:lnTo>
                      <a:pt x="15" y="114"/>
                    </a:lnTo>
                    <a:lnTo>
                      <a:pt x="13" y="106"/>
                    </a:lnTo>
                    <a:lnTo>
                      <a:pt x="7" y="97"/>
                    </a:lnTo>
                    <a:lnTo>
                      <a:pt x="2" y="85"/>
                    </a:lnTo>
                    <a:lnTo>
                      <a:pt x="0" y="73"/>
                    </a:lnTo>
                    <a:lnTo>
                      <a:pt x="1" y="58"/>
                    </a:lnTo>
                    <a:lnTo>
                      <a:pt x="4" y="46"/>
                    </a:lnTo>
                    <a:lnTo>
                      <a:pt x="10" y="39"/>
                    </a:lnTo>
                    <a:lnTo>
                      <a:pt x="15" y="35"/>
                    </a:lnTo>
                    <a:lnTo>
                      <a:pt x="22" y="32"/>
                    </a:lnTo>
                    <a:lnTo>
                      <a:pt x="27" y="30"/>
                    </a:lnTo>
                    <a:lnTo>
                      <a:pt x="32" y="29"/>
                    </a:lnTo>
                    <a:lnTo>
                      <a:pt x="37" y="27"/>
                    </a:lnTo>
                    <a:lnTo>
                      <a:pt x="41" y="21"/>
                    </a:lnTo>
                    <a:lnTo>
                      <a:pt x="46" y="12"/>
                    </a:lnTo>
                    <a:lnTo>
                      <a:pt x="53" y="3"/>
                    </a:lnTo>
                    <a:lnTo>
                      <a:pt x="65" y="0"/>
                    </a:lnTo>
                    <a:lnTo>
                      <a:pt x="74" y="2"/>
                    </a:lnTo>
                    <a:lnTo>
                      <a:pt x="80" y="6"/>
                    </a:lnTo>
                    <a:lnTo>
                      <a:pt x="87" y="12"/>
                    </a:lnTo>
                    <a:lnTo>
                      <a:pt x="92" y="20"/>
                    </a:lnTo>
                    <a:lnTo>
                      <a:pt x="93" y="24"/>
                    </a:lnTo>
                    <a:lnTo>
                      <a:pt x="92" y="29"/>
                    </a:lnTo>
                    <a:lnTo>
                      <a:pt x="90" y="30"/>
                    </a:lnTo>
                    <a:lnTo>
                      <a:pt x="87" y="27"/>
                    </a:lnTo>
                    <a:lnTo>
                      <a:pt x="82" y="21"/>
                    </a:lnTo>
                    <a:lnTo>
                      <a:pt x="77" y="15"/>
                    </a:lnTo>
                    <a:lnTo>
                      <a:pt x="70" y="12"/>
                    </a:lnTo>
                    <a:lnTo>
                      <a:pt x="64" y="11"/>
                    </a:lnTo>
                    <a:lnTo>
                      <a:pt x="58" y="12"/>
                    </a:lnTo>
                    <a:lnTo>
                      <a:pt x="53" y="15"/>
                    </a:lnTo>
                    <a:lnTo>
                      <a:pt x="49" y="21"/>
                    </a:lnTo>
                    <a:lnTo>
                      <a:pt x="44" y="30"/>
                    </a:lnTo>
                    <a:lnTo>
                      <a:pt x="40" y="38"/>
                    </a:lnTo>
                    <a:lnTo>
                      <a:pt x="36" y="41"/>
                    </a:lnTo>
                    <a:lnTo>
                      <a:pt x="32" y="41"/>
                    </a:lnTo>
                    <a:lnTo>
                      <a:pt x="30" y="41"/>
                    </a:lnTo>
                    <a:lnTo>
                      <a:pt x="26" y="42"/>
                    </a:lnTo>
                    <a:lnTo>
                      <a:pt x="19" y="46"/>
                    </a:lnTo>
                    <a:lnTo>
                      <a:pt x="14" y="54"/>
                    </a:lnTo>
                    <a:lnTo>
                      <a:pt x="12" y="70"/>
                    </a:lnTo>
                    <a:lnTo>
                      <a:pt x="14" y="87"/>
                    </a:lnTo>
                    <a:lnTo>
                      <a:pt x="18" y="97"/>
                    </a:lnTo>
                    <a:lnTo>
                      <a:pt x="24" y="103"/>
                    </a:lnTo>
                    <a:lnTo>
                      <a:pt x="25" y="111"/>
                    </a:lnTo>
                    <a:lnTo>
                      <a:pt x="24" y="118"/>
                    </a:lnTo>
                    <a:lnTo>
                      <a:pt x="22" y="126"/>
                    </a:lnTo>
                    <a:lnTo>
                      <a:pt x="20" y="132"/>
                    </a:lnTo>
                    <a:lnTo>
                      <a:pt x="22" y="139"/>
                    </a:lnTo>
                    <a:lnTo>
                      <a:pt x="25" y="147"/>
                    </a:lnTo>
                    <a:lnTo>
                      <a:pt x="31" y="157"/>
                    </a:lnTo>
                    <a:lnTo>
                      <a:pt x="40" y="168"/>
                    </a:lnTo>
                    <a:lnTo>
                      <a:pt x="53" y="180"/>
                    </a:lnTo>
                    <a:lnTo>
                      <a:pt x="64" y="195"/>
                    </a:lnTo>
                    <a:lnTo>
                      <a:pt x="68" y="214"/>
                    </a:lnTo>
                    <a:lnTo>
                      <a:pt x="68" y="229"/>
                    </a:lnTo>
                    <a:lnTo>
                      <a:pt x="67" y="237"/>
                    </a:lnTo>
                    <a:lnTo>
                      <a:pt x="64" y="231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6" name="Freeform 78"/>
              <p:cNvSpPr>
                <a:spLocks/>
              </p:cNvSpPr>
              <p:nvPr/>
            </p:nvSpPr>
            <p:spPr bwMode="auto">
              <a:xfrm>
                <a:off x="5219" y="2434"/>
                <a:ext cx="139" cy="106"/>
              </a:xfrm>
              <a:custGeom>
                <a:avLst/>
                <a:gdLst>
                  <a:gd name="T0" fmla="*/ 43 w 139"/>
                  <a:gd name="T1" fmla="*/ 1 h 214"/>
                  <a:gd name="T2" fmla="*/ 54 w 139"/>
                  <a:gd name="T3" fmla="*/ 1 h 214"/>
                  <a:gd name="T4" fmla="*/ 63 w 139"/>
                  <a:gd name="T5" fmla="*/ 0 h 214"/>
                  <a:gd name="T6" fmla="*/ 71 w 139"/>
                  <a:gd name="T7" fmla="*/ 1 h 214"/>
                  <a:gd name="T8" fmla="*/ 80 w 139"/>
                  <a:gd name="T9" fmla="*/ 1 h 214"/>
                  <a:gd name="T10" fmla="*/ 94 w 139"/>
                  <a:gd name="T11" fmla="*/ 1 h 214"/>
                  <a:gd name="T12" fmla="*/ 112 w 139"/>
                  <a:gd name="T13" fmla="*/ 2 h 214"/>
                  <a:gd name="T14" fmla="*/ 126 w 139"/>
                  <a:gd name="T15" fmla="*/ 2 h 214"/>
                  <a:gd name="T16" fmla="*/ 134 w 139"/>
                  <a:gd name="T17" fmla="*/ 2 h 214"/>
                  <a:gd name="T18" fmla="*/ 137 w 139"/>
                  <a:gd name="T19" fmla="*/ 3 h 214"/>
                  <a:gd name="T20" fmla="*/ 139 w 139"/>
                  <a:gd name="T21" fmla="*/ 3 h 214"/>
                  <a:gd name="T22" fmla="*/ 134 w 139"/>
                  <a:gd name="T23" fmla="*/ 3 h 214"/>
                  <a:gd name="T24" fmla="*/ 129 w 139"/>
                  <a:gd name="T25" fmla="*/ 3 h 214"/>
                  <a:gd name="T26" fmla="*/ 128 w 139"/>
                  <a:gd name="T27" fmla="*/ 3 h 214"/>
                  <a:gd name="T28" fmla="*/ 135 w 139"/>
                  <a:gd name="T29" fmla="*/ 5 h 214"/>
                  <a:gd name="T30" fmla="*/ 127 w 139"/>
                  <a:gd name="T31" fmla="*/ 5 h 214"/>
                  <a:gd name="T32" fmla="*/ 115 w 139"/>
                  <a:gd name="T33" fmla="*/ 6 h 214"/>
                  <a:gd name="T34" fmla="*/ 101 w 139"/>
                  <a:gd name="T35" fmla="*/ 6 h 214"/>
                  <a:gd name="T36" fmla="*/ 81 w 139"/>
                  <a:gd name="T37" fmla="*/ 7 h 214"/>
                  <a:gd name="T38" fmla="*/ 68 w 139"/>
                  <a:gd name="T39" fmla="*/ 7 h 214"/>
                  <a:gd name="T40" fmla="*/ 61 w 139"/>
                  <a:gd name="T41" fmla="*/ 7 h 214"/>
                  <a:gd name="T42" fmla="*/ 54 w 139"/>
                  <a:gd name="T43" fmla="*/ 7 h 214"/>
                  <a:gd name="T44" fmla="*/ 54 w 139"/>
                  <a:gd name="T45" fmla="*/ 7 h 214"/>
                  <a:gd name="T46" fmla="*/ 62 w 139"/>
                  <a:gd name="T47" fmla="*/ 7 h 214"/>
                  <a:gd name="T48" fmla="*/ 72 w 139"/>
                  <a:gd name="T49" fmla="*/ 7 h 214"/>
                  <a:gd name="T50" fmla="*/ 85 w 139"/>
                  <a:gd name="T51" fmla="*/ 6 h 214"/>
                  <a:gd name="T52" fmla="*/ 94 w 139"/>
                  <a:gd name="T53" fmla="*/ 6 h 214"/>
                  <a:gd name="T54" fmla="*/ 109 w 139"/>
                  <a:gd name="T55" fmla="*/ 6 h 214"/>
                  <a:gd name="T56" fmla="*/ 123 w 139"/>
                  <a:gd name="T57" fmla="*/ 5 h 214"/>
                  <a:gd name="T58" fmla="*/ 129 w 139"/>
                  <a:gd name="T59" fmla="*/ 5 h 214"/>
                  <a:gd name="T60" fmla="*/ 124 w 139"/>
                  <a:gd name="T61" fmla="*/ 3 h 214"/>
                  <a:gd name="T62" fmla="*/ 124 w 139"/>
                  <a:gd name="T63" fmla="*/ 3 h 214"/>
                  <a:gd name="T64" fmla="*/ 131 w 139"/>
                  <a:gd name="T65" fmla="*/ 3 h 214"/>
                  <a:gd name="T66" fmla="*/ 134 w 139"/>
                  <a:gd name="T67" fmla="*/ 3 h 214"/>
                  <a:gd name="T68" fmla="*/ 129 w 139"/>
                  <a:gd name="T69" fmla="*/ 2 h 214"/>
                  <a:gd name="T70" fmla="*/ 113 w 139"/>
                  <a:gd name="T71" fmla="*/ 2 h 214"/>
                  <a:gd name="T72" fmla="*/ 89 w 139"/>
                  <a:gd name="T73" fmla="*/ 2 h 214"/>
                  <a:gd name="T74" fmla="*/ 78 w 139"/>
                  <a:gd name="T75" fmla="*/ 1 h 214"/>
                  <a:gd name="T76" fmla="*/ 71 w 139"/>
                  <a:gd name="T77" fmla="*/ 1 h 214"/>
                  <a:gd name="T78" fmla="*/ 56 w 139"/>
                  <a:gd name="T79" fmla="*/ 1 h 214"/>
                  <a:gd name="T80" fmla="*/ 36 w 139"/>
                  <a:gd name="T81" fmla="*/ 1 h 214"/>
                  <a:gd name="T82" fmla="*/ 25 w 139"/>
                  <a:gd name="T83" fmla="*/ 2 h 214"/>
                  <a:gd name="T84" fmla="*/ 27 w 139"/>
                  <a:gd name="T85" fmla="*/ 3 h 214"/>
                  <a:gd name="T86" fmla="*/ 18 w 139"/>
                  <a:gd name="T87" fmla="*/ 3 h 214"/>
                  <a:gd name="T88" fmla="*/ 8 w 139"/>
                  <a:gd name="T89" fmla="*/ 3 h 214"/>
                  <a:gd name="T90" fmla="*/ 7 w 139"/>
                  <a:gd name="T91" fmla="*/ 5 h 214"/>
                  <a:gd name="T92" fmla="*/ 13 w 139"/>
                  <a:gd name="T93" fmla="*/ 5 h 214"/>
                  <a:gd name="T94" fmla="*/ 15 w 139"/>
                  <a:gd name="T95" fmla="*/ 6 h 214"/>
                  <a:gd name="T96" fmla="*/ 9 w 139"/>
                  <a:gd name="T97" fmla="*/ 7 h 214"/>
                  <a:gd name="T98" fmla="*/ 10 w 139"/>
                  <a:gd name="T99" fmla="*/ 6 h 214"/>
                  <a:gd name="T100" fmla="*/ 8 w 139"/>
                  <a:gd name="T101" fmla="*/ 6 h 214"/>
                  <a:gd name="T102" fmla="*/ 1 w 139"/>
                  <a:gd name="T103" fmla="*/ 5 h 214"/>
                  <a:gd name="T104" fmla="*/ 4 w 139"/>
                  <a:gd name="T105" fmla="*/ 3 h 214"/>
                  <a:gd name="T106" fmla="*/ 17 w 139"/>
                  <a:gd name="T107" fmla="*/ 3 h 214"/>
                  <a:gd name="T108" fmla="*/ 16 w 139"/>
                  <a:gd name="T109" fmla="*/ 3 h 214"/>
                  <a:gd name="T110" fmla="*/ 14 w 139"/>
                  <a:gd name="T111" fmla="*/ 2 h 214"/>
                  <a:gd name="T112" fmla="*/ 20 w 139"/>
                  <a:gd name="T113" fmla="*/ 2 h 214"/>
                  <a:gd name="T114" fmla="*/ 32 w 139"/>
                  <a:gd name="T115" fmla="*/ 1 h 214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139"/>
                  <a:gd name="T175" fmla="*/ 0 h 214"/>
                  <a:gd name="T176" fmla="*/ 139 w 139"/>
                  <a:gd name="T177" fmla="*/ 214 h 214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139" h="214">
                    <a:moveTo>
                      <a:pt x="37" y="15"/>
                    </a:moveTo>
                    <a:lnTo>
                      <a:pt x="43" y="9"/>
                    </a:lnTo>
                    <a:lnTo>
                      <a:pt x="48" y="3"/>
                    </a:lnTo>
                    <a:lnTo>
                      <a:pt x="54" y="2"/>
                    </a:lnTo>
                    <a:lnTo>
                      <a:pt x="58" y="0"/>
                    </a:lnTo>
                    <a:lnTo>
                      <a:pt x="63" y="0"/>
                    </a:lnTo>
                    <a:lnTo>
                      <a:pt x="68" y="0"/>
                    </a:lnTo>
                    <a:lnTo>
                      <a:pt x="71" y="2"/>
                    </a:lnTo>
                    <a:lnTo>
                      <a:pt x="74" y="3"/>
                    </a:lnTo>
                    <a:lnTo>
                      <a:pt x="80" y="9"/>
                    </a:lnTo>
                    <a:lnTo>
                      <a:pt x="86" y="18"/>
                    </a:lnTo>
                    <a:lnTo>
                      <a:pt x="94" y="27"/>
                    </a:lnTo>
                    <a:lnTo>
                      <a:pt x="101" y="31"/>
                    </a:lnTo>
                    <a:lnTo>
                      <a:pt x="112" y="36"/>
                    </a:lnTo>
                    <a:lnTo>
                      <a:pt x="121" y="40"/>
                    </a:lnTo>
                    <a:lnTo>
                      <a:pt x="126" y="46"/>
                    </a:lnTo>
                    <a:lnTo>
                      <a:pt x="131" y="52"/>
                    </a:lnTo>
                    <a:lnTo>
                      <a:pt x="134" y="58"/>
                    </a:lnTo>
                    <a:lnTo>
                      <a:pt x="135" y="64"/>
                    </a:lnTo>
                    <a:lnTo>
                      <a:pt x="137" y="69"/>
                    </a:lnTo>
                    <a:lnTo>
                      <a:pt x="138" y="75"/>
                    </a:lnTo>
                    <a:lnTo>
                      <a:pt x="139" y="85"/>
                    </a:lnTo>
                    <a:lnTo>
                      <a:pt x="137" y="93"/>
                    </a:lnTo>
                    <a:lnTo>
                      <a:pt x="134" y="99"/>
                    </a:lnTo>
                    <a:lnTo>
                      <a:pt x="132" y="102"/>
                    </a:lnTo>
                    <a:lnTo>
                      <a:pt x="129" y="103"/>
                    </a:lnTo>
                    <a:lnTo>
                      <a:pt x="128" y="108"/>
                    </a:lnTo>
                    <a:lnTo>
                      <a:pt x="128" y="114"/>
                    </a:lnTo>
                    <a:lnTo>
                      <a:pt x="133" y="121"/>
                    </a:lnTo>
                    <a:lnTo>
                      <a:pt x="135" y="132"/>
                    </a:lnTo>
                    <a:lnTo>
                      <a:pt x="133" y="145"/>
                    </a:lnTo>
                    <a:lnTo>
                      <a:pt x="127" y="159"/>
                    </a:lnTo>
                    <a:lnTo>
                      <a:pt x="121" y="168"/>
                    </a:lnTo>
                    <a:lnTo>
                      <a:pt x="115" y="175"/>
                    </a:lnTo>
                    <a:lnTo>
                      <a:pt x="109" y="183"/>
                    </a:lnTo>
                    <a:lnTo>
                      <a:pt x="101" y="189"/>
                    </a:lnTo>
                    <a:lnTo>
                      <a:pt x="92" y="192"/>
                    </a:lnTo>
                    <a:lnTo>
                      <a:pt x="81" y="195"/>
                    </a:lnTo>
                    <a:lnTo>
                      <a:pt x="73" y="201"/>
                    </a:lnTo>
                    <a:lnTo>
                      <a:pt x="68" y="207"/>
                    </a:lnTo>
                    <a:lnTo>
                      <a:pt x="65" y="211"/>
                    </a:lnTo>
                    <a:lnTo>
                      <a:pt x="61" y="213"/>
                    </a:lnTo>
                    <a:lnTo>
                      <a:pt x="57" y="214"/>
                    </a:lnTo>
                    <a:lnTo>
                      <a:pt x="54" y="214"/>
                    </a:lnTo>
                    <a:lnTo>
                      <a:pt x="53" y="211"/>
                    </a:lnTo>
                    <a:lnTo>
                      <a:pt x="54" y="210"/>
                    </a:lnTo>
                    <a:lnTo>
                      <a:pt x="58" y="208"/>
                    </a:lnTo>
                    <a:lnTo>
                      <a:pt x="62" y="207"/>
                    </a:lnTo>
                    <a:lnTo>
                      <a:pt x="67" y="201"/>
                    </a:lnTo>
                    <a:lnTo>
                      <a:pt x="72" y="193"/>
                    </a:lnTo>
                    <a:lnTo>
                      <a:pt x="79" y="189"/>
                    </a:lnTo>
                    <a:lnTo>
                      <a:pt x="85" y="187"/>
                    </a:lnTo>
                    <a:lnTo>
                      <a:pt x="89" y="186"/>
                    </a:lnTo>
                    <a:lnTo>
                      <a:pt x="94" y="184"/>
                    </a:lnTo>
                    <a:lnTo>
                      <a:pt x="101" y="181"/>
                    </a:lnTo>
                    <a:lnTo>
                      <a:pt x="109" y="174"/>
                    </a:lnTo>
                    <a:lnTo>
                      <a:pt x="117" y="162"/>
                    </a:lnTo>
                    <a:lnTo>
                      <a:pt x="123" y="148"/>
                    </a:lnTo>
                    <a:lnTo>
                      <a:pt x="127" y="139"/>
                    </a:lnTo>
                    <a:lnTo>
                      <a:pt x="129" y="130"/>
                    </a:lnTo>
                    <a:lnTo>
                      <a:pt x="127" y="121"/>
                    </a:lnTo>
                    <a:lnTo>
                      <a:pt x="124" y="112"/>
                    </a:lnTo>
                    <a:lnTo>
                      <a:pt x="123" y="105"/>
                    </a:lnTo>
                    <a:lnTo>
                      <a:pt x="124" y="99"/>
                    </a:lnTo>
                    <a:lnTo>
                      <a:pt x="127" y="94"/>
                    </a:lnTo>
                    <a:lnTo>
                      <a:pt x="131" y="88"/>
                    </a:lnTo>
                    <a:lnTo>
                      <a:pt x="134" y="82"/>
                    </a:lnTo>
                    <a:lnTo>
                      <a:pt x="134" y="76"/>
                    </a:lnTo>
                    <a:lnTo>
                      <a:pt x="133" y="69"/>
                    </a:lnTo>
                    <a:lnTo>
                      <a:pt x="129" y="61"/>
                    </a:lnTo>
                    <a:lnTo>
                      <a:pt x="123" y="52"/>
                    </a:lnTo>
                    <a:lnTo>
                      <a:pt x="113" y="46"/>
                    </a:lnTo>
                    <a:lnTo>
                      <a:pt x="101" y="42"/>
                    </a:lnTo>
                    <a:lnTo>
                      <a:pt x="89" y="37"/>
                    </a:lnTo>
                    <a:lnTo>
                      <a:pt x="82" y="30"/>
                    </a:lnTo>
                    <a:lnTo>
                      <a:pt x="78" y="22"/>
                    </a:lnTo>
                    <a:lnTo>
                      <a:pt x="74" y="18"/>
                    </a:lnTo>
                    <a:lnTo>
                      <a:pt x="71" y="15"/>
                    </a:lnTo>
                    <a:lnTo>
                      <a:pt x="65" y="12"/>
                    </a:lnTo>
                    <a:lnTo>
                      <a:pt x="56" y="12"/>
                    </a:lnTo>
                    <a:lnTo>
                      <a:pt x="46" y="20"/>
                    </a:lnTo>
                    <a:lnTo>
                      <a:pt x="36" y="31"/>
                    </a:lnTo>
                    <a:lnTo>
                      <a:pt x="29" y="43"/>
                    </a:lnTo>
                    <a:lnTo>
                      <a:pt x="25" y="58"/>
                    </a:lnTo>
                    <a:lnTo>
                      <a:pt x="27" y="78"/>
                    </a:lnTo>
                    <a:lnTo>
                      <a:pt x="27" y="90"/>
                    </a:lnTo>
                    <a:lnTo>
                      <a:pt x="23" y="100"/>
                    </a:lnTo>
                    <a:lnTo>
                      <a:pt x="18" y="108"/>
                    </a:lnTo>
                    <a:lnTo>
                      <a:pt x="12" y="114"/>
                    </a:lnTo>
                    <a:lnTo>
                      <a:pt x="8" y="118"/>
                    </a:lnTo>
                    <a:lnTo>
                      <a:pt x="6" y="126"/>
                    </a:lnTo>
                    <a:lnTo>
                      <a:pt x="7" y="135"/>
                    </a:lnTo>
                    <a:lnTo>
                      <a:pt x="9" y="144"/>
                    </a:lnTo>
                    <a:lnTo>
                      <a:pt x="13" y="156"/>
                    </a:lnTo>
                    <a:lnTo>
                      <a:pt x="15" y="174"/>
                    </a:lnTo>
                    <a:lnTo>
                      <a:pt x="15" y="189"/>
                    </a:lnTo>
                    <a:lnTo>
                      <a:pt x="13" y="196"/>
                    </a:lnTo>
                    <a:lnTo>
                      <a:pt x="9" y="193"/>
                    </a:lnTo>
                    <a:lnTo>
                      <a:pt x="10" y="189"/>
                    </a:lnTo>
                    <a:lnTo>
                      <a:pt x="10" y="180"/>
                    </a:lnTo>
                    <a:lnTo>
                      <a:pt x="10" y="172"/>
                    </a:lnTo>
                    <a:lnTo>
                      <a:pt x="8" y="163"/>
                    </a:lnTo>
                    <a:lnTo>
                      <a:pt x="4" y="150"/>
                    </a:lnTo>
                    <a:lnTo>
                      <a:pt x="1" y="136"/>
                    </a:lnTo>
                    <a:lnTo>
                      <a:pt x="0" y="124"/>
                    </a:lnTo>
                    <a:lnTo>
                      <a:pt x="4" y="115"/>
                    </a:lnTo>
                    <a:lnTo>
                      <a:pt x="10" y="103"/>
                    </a:lnTo>
                    <a:lnTo>
                      <a:pt x="17" y="93"/>
                    </a:lnTo>
                    <a:lnTo>
                      <a:pt x="18" y="84"/>
                    </a:lnTo>
                    <a:lnTo>
                      <a:pt x="16" y="76"/>
                    </a:lnTo>
                    <a:lnTo>
                      <a:pt x="15" y="69"/>
                    </a:lnTo>
                    <a:lnTo>
                      <a:pt x="14" y="60"/>
                    </a:lnTo>
                    <a:lnTo>
                      <a:pt x="16" y="52"/>
                    </a:lnTo>
                    <a:lnTo>
                      <a:pt x="20" y="43"/>
                    </a:lnTo>
                    <a:lnTo>
                      <a:pt x="26" y="33"/>
                    </a:lnTo>
                    <a:lnTo>
                      <a:pt x="32" y="22"/>
                    </a:lnTo>
                    <a:lnTo>
                      <a:pt x="37" y="15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7" name="Freeform 79"/>
              <p:cNvSpPr>
                <a:spLocks/>
              </p:cNvSpPr>
              <p:nvPr/>
            </p:nvSpPr>
            <p:spPr bwMode="auto">
              <a:xfrm>
                <a:off x="5272" y="2489"/>
                <a:ext cx="123" cy="70"/>
              </a:xfrm>
              <a:custGeom>
                <a:avLst/>
                <a:gdLst>
                  <a:gd name="T0" fmla="*/ 0 w 123"/>
                  <a:gd name="T1" fmla="*/ 4 h 138"/>
                  <a:gd name="T2" fmla="*/ 2 w 123"/>
                  <a:gd name="T3" fmla="*/ 4 h 138"/>
                  <a:gd name="T4" fmla="*/ 6 w 123"/>
                  <a:gd name="T5" fmla="*/ 4 h 138"/>
                  <a:gd name="T6" fmla="*/ 21 w 123"/>
                  <a:gd name="T7" fmla="*/ 3 h 138"/>
                  <a:gd name="T8" fmla="*/ 31 w 123"/>
                  <a:gd name="T9" fmla="*/ 3 h 138"/>
                  <a:gd name="T10" fmla="*/ 39 w 123"/>
                  <a:gd name="T11" fmla="*/ 3 h 138"/>
                  <a:gd name="T12" fmla="*/ 49 w 123"/>
                  <a:gd name="T13" fmla="*/ 3 h 138"/>
                  <a:gd name="T14" fmla="*/ 59 w 123"/>
                  <a:gd name="T15" fmla="*/ 3 h 138"/>
                  <a:gd name="T16" fmla="*/ 69 w 123"/>
                  <a:gd name="T17" fmla="*/ 3 h 138"/>
                  <a:gd name="T18" fmla="*/ 80 w 123"/>
                  <a:gd name="T19" fmla="*/ 3 h 138"/>
                  <a:gd name="T20" fmla="*/ 87 w 123"/>
                  <a:gd name="T21" fmla="*/ 3 h 138"/>
                  <a:gd name="T22" fmla="*/ 96 w 123"/>
                  <a:gd name="T23" fmla="*/ 3 h 138"/>
                  <a:gd name="T24" fmla="*/ 108 w 123"/>
                  <a:gd name="T25" fmla="*/ 3 h 138"/>
                  <a:gd name="T26" fmla="*/ 119 w 123"/>
                  <a:gd name="T27" fmla="*/ 2 h 138"/>
                  <a:gd name="T28" fmla="*/ 117 w 123"/>
                  <a:gd name="T29" fmla="*/ 1 h 138"/>
                  <a:gd name="T30" fmla="*/ 119 w 123"/>
                  <a:gd name="T31" fmla="*/ 1 h 138"/>
                  <a:gd name="T32" fmla="*/ 123 w 123"/>
                  <a:gd name="T33" fmla="*/ 1 h 138"/>
                  <a:gd name="T34" fmla="*/ 110 w 123"/>
                  <a:gd name="T35" fmla="*/ 1 h 138"/>
                  <a:gd name="T36" fmla="*/ 94 w 123"/>
                  <a:gd name="T37" fmla="*/ 1 h 138"/>
                  <a:gd name="T38" fmla="*/ 99 w 123"/>
                  <a:gd name="T39" fmla="*/ 1 h 138"/>
                  <a:gd name="T40" fmla="*/ 108 w 123"/>
                  <a:gd name="T41" fmla="*/ 1 h 138"/>
                  <a:gd name="T42" fmla="*/ 118 w 123"/>
                  <a:gd name="T43" fmla="*/ 1 h 138"/>
                  <a:gd name="T44" fmla="*/ 117 w 123"/>
                  <a:gd name="T45" fmla="*/ 1 h 138"/>
                  <a:gd name="T46" fmla="*/ 111 w 123"/>
                  <a:gd name="T47" fmla="*/ 1 h 138"/>
                  <a:gd name="T48" fmla="*/ 112 w 123"/>
                  <a:gd name="T49" fmla="*/ 2 h 138"/>
                  <a:gd name="T50" fmla="*/ 109 w 123"/>
                  <a:gd name="T51" fmla="*/ 2 h 138"/>
                  <a:gd name="T52" fmla="*/ 100 w 123"/>
                  <a:gd name="T53" fmla="*/ 2 h 138"/>
                  <a:gd name="T54" fmla="*/ 91 w 123"/>
                  <a:gd name="T55" fmla="*/ 3 h 138"/>
                  <a:gd name="T56" fmla="*/ 81 w 123"/>
                  <a:gd name="T57" fmla="*/ 3 h 138"/>
                  <a:gd name="T58" fmla="*/ 72 w 123"/>
                  <a:gd name="T59" fmla="*/ 3 h 138"/>
                  <a:gd name="T60" fmla="*/ 66 w 123"/>
                  <a:gd name="T61" fmla="*/ 3 h 138"/>
                  <a:gd name="T62" fmla="*/ 55 w 123"/>
                  <a:gd name="T63" fmla="*/ 3 h 138"/>
                  <a:gd name="T64" fmla="*/ 40 w 123"/>
                  <a:gd name="T65" fmla="*/ 3 h 138"/>
                  <a:gd name="T66" fmla="*/ 28 w 123"/>
                  <a:gd name="T67" fmla="*/ 3 h 138"/>
                  <a:gd name="T68" fmla="*/ 20 w 123"/>
                  <a:gd name="T69" fmla="*/ 3 h 138"/>
                  <a:gd name="T70" fmla="*/ 7 w 123"/>
                  <a:gd name="T71" fmla="*/ 3 h 138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123"/>
                  <a:gd name="T109" fmla="*/ 0 h 138"/>
                  <a:gd name="T110" fmla="*/ 123 w 123"/>
                  <a:gd name="T111" fmla="*/ 138 h 138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123" h="138">
                    <a:moveTo>
                      <a:pt x="0" y="135"/>
                    </a:moveTo>
                    <a:lnTo>
                      <a:pt x="0" y="136"/>
                    </a:lnTo>
                    <a:lnTo>
                      <a:pt x="1" y="136"/>
                    </a:lnTo>
                    <a:lnTo>
                      <a:pt x="2" y="136"/>
                    </a:lnTo>
                    <a:lnTo>
                      <a:pt x="3" y="138"/>
                    </a:lnTo>
                    <a:lnTo>
                      <a:pt x="6" y="135"/>
                    </a:lnTo>
                    <a:lnTo>
                      <a:pt x="13" y="129"/>
                    </a:lnTo>
                    <a:lnTo>
                      <a:pt x="21" y="124"/>
                    </a:lnTo>
                    <a:lnTo>
                      <a:pt x="28" y="124"/>
                    </a:lnTo>
                    <a:lnTo>
                      <a:pt x="31" y="126"/>
                    </a:lnTo>
                    <a:lnTo>
                      <a:pt x="34" y="127"/>
                    </a:lnTo>
                    <a:lnTo>
                      <a:pt x="39" y="127"/>
                    </a:lnTo>
                    <a:lnTo>
                      <a:pt x="44" y="127"/>
                    </a:lnTo>
                    <a:lnTo>
                      <a:pt x="49" y="127"/>
                    </a:lnTo>
                    <a:lnTo>
                      <a:pt x="55" y="127"/>
                    </a:lnTo>
                    <a:lnTo>
                      <a:pt x="59" y="124"/>
                    </a:lnTo>
                    <a:lnTo>
                      <a:pt x="62" y="121"/>
                    </a:lnTo>
                    <a:lnTo>
                      <a:pt x="69" y="115"/>
                    </a:lnTo>
                    <a:lnTo>
                      <a:pt x="74" y="114"/>
                    </a:lnTo>
                    <a:lnTo>
                      <a:pt x="80" y="115"/>
                    </a:lnTo>
                    <a:lnTo>
                      <a:pt x="83" y="115"/>
                    </a:lnTo>
                    <a:lnTo>
                      <a:pt x="87" y="112"/>
                    </a:lnTo>
                    <a:lnTo>
                      <a:pt x="91" y="106"/>
                    </a:lnTo>
                    <a:lnTo>
                      <a:pt x="96" y="103"/>
                    </a:lnTo>
                    <a:lnTo>
                      <a:pt x="101" y="102"/>
                    </a:lnTo>
                    <a:lnTo>
                      <a:pt x="108" y="100"/>
                    </a:lnTo>
                    <a:lnTo>
                      <a:pt x="114" y="93"/>
                    </a:lnTo>
                    <a:lnTo>
                      <a:pt x="119" y="81"/>
                    </a:lnTo>
                    <a:lnTo>
                      <a:pt x="118" y="67"/>
                    </a:lnTo>
                    <a:lnTo>
                      <a:pt x="117" y="61"/>
                    </a:lnTo>
                    <a:lnTo>
                      <a:pt x="118" y="52"/>
                    </a:lnTo>
                    <a:lnTo>
                      <a:pt x="119" y="45"/>
                    </a:lnTo>
                    <a:lnTo>
                      <a:pt x="121" y="39"/>
                    </a:lnTo>
                    <a:lnTo>
                      <a:pt x="123" y="28"/>
                    </a:lnTo>
                    <a:lnTo>
                      <a:pt x="120" y="13"/>
                    </a:lnTo>
                    <a:lnTo>
                      <a:pt x="110" y="3"/>
                    </a:lnTo>
                    <a:lnTo>
                      <a:pt x="95" y="0"/>
                    </a:lnTo>
                    <a:lnTo>
                      <a:pt x="94" y="1"/>
                    </a:lnTo>
                    <a:lnTo>
                      <a:pt x="96" y="3"/>
                    </a:lnTo>
                    <a:lnTo>
                      <a:pt x="99" y="6"/>
                    </a:lnTo>
                    <a:lnTo>
                      <a:pt x="104" y="7"/>
                    </a:lnTo>
                    <a:lnTo>
                      <a:pt x="108" y="10"/>
                    </a:lnTo>
                    <a:lnTo>
                      <a:pt x="113" y="15"/>
                    </a:lnTo>
                    <a:lnTo>
                      <a:pt x="118" y="22"/>
                    </a:lnTo>
                    <a:lnTo>
                      <a:pt x="119" y="28"/>
                    </a:lnTo>
                    <a:lnTo>
                      <a:pt x="117" y="36"/>
                    </a:lnTo>
                    <a:lnTo>
                      <a:pt x="113" y="45"/>
                    </a:lnTo>
                    <a:lnTo>
                      <a:pt x="111" y="55"/>
                    </a:lnTo>
                    <a:lnTo>
                      <a:pt x="111" y="64"/>
                    </a:lnTo>
                    <a:lnTo>
                      <a:pt x="112" y="73"/>
                    </a:lnTo>
                    <a:lnTo>
                      <a:pt x="111" y="81"/>
                    </a:lnTo>
                    <a:lnTo>
                      <a:pt x="109" y="87"/>
                    </a:lnTo>
                    <a:lnTo>
                      <a:pt x="105" y="91"/>
                    </a:lnTo>
                    <a:lnTo>
                      <a:pt x="100" y="93"/>
                    </a:lnTo>
                    <a:lnTo>
                      <a:pt x="95" y="94"/>
                    </a:lnTo>
                    <a:lnTo>
                      <a:pt x="91" y="97"/>
                    </a:lnTo>
                    <a:lnTo>
                      <a:pt x="85" y="103"/>
                    </a:lnTo>
                    <a:lnTo>
                      <a:pt x="81" y="108"/>
                    </a:lnTo>
                    <a:lnTo>
                      <a:pt x="76" y="111"/>
                    </a:lnTo>
                    <a:lnTo>
                      <a:pt x="72" y="111"/>
                    </a:lnTo>
                    <a:lnTo>
                      <a:pt x="69" y="111"/>
                    </a:lnTo>
                    <a:lnTo>
                      <a:pt x="66" y="112"/>
                    </a:lnTo>
                    <a:lnTo>
                      <a:pt x="60" y="117"/>
                    </a:lnTo>
                    <a:lnTo>
                      <a:pt x="55" y="120"/>
                    </a:lnTo>
                    <a:lnTo>
                      <a:pt x="47" y="120"/>
                    </a:lnTo>
                    <a:lnTo>
                      <a:pt x="40" y="118"/>
                    </a:lnTo>
                    <a:lnTo>
                      <a:pt x="33" y="117"/>
                    </a:lnTo>
                    <a:lnTo>
                      <a:pt x="28" y="115"/>
                    </a:lnTo>
                    <a:lnTo>
                      <a:pt x="22" y="117"/>
                    </a:lnTo>
                    <a:lnTo>
                      <a:pt x="20" y="118"/>
                    </a:lnTo>
                    <a:lnTo>
                      <a:pt x="15" y="121"/>
                    </a:lnTo>
                    <a:lnTo>
                      <a:pt x="7" y="127"/>
                    </a:lnTo>
                    <a:lnTo>
                      <a:pt x="0" y="135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8978" name="Freeform 80"/>
              <p:cNvSpPr>
                <a:spLocks/>
              </p:cNvSpPr>
              <p:nvPr/>
            </p:nvSpPr>
            <p:spPr bwMode="auto">
              <a:xfrm>
                <a:off x="5228" y="2182"/>
                <a:ext cx="30" cy="15"/>
              </a:xfrm>
              <a:custGeom>
                <a:avLst/>
                <a:gdLst>
                  <a:gd name="T0" fmla="*/ 23 w 30"/>
                  <a:gd name="T1" fmla="*/ 1 h 28"/>
                  <a:gd name="T2" fmla="*/ 23 w 30"/>
                  <a:gd name="T3" fmla="*/ 1 h 28"/>
                  <a:gd name="T4" fmla="*/ 25 w 30"/>
                  <a:gd name="T5" fmla="*/ 1 h 28"/>
                  <a:gd name="T6" fmla="*/ 26 w 30"/>
                  <a:gd name="T7" fmla="*/ 1 h 28"/>
                  <a:gd name="T8" fmla="*/ 27 w 30"/>
                  <a:gd name="T9" fmla="*/ 1 h 28"/>
                  <a:gd name="T10" fmla="*/ 28 w 30"/>
                  <a:gd name="T11" fmla="*/ 1 h 28"/>
                  <a:gd name="T12" fmla="*/ 30 w 30"/>
                  <a:gd name="T13" fmla="*/ 1 h 28"/>
                  <a:gd name="T14" fmla="*/ 28 w 30"/>
                  <a:gd name="T15" fmla="*/ 1 h 28"/>
                  <a:gd name="T16" fmla="*/ 23 w 30"/>
                  <a:gd name="T17" fmla="*/ 1 h 28"/>
                  <a:gd name="T18" fmla="*/ 16 w 30"/>
                  <a:gd name="T19" fmla="*/ 1 h 28"/>
                  <a:gd name="T20" fmla="*/ 8 w 30"/>
                  <a:gd name="T21" fmla="*/ 1 h 28"/>
                  <a:gd name="T22" fmla="*/ 3 w 30"/>
                  <a:gd name="T23" fmla="*/ 1 h 28"/>
                  <a:gd name="T24" fmla="*/ 0 w 30"/>
                  <a:gd name="T25" fmla="*/ 1 h 28"/>
                  <a:gd name="T26" fmla="*/ 0 w 30"/>
                  <a:gd name="T27" fmla="*/ 1 h 28"/>
                  <a:gd name="T28" fmla="*/ 0 w 30"/>
                  <a:gd name="T29" fmla="*/ 1 h 28"/>
                  <a:gd name="T30" fmla="*/ 0 w 30"/>
                  <a:gd name="T31" fmla="*/ 1 h 28"/>
                  <a:gd name="T32" fmla="*/ 0 w 30"/>
                  <a:gd name="T33" fmla="*/ 1 h 28"/>
                  <a:gd name="T34" fmla="*/ 4 w 30"/>
                  <a:gd name="T35" fmla="*/ 1 h 28"/>
                  <a:gd name="T36" fmla="*/ 11 w 30"/>
                  <a:gd name="T37" fmla="*/ 1 h 28"/>
                  <a:gd name="T38" fmla="*/ 19 w 30"/>
                  <a:gd name="T39" fmla="*/ 0 h 28"/>
                  <a:gd name="T40" fmla="*/ 23 w 30"/>
                  <a:gd name="T41" fmla="*/ 1 h 2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30"/>
                  <a:gd name="T64" fmla="*/ 0 h 28"/>
                  <a:gd name="T65" fmla="*/ 30 w 30"/>
                  <a:gd name="T66" fmla="*/ 28 h 28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30" h="28">
                    <a:moveTo>
                      <a:pt x="23" y="1"/>
                    </a:moveTo>
                    <a:lnTo>
                      <a:pt x="23" y="3"/>
                    </a:lnTo>
                    <a:lnTo>
                      <a:pt x="25" y="3"/>
                    </a:lnTo>
                    <a:lnTo>
                      <a:pt x="26" y="4"/>
                    </a:lnTo>
                    <a:lnTo>
                      <a:pt x="27" y="6"/>
                    </a:lnTo>
                    <a:lnTo>
                      <a:pt x="28" y="7"/>
                    </a:lnTo>
                    <a:lnTo>
                      <a:pt x="30" y="10"/>
                    </a:lnTo>
                    <a:lnTo>
                      <a:pt x="28" y="15"/>
                    </a:lnTo>
                    <a:lnTo>
                      <a:pt x="23" y="21"/>
                    </a:lnTo>
                    <a:lnTo>
                      <a:pt x="16" y="25"/>
                    </a:lnTo>
                    <a:lnTo>
                      <a:pt x="8" y="28"/>
                    </a:lnTo>
                    <a:lnTo>
                      <a:pt x="3" y="28"/>
                    </a:lnTo>
                    <a:lnTo>
                      <a:pt x="0" y="24"/>
                    </a:lnTo>
                    <a:lnTo>
                      <a:pt x="0" y="22"/>
                    </a:lnTo>
                    <a:lnTo>
                      <a:pt x="0" y="21"/>
                    </a:lnTo>
                    <a:lnTo>
                      <a:pt x="0" y="19"/>
                    </a:lnTo>
                    <a:lnTo>
                      <a:pt x="0" y="18"/>
                    </a:lnTo>
                    <a:lnTo>
                      <a:pt x="4" y="10"/>
                    </a:lnTo>
                    <a:lnTo>
                      <a:pt x="11" y="4"/>
                    </a:lnTo>
                    <a:lnTo>
                      <a:pt x="19" y="0"/>
                    </a:lnTo>
                    <a:lnTo>
                      <a:pt x="23" y="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79" name="Freeform 81"/>
              <p:cNvSpPr>
                <a:spLocks/>
              </p:cNvSpPr>
              <p:nvPr/>
            </p:nvSpPr>
            <p:spPr bwMode="auto">
              <a:xfrm>
                <a:off x="5247" y="2156"/>
                <a:ext cx="27" cy="11"/>
              </a:xfrm>
              <a:custGeom>
                <a:avLst/>
                <a:gdLst>
                  <a:gd name="T0" fmla="*/ 7 w 27"/>
                  <a:gd name="T1" fmla="*/ 0 h 23"/>
                  <a:gd name="T2" fmla="*/ 4 w 27"/>
                  <a:gd name="T3" fmla="*/ 0 h 23"/>
                  <a:gd name="T4" fmla="*/ 3 w 27"/>
                  <a:gd name="T5" fmla="*/ 0 h 23"/>
                  <a:gd name="T6" fmla="*/ 2 w 27"/>
                  <a:gd name="T7" fmla="*/ 0 h 23"/>
                  <a:gd name="T8" fmla="*/ 1 w 27"/>
                  <a:gd name="T9" fmla="*/ 0 h 23"/>
                  <a:gd name="T10" fmla="*/ 0 w 27"/>
                  <a:gd name="T11" fmla="*/ 0 h 23"/>
                  <a:gd name="T12" fmla="*/ 2 w 27"/>
                  <a:gd name="T13" fmla="*/ 0 h 23"/>
                  <a:gd name="T14" fmla="*/ 5 w 27"/>
                  <a:gd name="T15" fmla="*/ 0 h 23"/>
                  <a:gd name="T16" fmla="*/ 12 w 27"/>
                  <a:gd name="T17" fmla="*/ 0 h 23"/>
                  <a:gd name="T18" fmla="*/ 18 w 27"/>
                  <a:gd name="T19" fmla="*/ 0 h 23"/>
                  <a:gd name="T20" fmla="*/ 22 w 27"/>
                  <a:gd name="T21" fmla="*/ 0 h 23"/>
                  <a:gd name="T22" fmla="*/ 26 w 27"/>
                  <a:gd name="T23" fmla="*/ 0 h 23"/>
                  <a:gd name="T24" fmla="*/ 27 w 27"/>
                  <a:gd name="T25" fmla="*/ 0 h 23"/>
                  <a:gd name="T26" fmla="*/ 27 w 27"/>
                  <a:gd name="T27" fmla="*/ 0 h 23"/>
                  <a:gd name="T28" fmla="*/ 24 w 27"/>
                  <a:gd name="T29" fmla="*/ 0 h 23"/>
                  <a:gd name="T30" fmla="*/ 20 w 27"/>
                  <a:gd name="T31" fmla="*/ 0 h 23"/>
                  <a:gd name="T32" fmla="*/ 17 w 27"/>
                  <a:gd name="T33" fmla="*/ 0 h 23"/>
                  <a:gd name="T34" fmla="*/ 16 w 27"/>
                  <a:gd name="T35" fmla="*/ 0 h 23"/>
                  <a:gd name="T36" fmla="*/ 14 w 27"/>
                  <a:gd name="T37" fmla="*/ 0 h 23"/>
                  <a:gd name="T38" fmla="*/ 12 w 27"/>
                  <a:gd name="T39" fmla="*/ 0 h 23"/>
                  <a:gd name="T40" fmla="*/ 7 w 27"/>
                  <a:gd name="T41" fmla="*/ 0 h 2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27"/>
                  <a:gd name="T64" fmla="*/ 0 h 23"/>
                  <a:gd name="T65" fmla="*/ 27 w 27"/>
                  <a:gd name="T66" fmla="*/ 23 h 23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27" h="23">
                    <a:moveTo>
                      <a:pt x="7" y="23"/>
                    </a:moveTo>
                    <a:lnTo>
                      <a:pt x="4" y="21"/>
                    </a:lnTo>
                    <a:lnTo>
                      <a:pt x="3" y="20"/>
                    </a:lnTo>
                    <a:lnTo>
                      <a:pt x="2" y="18"/>
                    </a:lnTo>
                    <a:lnTo>
                      <a:pt x="1" y="17"/>
                    </a:lnTo>
                    <a:lnTo>
                      <a:pt x="0" y="14"/>
                    </a:lnTo>
                    <a:lnTo>
                      <a:pt x="2" y="9"/>
                    </a:lnTo>
                    <a:lnTo>
                      <a:pt x="5" y="3"/>
                    </a:lnTo>
                    <a:lnTo>
                      <a:pt x="12" y="0"/>
                    </a:lnTo>
                    <a:lnTo>
                      <a:pt x="18" y="0"/>
                    </a:lnTo>
                    <a:lnTo>
                      <a:pt x="22" y="2"/>
                    </a:lnTo>
                    <a:lnTo>
                      <a:pt x="26" y="5"/>
                    </a:lnTo>
                    <a:lnTo>
                      <a:pt x="27" y="9"/>
                    </a:lnTo>
                    <a:lnTo>
                      <a:pt x="27" y="12"/>
                    </a:lnTo>
                    <a:lnTo>
                      <a:pt x="24" y="15"/>
                    </a:lnTo>
                    <a:lnTo>
                      <a:pt x="20" y="18"/>
                    </a:lnTo>
                    <a:lnTo>
                      <a:pt x="17" y="20"/>
                    </a:lnTo>
                    <a:lnTo>
                      <a:pt x="16" y="20"/>
                    </a:lnTo>
                    <a:lnTo>
                      <a:pt x="14" y="21"/>
                    </a:lnTo>
                    <a:lnTo>
                      <a:pt x="12" y="23"/>
                    </a:lnTo>
                    <a:lnTo>
                      <a:pt x="7" y="23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80" name="Freeform 82"/>
              <p:cNvSpPr>
                <a:spLocks/>
              </p:cNvSpPr>
              <p:nvPr/>
            </p:nvSpPr>
            <p:spPr bwMode="auto">
              <a:xfrm>
                <a:off x="5290" y="2134"/>
                <a:ext cx="8" cy="5"/>
              </a:xfrm>
              <a:custGeom>
                <a:avLst/>
                <a:gdLst>
                  <a:gd name="T0" fmla="*/ 1 w 8"/>
                  <a:gd name="T1" fmla="*/ 1 h 9"/>
                  <a:gd name="T2" fmla="*/ 1 w 8"/>
                  <a:gd name="T3" fmla="*/ 1 h 9"/>
                  <a:gd name="T4" fmla="*/ 1 w 8"/>
                  <a:gd name="T5" fmla="*/ 1 h 9"/>
                  <a:gd name="T6" fmla="*/ 1 w 8"/>
                  <a:gd name="T7" fmla="*/ 1 h 9"/>
                  <a:gd name="T8" fmla="*/ 0 w 8"/>
                  <a:gd name="T9" fmla="*/ 1 h 9"/>
                  <a:gd name="T10" fmla="*/ 0 w 8"/>
                  <a:gd name="T11" fmla="*/ 1 h 9"/>
                  <a:gd name="T12" fmla="*/ 1 w 8"/>
                  <a:gd name="T13" fmla="*/ 1 h 9"/>
                  <a:gd name="T14" fmla="*/ 3 w 8"/>
                  <a:gd name="T15" fmla="*/ 1 h 9"/>
                  <a:gd name="T16" fmla="*/ 5 w 8"/>
                  <a:gd name="T17" fmla="*/ 1 h 9"/>
                  <a:gd name="T18" fmla="*/ 7 w 8"/>
                  <a:gd name="T19" fmla="*/ 1 h 9"/>
                  <a:gd name="T20" fmla="*/ 8 w 8"/>
                  <a:gd name="T21" fmla="*/ 1 h 9"/>
                  <a:gd name="T22" fmla="*/ 8 w 8"/>
                  <a:gd name="T23" fmla="*/ 1 h 9"/>
                  <a:gd name="T24" fmla="*/ 7 w 8"/>
                  <a:gd name="T25" fmla="*/ 1 h 9"/>
                  <a:gd name="T26" fmla="*/ 5 w 8"/>
                  <a:gd name="T27" fmla="*/ 1 h 9"/>
                  <a:gd name="T28" fmla="*/ 5 w 8"/>
                  <a:gd name="T29" fmla="*/ 1 h 9"/>
                  <a:gd name="T30" fmla="*/ 4 w 8"/>
                  <a:gd name="T31" fmla="*/ 1 h 9"/>
                  <a:gd name="T32" fmla="*/ 4 w 8"/>
                  <a:gd name="T33" fmla="*/ 1 h 9"/>
                  <a:gd name="T34" fmla="*/ 4 w 8"/>
                  <a:gd name="T35" fmla="*/ 0 h 9"/>
                  <a:gd name="T36" fmla="*/ 3 w 8"/>
                  <a:gd name="T37" fmla="*/ 0 h 9"/>
                  <a:gd name="T38" fmla="*/ 1 w 8"/>
                  <a:gd name="T39" fmla="*/ 1 h 9"/>
                  <a:gd name="T40" fmla="*/ 1 w 8"/>
                  <a:gd name="T41" fmla="*/ 1 h 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8"/>
                  <a:gd name="T64" fmla="*/ 0 h 9"/>
                  <a:gd name="T65" fmla="*/ 8 w 8"/>
                  <a:gd name="T66" fmla="*/ 9 h 9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8" h="9">
                    <a:moveTo>
                      <a:pt x="1" y="1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1" y="4"/>
                    </a:lnTo>
                    <a:lnTo>
                      <a:pt x="0" y="6"/>
                    </a:lnTo>
                    <a:lnTo>
                      <a:pt x="0" y="7"/>
                    </a:lnTo>
                    <a:lnTo>
                      <a:pt x="1" y="9"/>
                    </a:lnTo>
                    <a:lnTo>
                      <a:pt x="3" y="9"/>
                    </a:lnTo>
                    <a:lnTo>
                      <a:pt x="5" y="9"/>
                    </a:lnTo>
                    <a:lnTo>
                      <a:pt x="7" y="9"/>
                    </a:lnTo>
                    <a:lnTo>
                      <a:pt x="8" y="6"/>
                    </a:lnTo>
                    <a:lnTo>
                      <a:pt x="8" y="4"/>
                    </a:lnTo>
                    <a:lnTo>
                      <a:pt x="7" y="3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4" y="1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81" name="Freeform 83"/>
              <p:cNvSpPr>
                <a:spLocks/>
              </p:cNvSpPr>
              <p:nvPr/>
            </p:nvSpPr>
            <p:spPr bwMode="auto">
              <a:xfrm>
                <a:off x="5304" y="2161"/>
                <a:ext cx="12" cy="7"/>
              </a:xfrm>
              <a:custGeom>
                <a:avLst/>
                <a:gdLst>
                  <a:gd name="T0" fmla="*/ 3 w 12"/>
                  <a:gd name="T1" fmla="*/ 0 h 15"/>
                  <a:gd name="T2" fmla="*/ 1 w 12"/>
                  <a:gd name="T3" fmla="*/ 0 h 15"/>
                  <a:gd name="T4" fmla="*/ 0 w 12"/>
                  <a:gd name="T5" fmla="*/ 0 h 15"/>
                  <a:gd name="T6" fmla="*/ 0 w 12"/>
                  <a:gd name="T7" fmla="*/ 0 h 15"/>
                  <a:gd name="T8" fmla="*/ 2 w 12"/>
                  <a:gd name="T9" fmla="*/ 0 h 15"/>
                  <a:gd name="T10" fmla="*/ 4 w 12"/>
                  <a:gd name="T11" fmla="*/ 0 h 15"/>
                  <a:gd name="T12" fmla="*/ 8 w 12"/>
                  <a:gd name="T13" fmla="*/ 0 h 15"/>
                  <a:gd name="T14" fmla="*/ 10 w 12"/>
                  <a:gd name="T15" fmla="*/ 0 h 15"/>
                  <a:gd name="T16" fmla="*/ 11 w 12"/>
                  <a:gd name="T17" fmla="*/ 0 h 15"/>
                  <a:gd name="T18" fmla="*/ 12 w 12"/>
                  <a:gd name="T19" fmla="*/ 0 h 15"/>
                  <a:gd name="T20" fmla="*/ 11 w 12"/>
                  <a:gd name="T21" fmla="*/ 0 h 15"/>
                  <a:gd name="T22" fmla="*/ 9 w 12"/>
                  <a:gd name="T23" fmla="*/ 0 h 15"/>
                  <a:gd name="T24" fmla="*/ 6 w 12"/>
                  <a:gd name="T25" fmla="*/ 0 h 15"/>
                  <a:gd name="T26" fmla="*/ 6 w 12"/>
                  <a:gd name="T27" fmla="*/ 0 h 15"/>
                  <a:gd name="T28" fmla="*/ 4 w 12"/>
                  <a:gd name="T29" fmla="*/ 0 h 15"/>
                  <a:gd name="T30" fmla="*/ 4 w 12"/>
                  <a:gd name="T31" fmla="*/ 0 h 15"/>
                  <a:gd name="T32" fmla="*/ 3 w 12"/>
                  <a:gd name="T33" fmla="*/ 0 h 1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2"/>
                  <a:gd name="T52" fmla="*/ 0 h 15"/>
                  <a:gd name="T53" fmla="*/ 12 w 12"/>
                  <a:gd name="T54" fmla="*/ 15 h 1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2" h="15">
                    <a:moveTo>
                      <a:pt x="3" y="15"/>
                    </a:moveTo>
                    <a:lnTo>
                      <a:pt x="1" y="11"/>
                    </a:lnTo>
                    <a:lnTo>
                      <a:pt x="0" y="6"/>
                    </a:lnTo>
                    <a:lnTo>
                      <a:pt x="0" y="3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8" y="2"/>
                    </a:lnTo>
                    <a:lnTo>
                      <a:pt x="10" y="5"/>
                    </a:lnTo>
                    <a:lnTo>
                      <a:pt x="11" y="6"/>
                    </a:lnTo>
                    <a:lnTo>
                      <a:pt x="12" y="9"/>
                    </a:lnTo>
                    <a:lnTo>
                      <a:pt x="11" y="11"/>
                    </a:lnTo>
                    <a:lnTo>
                      <a:pt x="9" y="12"/>
                    </a:lnTo>
                    <a:lnTo>
                      <a:pt x="6" y="14"/>
                    </a:lnTo>
                    <a:lnTo>
                      <a:pt x="6" y="15"/>
                    </a:lnTo>
                    <a:lnTo>
                      <a:pt x="4" y="15"/>
                    </a:lnTo>
                    <a:lnTo>
                      <a:pt x="3" y="1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82" name="Freeform 84"/>
              <p:cNvSpPr>
                <a:spLocks/>
              </p:cNvSpPr>
              <p:nvPr/>
            </p:nvSpPr>
            <p:spPr bwMode="auto">
              <a:xfrm>
                <a:off x="5330" y="2133"/>
                <a:ext cx="24" cy="9"/>
              </a:xfrm>
              <a:custGeom>
                <a:avLst/>
                <a:gdLst>
                  <a:gd name="T0" fmla="*/ 24 w 24"/>
                  <a:gd name="T1" fmla="*/ 1 h 18"/>
                  <a:gd name="T2" fmla="*/ 24 w 24"/>
                  <a:gd name="T3" fmla="*/ 1 h 18"/>
                  <a:gd name="T4" fmla="*/ 24 w 24"/>
                  <a:gd name="T5" fmla="*/ 1 h 18"/>
                  <a:gd name="T6" fmla="*/ 24 w 24"/>
                  <a:gd name="T7" fmla="*/ 1 h 18"/>
                  <a:gd name="T8" fmla="*/ 24 w 24"/>
                  <a:gd name="T9" fmla="*/ 1 h 18"/>
                  <a:gd name="T10" fmla="*/ 24 w 24"/>
                  <a:gd name="T11" fmla="*/ 1 h 18"/>
                  <a:gd name="T12" fmla="*/ 22 w 24"/>
                  <a:gd name="T13" fmla="*/ 1 h 18"/>
                  <a:gd name="T14" fmla="*/ 20 w 24"/>
                  <a:gd name="T15" fmla="*/ 1 h 18"/>
                  <a:gd name="T16" fmla="*/ 15 w 24"/>
                  <a:gd name="T17" fmla="*/ 1 h 18"/>
                  <a:gd name="T18" fmla="*/ 11 w 24"/>
                  <a:gd name="T19" fmla="*/ 1 h 18"/>
                  <a:gd name="T20" fmla="*/ 7 w 24"/>
                  <a:gd name="T21" fmla="*/ 1 h 18"/>
                  <a:gd name="T22" fmla="*/ 2 w 24"/>
                  <a:gd name="T23" fmla="*/ 1 h 18"/>
                  <a:gd name="T24" fmla="*/ 0 w 24"/>
                  <a:gd name="T25" fmla="*/ 1 h 18"/>
                  <a:gd name="T26" fmla="*/ 1 w 24"/>
                  <a:gd name="T27" fmla="*/ 1 h 18"/>
                  <a:gd name="T28" fmla="*/ 2 w 24"/>
                  <a:gd name="T29" fmla="*/ 1 h 18"/>
                  <a:gd name="T30" fmla="*/ 3 w 24"/>
                  <a:gd name="T31" fmla="*/ 1 h 18"/>
                  <a:gd name="T32" fmla="*/ 3 w 24"/>
                  <a:gd name="T33" fmla="*/ 1 h 18"/>
                  <a:gd name="T34" fmla="*/ 8 w 24"/>
                  <a:gd name="T35" fmla="*/ 0 h 18"/>
                  <a:gd name="T36" fmla="*/ 14 w 24"/>
                  <a:gd name="T37" fmla="*/ 0 h 18"/>
                  <a:gd name="T38" fmla="*/ 21 w 24"/>
                  <a:gd name="T39" fmla="*/ 1 h 18"/>
                  <a:gd name="T40" fmla="*/ 24 w 24"/>
                  <a:gd name="T41" fmla="*/ 1 h 1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24"/>
                  <a:gd name="T64" fmla="*/ 0 h 18"/>
                  <a:gd name="T65" fmla="*/ 24 w 24"/>
                  <a:gd name="T66" fmla="*/ 18 h 18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24" h="18">
                    <a:moveTo>
                      <a:pt x="24" y="6"/>
                    </a:moveTo>
                    <a:lnTo>
                      <a:pt x="24" y="7"/>
                    </a:lnTo>
                    <a:lnTo>
                      <a:pt x="24" y="9"/>
                    </a:lnTo>
                    <a:lnTo>
                      <a:pt x="24" y="10"/>
                    </a:lnTo>
                    <a:lnTo>
                      <a:pt x="24" y="13"/>
                    </a:lnTo>
                    <a:lnTo>
                      <a:pt x="22" y="15"/>
                    </a:lnTo>
                    <a:lnTo>
                      <a:pt x="20" y="16"/>
                    </a:lnTo>
                    <a:lnTo>
                      <a:pt x="15" y="18"/>
                    </a:lnTo>
                    <a:lnTo>
                      <a:pt x="11" y="16"/>
                    </a:lnTo>
                    <a:lnTo>
                      <a:pt x="7" y="15"/>
                    </a:lnTo>
                    <a:lnTo>
                      <a:pt x="2" y="12"/>
                    </a:lnTo>
                    <a:lnTo>
                      <a:pt x="0" y="7"/>
                    </a:lnTo>
                    <a:lnTo>
                      <a:pt x="1" y="4"/>
                    </a:lnTo>
                    <a:lnTo>
                      <a:pt x="2" y="3"/>
                    </a:lnTo>
                    <a:lnTo>
                      <a:pt x="3" y="1"/>
                    </a:lnTo>
                    <a:lnTo>
                      <a:pt x="8" y="0"/>
                    </a:lnTo>
                    <a:lnTo>
                      <a:pt x="14" y="0"/>
                    </a:lnTo>
                    <a:lnTo>
                      <a:pt x="21" y="1"/>
                    </a:lnTo>
                    <a:lnTo>
                      <a:pt x="24" y="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83" name="Freeform 85"/>
              <p:cNvSpPr>
                <a:spLocks/>
              </p:cNvSpPr>
              <p:nvPr/>
            </p:nvSpPr>
            <p:spPr bwMode="auto">
              <a:xfrm>
                <a:off x="5340" y="2176"/>
                <a:ext cx="27" cy="10"/>
              </a:xfrm>
              <a:custGeom>
                <a:avLst/>
                <a:gdLst>
                  <a:gd name="T0" fmla="*/ 21 w 27"/>
                  <a:gd name="T1" fmla="*/ 1 h 19"/>
                  <a:gd name="T2" fmla="*/ 24 w 27"/>
                  <a:gd name="T3" fmla="*/ 1 h 19"/>
                  <a:gd name="T4" fmla="*/ 26 w 27"/>
                  <a:gd name="T5" fmla="*/ 1 h 19"/>
                  <a:gd name="T6" fmla="*/ 27 w 27"/>
                  <a:gd name="T7" fmla="*/ 1 h 19"/>
                  <a:gd name="T8" fmla="*/ 26 w 27"/>
                  <a:gd name="T9" fmla="*/ 1 h 19"/>
                  <a:gd name="T10" fmla="*/ 24 w 27"/>
                  <a:gd name="T11" fmla="*/ 1 h 19"/>
                  <a:gd name="T12" fmla="*/ 18 w 27"/>
                  <a:gd name="T13" fmla="*/ 1 h 19"/>
                  <a:gd name="T14" fmla="*/ 12 w 27"/>
                  <a:gd name="T15" fmla="*/ 1 h 19"/>
                  <a:gd name="T16" fmla="*/ 4 w 27"/>
                  <a:gd name="T17" fmla="*/ 1 h 19"/>
                  <a:gd name="T18" fmla="*/ 0 w 27"/>
                  <a:gd name="T19" fmla="*/ 1 h 19"/>
                  <a:gd name="T20" fmla="*/ 1 w 27"/>
                  <a:gd name="T21" fmla="*/ 1 h 19"/>
                  <a:gd name="T22" fmla="*/ 5 w 27"/>
                  <a:gd name="T23" fmla="*/ 1 h 19"/>
                  <a:gd name="T24" fmla="*/ 10 w 27"/>
                  <a:gd name="T25" fmla="*/ 0 h 19"/>
                  <a:gd name="T26" fmla="*/ 11 w 27"/>
                  <a:gd name="T27" fmla="*/ 0 h 19"/>
                  <a:gd name="T28" fmla="*/ 13 w 27"/>
                  <a:gd name="T29" fmla="*/ 0 h 19"/>
                  <a:gd name="T30" fmla="*/ 17 w 27"/>
                  <a:gd name="T31" fmla="*/ 1 h 19"/>
                  <a:gd name="T32" fmla="*/ 21 w 27"/>
                  <a:gd name="T33" fmla="*/ 1 h 19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7"/>
                  <a:gd name="T52" fmla="*/ 0 h 19"/>
                  <a:gd name="T53" fmla="*/ 27 w 27"/>
                  <a:gd name="T54" fmla="*/ 19 h 19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7" h="19">
                    <a:moveTo>
                      <a:pt x="21" y="4"/>
                    </a:moveTo>
                    <a:lnTo>
                      <a:pt x="24" y="6"/>
                    </a:lnTo>
                    <a:lnTo>
                      <a:pt x="26" y="9"/>
                    </a:lnTo>
                    <a:lnTo>
                      <a:pt x="27" y="12"/>
                    </a:lnTo>
                    <a:lnTo>
                      <a:pt x="26" y="15"/>
                    </a:lnTo>
                    <a:lnTo>
                      <a:pt x="24" y="18"/>
                    </a:lnTo>
                    <a:lnTo>
                      <a:pt x="18" y="19"/>
                    </a:lnTo>
                    <a:lnTo>
                      <a:pt x="12" y="19"/>
                    </a:lnTo>
                    <a:lnTo>
                      <a:pt x="4" y="16"/>
                    </a:lnTo>
                    <a:lnTo>
                      <a:pt x="0" y="10"/>
                    </a:lnTo>
                    <a:lnTo>
                      <a:pt x="1" y="6"/>
                    </a:lnTo>
                    <a:lnTo>
                      <a:pt x="5" y="1"/>
                    </a:lnTo>
                    <a:lnTo>
                      <a:pt x="10" y="0"/>
                    </a:lnTo>
                    <a:lnTo>
                      <a:pt x="11" y="0"/>
                    </a:lnTo>
                    <a:lnTo>
                      <a:pt x="13" y="0"/>
                    </a:lnTo>
                    <a:lnTo>
                      <a:pt x="17" y="1"/>
                    </a:lnTo>
                    <a:lnTo>
                      <a:pt x="21" y="4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84" name="Freeform 86"/>
              <p:cNvSpPr>
                <a:spLocks/>
              </p:cNvSpPr>
              <p:nvPr/>
            </p:nvSpPr>
            <p:spPr bwMode="auto">
              <a:xfrm>
                <a:off x="5213" y="3974"/>
                <a:ext cx="82" cy="370"/>
              </a:xfrm>
              <a:custGeom>
                <a:avLst/>
                <a:gdLst>
                  <a:gd name="T0" fmla="*/ 2 w 99"/>
                  <a:gd name="T1" fmla="*/ 0 h 741"/>
                  <a:gd name="T2" fmla="*/ 2 w 99"/>
                  <a:gd name="T3" fmla="*/ 0 h 741"/>
                  <a:gd name="T4" fmla="*/ 2 w 99"/>
                  <a:gd name="T5" fmla="*/ 0 h 741"/>
                  <a:gd name="T6" fmla="*/ 2 w 99"/>
                  <a:gd name="T7" fmla="*/ 0 h 741"/>
                  <a:gd name="T8" fmla="*/ 2 w 99"/>
                  <a:gd name="T9" fmla="*/ 0 h 741"/>
                  <a:gd name="T10" fmla="*/ 2 w 99"/>
                  <a:gd name="T11" fmla="*/ 0 h 741"/>
                  <a:gd name="T12" fmla="*/ 2 w 99"/>
                  <a:gd name="T13" fmla="*/ 0 h 741"/>
                  <a:gd name="T14" fmla="*/ 2 w 99"/>
                  <a:gd name="T15" fmla="*/ 0 h 741"/>
                  <a:gd name="T16" fmla="*/ 2 w 99"/>
                  <a:gd name="T17" fmla="*/ 0 h 741"/>
                  <a:gd name="T18" fmla="*/ 2 w 99"/>
                  <a:gd name="T19" fmla="*/ 0 h 741"/>
                  <a:gd name="T20" fmla="*/ 2 w 99"/>
                  <a:gd name="T21" fmla="*/ 0 h 741"/>
                  <a:gd name="T22" fmla="*/ 2 w 99"/>
                  <a:gd name="T23" fmla="*/ 0 h 741"/>
                  <a:gd name="T24" fmla="*/ 2 w 99"/>
                  <a:gd name="T25" fmla="*/ 0 h 741"/>
                  <a:gd name="T26" fmla="*/ 2 w 99"/>
                  <a:gd name="T27" fmla="*/ 0 h 741"/>
                  <a:gd name="T28" fmla="*/ 2 w 99"/>
                  <a:gd name="T29" fmla="*/ 0 h 741"/>
                  <a:gd name="T30" fmla="*/ 2 w 99"/>
                  <a:gd name="T31" fmla="*/ 0 h 741"/>
                  <a:gd name="T32" fmla="*/ 2 w 99"/>
                  <a:gd name="T33" fmla="*/ 0 h 741"/>
                  <a:gd name="T34" fmla="*/ 2 w 99"/>
                  <a:gd name="T35" fmla="*/ 0 h 741"/>
                  <a:gd name="T36" fmla="*/ 2 w 99"/>
                  <a:gd name="T37" fmla="*/ 0 h 741"/>
                  <a:gd name="T38" fmla="*/ 2 w 99"/>
                  <a:gd name="T39" fmla="*/ 0 h 741"/>
                  <a:gd name="T40" fmla="*/ 2 w 99"/>
                  <a:gd name="T41" fmla="*/ 0 h 741"/>
                  <a:gd name="T42" fmla="*/ 2 w 99"/>
                  <a:gd name="T43" fmla="*/ 0 h 741"/>
                  <a:gd name="T44" fmla="*/ 2 w 99"/>
                  <a:gd name="T45" fmla="*/ 0 h 741"/>
                  <a:gd name="T46" fmla="*/ 2 w 99"/>
                  <a:gd name="T47" fmla="*/ 0 h 741"/>
                  <a:gd name="T48" fmla="*/ 2 w 99"/>
                  <a:gd name="T49" fmla="*/ 0 h 741"/>
                  <a:gd name="T50" fmla="*/ 2 w 99"/>
                  <a:gd name="T51" fmla="*/ 0 h 741"/>
                  <a:gd name="T52" fmla="*/ 2 w 99"/>
                  <a:gd name="T53" fmla="*/ 0 h 741"/>
                  <a:gd name="T54" fmla="*/ 2 w 99"/>
                  <a:gd name="T55" fmla="*/ 0 h 741"/>
                  <a:gd name="T56" fmla="*/ 2 w 99"/>
                  <a:gd name="T57" fmla="*/ 0 h 741"/>
                  <a:gd name="T58" fmla="*/ 2 w 99"/>
                  <a:gd name="T59" fmla="*/ 0 h 741"/>
                  <a:gd name="T60" fmla="*/ 2 w 99"/>
                  <a:gd name="T61" fmla="*/ 0 h 741"/>
                  <a:gd name="T62" fmla="*/ 2 w 99"/>
                  <a:gd name="T63" fmla="*/ 0 h 741"/>
                  <a:gd name="T64" fmla="*/ 2 w 99"/>
                  <a:gd name="T65" fmla="*/ 0 h 741"/>
                  <a:gd name="T66" fmla="*/ 2 w 99"/>
                  <a:gd name="T67" fmla="*/ 0 h 741"/>
                  <a:gd name="T68" fmla="*/ 2 w 99"/>
                  <a:gd name="T69" fmla="*/ 0 h 741"/>
                  <a:gd name="T70" fmla="*/ 2 w 99"/>
                  <a:gd name="T71" fmla="*/ 0 h 741"/>
                  <a:gd name="T72" fmla="*/ 1 w 99"/>
                  <a:gd name="T73" fmla="*/ 0 h 741"/>
                  <a:gd name="T74" fmla="*/ 0 w 99"/>
                  <a:gd name="T75" fmla="*/ 0 h 741"/>
                  <a:gd name="T76" fmla="*/ 0 w 99"/>
                  <a:gd name="T77" fmla="*/ 0 h 741"/>
                  <a:gd name="T78" fmla="*/ 0 w 99"/>
                  <a:gd name="T79" fmla="*/ 0 h 741"/>
                  <a:gd name="T80" fmla="*/ 0 w 99"/>
                  <a:gd name="T81" fmla="*/ 0 h 741"/>
                  <a:gd name="T82" fmla="*/ 2 w 99"/>
                  <a:gd name="T83" fmla="*/ 0 h 741"/>
                  <a:gd name="T84" fmla="*/ 2 w 99"/>
                  <a:gd name="T85" fmla="*/ 0 h 741"/>
                  <a:gd name="T86" fmla="*/ 2 w 99"/>
                  <a:gd name="T87" fmla="*/ 0 h 741"/>
                  <a:gd name="T88" fmla="*/ 2 w 99"/>
                  <a:gd name="T89" fmla="*/ 0 h 741"/>
                  <a:gd name="T90" fmla="*/ 2 w 99"/>
                  <a:gd name="T91" fmla="*/ 0 h 741"/>
                  <a:gd name="T92" fmla="*/ 2 w 99"/>
                  <a:gd name="T93" fmla="*/ 0 h 741"/>
                  <a:gd name="T94" fmla="*/ 2 w 99"/>
                  <a:gd name="T95" fmla="*/ 0 h 741"/>
                  <a:gd name="T96" fmla="*/ 2 w 99"/>
                  <a:gd name="T97" fmla="*/ 0 h 741"/>
                  <a:gd name="T98" fmla="*/ 2 w 99"/>
                  <a:gd name="T99" fmla="*/ 0 h 741"/>
                  <a:gd name="T100" fmla="*/ 2 w 99"/>
                  <a:gd name="T101" fmla="*/ 0 h 741"/>
                  <a:gd name="T102" fmla="*/ 2 w 99"/>
                  <a:gd name="T103" fmla="*/ 0 h 741"/>
                  <a:gd name="T104" fmla="*/ 2 w 99"/>
                  <a:gd name="T105" fmla="*/ 0 h 741"/>
                  <a:gd name="T106" fmla="*/ 2 w 99"/>
                  <a:gd name="T107" fmla="*/ 0 h 741"/>
                  <a:gd name="T108" fmla="*/ 2 w 99"/>
                  <a:gd name="T109" fmla="*/ 0 h 741"/>
                  <a:gd name="T110" fmla="*/ 2 w 99"/>
                  <a:gd name="T111" fmla="*/ 0 h 741"/>
                  <a:gd name="T112" fmla="*/ 2 w 99"/>
                  <a:gd name="T113" fmla="*/ 0 h 741"/>
                  <a:gd name="T114" fmla="*/ 2 w 99"/>
                  <a:gd name="T115" fmla="*/ 0 h 741"/>
                  <a:gd name="T116" fmla="*/ 2 w 99"/>
                  <a:gd name="T117" fmla="*/ 0 h 741"/>
                  <a:gd name="T118" fmla="*/ 2 w 99"/>
                  <a:gd name="T119" fmla="*/ 0 h 741"/>
                  <a:gd name="T120" fmla="*/ 2 w 99"/>
                  <a:gd name="T121" fmla="*/ 0 h 741"/>
                  <a:gd name="T122" fmla="*/ 2 w 99"/>
                  <a:gd name="T123" fmla="*/ 0 h 741"/>
                  <a:gd name="T124" fmla="*/ 2 w 99"/>
                  <a:gd name="T125" fmla="*/ 0 h 74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  <a:gd name="T189" fmla="*/ 0 w 99"/>
                  <a:gd name="T190" fmla="*/ 0 h 741"/>
                  <a:gd name="T191" fmla="*/ 99 w 99"/>
                  <a:gd name="T192" fmla="*/ 741 h 741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T189" t="T190" r="T191" b="T192"/>
                <a:pathLst>
                  <a:path w="99" h="741">
                    <a:moveTo>
                      <a:pt x="22" y="741"/>
                    </a:moveTo>
                    <a:lnTo>
                      <a:pt x="25" y="738"/>
                    </a:lnTo>
                    <a:lnTo>
                      <a:pt x="34" y="729"/>
                    </a:lnTo>
                    <a:lnTo>
                      <a:pt x="46" y="714"/>
                    </a:lnTo>
                    <a:lnTo>
                      <a:pt x="61" y="693"/>
                    </a:lnTo>
                    <a:lnTo>
                      <a:pt x="75" y="668"/>
                    </a:lnTo>
                    <a:lnTo>
                      <a:pt x="87" y="636"/>
                    </a:lnTo>
                    <a:lnTo>
                      <a:pt x="95" y="602"/>
                    </a:lnTo>
                    <a:lnTo>
                      <a:pt x="99" y="561"/>
                    </a:lnTo>
                    <a:lnTo>
                      <a:pt x="98" y="515"/>
                    </a:lnTo>
                    <a:lnTo>
                      <a:pt x="93" y="474"/>
                    </a:lnTo>
                    <a:lnTo>
                      <a:pt x="88" y="438"/>
                    </a:lnTo>
                    <a:lnTo>
                      <a:pt x="80" y="410"/>
                    </a:lnTo>
                    <a:lnTo>
                      <a:pt x="71" y="384"/>
                    </a:lnTo>
                    <a:lnTo>
                      <a:pt x="61" y="362"/>
                    </a:lnTo>
                    <a:lnTo>
                      <a:pt x="51" y="342"/>
                    </a:lnTo>
                    <a:lnTo>
                      <a:pt x="41" y="326"/>
                    </a:lnTo>
                    <a:lnTo>
                      <a:pt x="27" y="288"/>
                    </a:lnTo>
                    <a:lnTo>
                      <a:pt x="20" y="245"/>
                    </a:lnTo>
                    <a:lnTo>
                      <a:pt x="16" y="197"/>
                    </a:lnTo>
                    <a:lnTo>
                      <a:pt x="16" y="147"/>
                    </a:lnTo>
                    <a:lnTo>
                      <a:pt x="19" y="125"/>
                    </a:lnTo>
                    <a:lnTo>
                      <a:pt x="23" y="102"/>
                    </a:lnTo>
                    <a:lnTo>
                      <a:pt x="31" y="81"/>
                    </a:lnTo>
                    <a:lnTo>
                      <a:pt x="39" y="63"/>
                    </a:lnTo>
                    <a:lnTo>
                      <a:pt x="47" y="48"/>
                    </a:lnTo>
                    <a:lnTo>
                      <a:pt x="54" y="38"/>
                    </a:lnTo>
                    <a:lnTo>
                      <a:pt x="59" y="30"/>
                    </a:lnTo>
                    <a:lnTo>
                      <a:pt x="61" y="27"/>
                    </a:lnTo>
                    <a:lnTo>
                      <a:pt x="56" y="0"/>
                    </a:lnTo>
                    <a:lnTo>
                      <a:pt x="46" y="14"/>
                    </a:lnTo>
                    <a:lnTo>
                      <a:pt x="35" y="30"/>
                    </a:lnTo>
                    <a:lnTo>
                      <a:pt x="25" y="50"/>
                    </a:lnTo>
                    <a:lnTo>
                      <a:pt x="18" y="71"/>
                    </a:lnTo>
                    <a:lnTo>
                      <a:pt x="10" y="92"/>
                    </a:lnTo>
                    <a:lnTo>
                      <a:pt x="5" y="114"/>
                    </a:lnTo>
                    <a:lnTo>
                      <a:pt x="1" y="134"/>
                    </a:lnTo>
                    <a:lnTo>
                      <a:pt x="0" y="152"/>
                    </a:lnTo>
                    <a:lnTo>
                      <a:pt x="0" y="179"/>
                    </a:lnTo>
                    <a:lnTo>
                      <a:pt x="0" y="203"/>
                    </a:lnTo>
                    <a:lnTo>
                      <a:pt x="0" y="228"/>
                    </a:lnTo>
                    <a:lnTo>
                      <a:pt x="2" y="254"/>
                    </a:lnTo>
                    <a:lnTo>
                      <a:pt x="7" y="279"/>
                    </a:lnTo>
                    <a:lnTo>
                      <a:pt x="13" y="306"/>
                    </a:lnTo>
                    <a:lnTo>
                      <a:pt x="24" y="336"/>
                    </a:lnTo>
                    <a:lnTo>
                      <a:pt x="38" y="368"/>
                    </a:lnTo>
                    <a:lnTo>
                      <a:pt x="48" y="389"/>
                    </a:lnTo>
                    <a:lnTo>
                      <a:pt x="56" y="411"/>
                    </a:lnTo>
                    <a:lnTo>
                      <a:pt x="64" y="434"/>
                    </a:lnTo>
                    <a:lnTo>
                      <a:pt x="69" y="456"/>
                    </a:lnTo>
                    <a:lnTo>
                      <a:pt x="74" y="480"/>
                    </a:lnTo>
                    <a:lnTo>
                      <a:pt x="77" y="506"/>
                    </a:lnTo>
                    <a:lnTo>
                      <a:pt x="78" y="534"/>
                    </a:lnTo>
                    <a:lnTo>
                      <a:pt x="79" y="564"/>
                    </a:lnTo>
                    <a:lnTo>
                      <a:pt x="77" y="596"/>
                    </a:lnTo>
                    <a:lnTo>
                      <a:pt x="72" y="624"/>
                    </a:lnTo>
                    <a:lnTo>
                      <a:pt x="63" y="651"/>
                    </a:lnTo>
                    <a:lnTo>
                      <a:pt x="53" y="675"/>
                    </a:lnTo>
                    <a:lnTo>
                      <a:pt x="42" y="695"/>
                    </a:lnTo>
                    <a:lnTo>
                      <a:pt x="33" y="708"/>
                    </a:lnTo>
                    <a:lnTo>
                      <a:pt x="25" y="717"/>
                    </a:lnTo>
                    <a:lnTo>
                      <a:pt x="20" y="720"/>
                    </a:lnTo>
                    <a:lnTo>
                      <a:pt x="22" y="74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85" name="Freeform 87"/>
              <p:cNvSpPr>
                <a:spLocks/>
              </p:cNvSpPr>
              <p:nvPr/>
            </p:nvSpPr>
            <p:spPr bwMode="auto">
              <a:xfrm>
                <a:off x="5153" y="3467"/>
                <a:ext cx="155" cy="657"/>
              </a:xfrm>
              <a:custGeom>
                <a:avLst/>
                <a:gdLst>
                  <a:gd name="T0" fmla="*/ 92 w 155"/>
                  <a:gd name="T1" fmla="*/ 0 h 1315"/>
                  <a:gd name="T2" fmla="*/ 98 w 155"/>
                  <a:gd name="T3" fmla="*/ 0 h 1315"/>
                  <a:gd name="T4" fmla="*/ 108 w 155"/>
                  <a:gd name="T5" fmla="*/ 0 h 1315"/>
                  <a:gd name="T6" fmla="*/ 119 w 155"/>
                  <a:gd name="T7" fmla="*/ 0 h 1315"/>
                  <a:gd name="T8" fmla="*/ 128 w 155"/>
                  <a:gd name="T9" fmla="*/ 0 h 1315"/>
                  <a:gd name="T10" fmla="*/ 137 w 155"/>
                  <a:gd name="T11" fmla="*/ 0 h 1315"/>
                  <a:gd name="T12" fmla="*/ 145 w 155"/>
                  <a:gd name="T13" fmla="*/ 0 h 1315"/>
                  <a:gd name="T14" fmla="*/ 150 w 155"/>
                  <a:gd name="T15" fmla="*/ 0 h 1315"/>
                  <a:gd name="T16" fmla="*/ 154 w 155"/>
                  <a:gd name="T17" fmla="*/ 0 h 1315"/>
                  <a:gd name="T18" fmla="*/ 155 w 155"/>
                  <a:gd name="T19" fmla="*/ 0 h 1315"/>
                  <a:gd name="T20" fmla="*/ 150 w 155"/>
                  <a:gd name="T21" fmla="*/ 0 h 1315"/>
                  <a:gd name="T22" fmla="*/ 135 w 155"/>
                  <a:gd name="T23" fmla="*/ 0 h 1315"/>
                  <a:gd name="T24" fmla="*/ 112 w 155"/>
                  <a:gd name="T25" fmla="*/ 0 h 1315"/>
                  <a:gd name="T26" fmla="*/ 86 w 155"/>
                  <a:gd name="T27" fmla="*/ 0 h 1315"/>
                  <a:gd name="T28" fmla="*/ 60 w 155"/>
                  <a:gd name="T29" fmla="*/ 0 h 1315"/>
                  <a:gd name="T30" fmla="*/ 37 w 155"/>
                  <a:gd name="T31" fmla="*/ 0 h 1315"/>
                  <a:gd name="T32" fmla="*/ 21 w 155"/>
                  <a:gd name="T33" fmla="*/ 0 h 1315"/>
                  <a:gd name="T34" fmla="*/ 15 w 155"/>
                  <a:gd name="T35" fmla="*/ 0 h 1315"/>
                  <a:gd name="T36" fmla="*/ 17 w 155"/>
                  <a:gd name="T37" fmla="*/ 0 h 1315"/>
                  <a:gd name="T38" fmla="*/ 23 w 155"/>
                  <a:gd name="T39" fmla="*/ 0 h 1315"/>
                  <a:gd name="T40" fmla="*/ 33 w 155"/>
                  <a:gd name="T41" fmla="*/ 0 h 1315"/>
                  <a:gd name="T42" fmla="*/ 44 w 155"/>
                  <a:gd name="T43" fmla="*/ 0 h 1315"/>
                  <a:gd name="T44" fmla="*/ 54 w 155"/>
                  <a:gd name="T45" fmla="*/ 0 h 1315"/>
                  <a:gd name="T46" fmla="*/ 63 w 155"/>
                  <a:gd name="T47" fmla="*/ 0 h 1315"/>
                  <a:gd name="T48" fmla="*/ 70 w 155"/>
                  <a:gd name="T49" fmla="*/ 0 h 1315"/>
                  <a:gd name="T50" fmla="*/ 72 w 155"/>
                  <a:gd name="T51" fmla="*/ 0 h 1315"/>
                  <a:gd name="T52" fmla="*/ 69 w 155"/>
                  <a:gd name="T53" fmla="*/ 0 h 1315"/>
                  <a:gd name="T54" fmla="*/ 66 w 155"/>
                  <a:gd name="T55" fmla="*/ 0 h 1315"/>
                  <a:gd name="T56" fmla="*/ 58 w 155"/>
                  <a:gd name="T57" fmla="*/ 0 h 1315"/>
                  <a:gd name="T58" fmla="*/ 47 w 155"/>
                  <a:gd name="T59" fmla="*/ 0 h 1315"/>
                  <a:gd name="T60" fmla="*/ 34 w 155"/>
                  <a:gd name="T61" fmla="*/ 0 h 1315"/>
                  <a:gd name="T62" fmla="*/ 21 w 155"/>
                  <a:gd name="T63" fmla="*/ 0 h 1315"/>
                  <a:gd name="T64" fmla="*/ 10 w 155"/>
                  <a:gd name="T65" fmla="*/ 0 h 1315"/>
                  <a:gd name="T66" fmla="*/ 3 w 155"/>
                  <a:gd name="T67" fmla="*/ 0 h 1315"/>
                  <a:gd name="T68" fmla="*/ 0 w 155"/>
                  <a:gd name="T69" fmla="*/ 0 h 1315"/>
                  <a:gd name="T70" fmla="*/ 5 w 155"/>
                  <a:gd name="T71" fmla="*/ 0 h 1315"/>
                  <a:gd name="T72" fmla="*/ 21 w 155"/>
                  <a:gd name="T73" fmla="*/ 0 h 1315"/>
                  <a:gd name="T74" fmla="*/ 43 w 155"/>
                  <a:gd name="T75" fmla="*/ 0 h 1315"/>
                  <a:gd name="T76" fmla="*/ 68 w 155"/>
                  <a:gd name="T77" fmla="*/ 0 h 1315"/>
                  <a:gd name="T78" fmla="*/ 92 w 155"/>
                  <a:gd name="T79" fmla="*/ 0 h 1315"/>
                  <a:gd name="T80" fmla="*/ 113 w 155"/>
                  <a:gd name="T81" fmla="*/ 0 h 1315"/>
                  <a:gd name="T82" fmla="*/ 129 w 155"/>
                  <a:gd name="T83" fmla="*/ 0 h 1315"/>
                  <a:gd name="T84" fmla="*/ 135 w 155"/>
                  <a:gd name="T85" fmla="*/ 0 h 1315"/>
                  <a:gd name="T86" fmla="*/ 134 w 155"/>
                  <a:gd name="T87" fmla="*/ 0 h 1315"/>
                  <a:gd name="T88" fmla="*/ 132 w 155"/>
                  <a:gd name="T89" fmla="*/ 0 h 1315"/>
                  <a:gd name="T90" fmla="*/ 128 w 155"/>
                  <a:gd name="T91" fmla="*/ 0 h 1315"/>
                  <a:gd name="T92" fmla="*/ 123 w 155"/>
                  <a:gd name="T93" fmla="*/ 0 h 1315"/>
                  <a:gd name="T94" fmla="*/ 118 w 155"/>
                  <a:gd name="T95" fmla="*/ 0 h 1315"/>
                  <a:gd name="T96" fmla="*/ 110 w 155"/>
                  <a:gd name="T97" fmla="*/ 0 h 1315"/>
                  <a:gd name="T98" fmla="*/ 101 w 155"/>
                  <a:gd name="T99" fmla="*/ 0 h 1315"/>
                  <a:gd name="T100" fmla="*/ 92 w 155"/>
                  <a:gd name="T101" fmla="*/ 0 h 1315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w 155"/>
                  <a:gd name="T154" fmla="*/ 0 h 1315"/>
                  <a:gd name="T155" fmla="*/ 155 w 155"/>
                  <a:gd name="T156" fmla="*/ 1315 h 1315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T153" t="T154" r="T155" b="T156"/>
                <a:pathLst>
                  <a:path w="155" h="1315">
                    <a:moveTo>
                      <a:pt x="92" y="1292"/>
                    </a:moveTo>
                    <a:lnTo>
                      <a:pt x="98" y="1315"/>
                    </a:lnTo>
                    <a:lnTo>
                      <a:pt x="108" y="1297"/>
                    </a:lnTo>
                    <a:lnTo>
                      <a:pt x="119" y="1273"/>
                    </a:lnTo>
                    <a:lnTo>
                      <a:pt x="128" y="1246"/>
                    </a:lnTo>
                    <a:lnTo>
                      <a:pt x="137" y="1219"/>
                    </a:lnTo>
                    <a:lnTo>
                      <a:pt x="145" y="1192"/>
                    </a:lnTo>
                    <a:lnTo>
                      <a:pt x="150" y="1166"/>
                    </a:lnTo>
                    <a:lnTo>
                      <a:pt x="154" y="1144"/>
                    </a:lnTo>
                    <a:lnTo>
                      <a:pt x="155" y="1127"/>
                    </a:lnTo>
                    <a:lnTo>
                      <a:pt x="150" y="1028"/>
                    </a:lnTo>
                    <a:lnTo>
                      <a:pt x="135" y="937"/>
                    </a:lnTo>
                    <a:lnTo>
                      <a:pt x="112" y="849"/>
                    </a:lnTo>
                    <a:lnTo>
                      <a:pt x="86" y="762"/>
                    </a:lnTo>
                    <a:lnTo>
                      <a:pt x="60" y="670"/>
                    </a:lnTo>
                    <a:lnTo>
                      <a:pt x="37" y="571"/>
                    </a:lnTo>
                    <a:lnTo>
                      <a:pt x="21" y="459"/>
                    </a:lnTo>
                    <a:lnTo>
                      <a:pt x="15" y="330"/>
                    </a:lnTo>
                    <a:lnTo>
                      <a:pt x="17" y="285"/>
                    </a:lnTo>
                    <a:lnTo>
                      <a:pt x="23" y="235"/>
                    </a:lnTo>
                    <a:lnTo>
                      <a:pt x="33" y="188"/>
                    </a:lnTo>
                    <a:lnTo>
                      <a:pt x="44" y="141"/>
                    </a:lnTo>
                    <a:lnTo>
                      <a:pt x="54" y="101"/>
                    </a:lnTo>
                    <a:lnTo>
                      <a:pt x="63" y="68"/>
                    </a:lnTo>
                    <a:lnTo>
                      <a:pt x="70" y="47"/>
                    </a:lnTo>
                    <a:lnTo>
                      <a:pt x="72" y="39"/>
                    </a:lnTo>
                    <a:lnTo>
                      <a:pt x="69" y="0"/>
                    </a:lnTo>
                    <a:lnTo>
                      <a:pt x="66" y="8"/>
                    </a:lnTo>
                    <a:lnTo>
                      <a:pt x="58" y="32"/>
                    </a:lnTo>
                    <a:lnTo>
                      <a:pt x="47" y="66"/>
                    </a:lnTo>
                    <a:lnTo>
                      <a:pt x="34" y="111"/>
                    </a:lnTo>
                    <a:lnTo>
                      <a:pt x="21" y="162"/>
                    </a:lnTo>
                    <a:lnTo>
                      <a:pt x="10" y="218"/>
                    </a:lnTo>
                    <a:lnTo>
                      <a:pt x="3" y="274"/>
                    </a:lnTo>
                    <a:lnTo>
                      <a:pt x="0" y="330"/>
                    </a:lnTo>
                    <a:lnTo>
                      <a:pt x="5" y="454"/>
                    </a:lnTo>
                    <a:lnTo>
                      <a:pt x="21" y="570"/>
                    </a:lnTo>
                    <a:lnTo>
                      <a:pt x="43" y="678"/>
                    </a:lnTo>
                    <a:lnTo>
                      <a:pt x="68" y="777"/>
                    </a:lnTo>
                    <a:lnTo>
                      <a:pt x="92" y="871"/>
                    </a:lnTo>
                    <a:lnTo>
                      <a:pt x="113" y="958"/>
                    </a:lnTo>
                    <a:lnTo>
                      <a:pt x="129" y="1042"/>
                    </a:lnTo>
                    <a:lnTo>
                      <a:pt x="135" y="1121"/>
                    </a:lnTo>
                    <a:lnTo>
                      <a:pt x="134" y="1132"/>
                    </a:lnTo>
                    <a:lnTo>
                      <a:pt x="132" y="1148"/>
                    </a:lnTo>
                    <a:lnTo>
                      <a:pt x="128" y="1168"/>
                    </a:lnTo>
                    <a:lnTo>
                      <a:pt x="123" y="1190"/>
                    </a:lnTo>
                    <a:lnTo>
                      <a:pt x="118" y="1216"/>
                    </a:lnTo>
                    <a:lnTo>
                      <a:pt x="110" y="1243"/>
                    </a:lnTo>
                    <a:lnTo>
                      <a:pt x="101" y="1268"/>
                    </a:lnTo>
                    <a:lnTo>
                      <a:pt x="92" y="129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86" name="Freeform 88"/>
              <p:cNvSpPr>
                <a:spLocks/>
              </p:cNvSpPr>
              <p:nvPr/>
            </p:nvSpPr>
            <p:spPr bwMode="auto">
              <a:xfrm>
                <a:off x="5226" y="3310"/>
                <a:ext cx="132" cy="660"/>
              </a:xfrm>
              <a:custGeom>
                <a:avLst/>
                <a:gdLst>
                  <a:gd name="T0" fmla="*/ 76 w 132"/>
                  <a:gd name="T1" fmla="*/ 1 h 1319"/>
                  <a:gd name="T2" fmla="*/ 80 w 132"/>
                  <a:gd name="T3" fmla="*/ 1 h 1319"/>
                  <a:gd name="T4" fmla="*/ 82 w 132"/>
                  <a:gd name="T5" fmla="*/ 1 h 1319"/>
                  <a:gd name="T6" fmla="*/ 89 w 132"/>
                  <a:gd name="T7" fmla="*/ 1 h 1319"/>
                  <a:gd name="T8" fmla="*/ 97 w 132"/>
                  <a:gd name="T9" fmla="*/ 1 h 1319"/>
                  <a:gd name="T10" fmla="*/ 106 w 132"/>
                  <a:gd name="T11" fmla="*/ 1 h 1319"/>
                  <a:gd name="T12" fmla="*/ 116 w 132"/>
                  <a:gd name="T13" fmla="*/ 1 h 1319"/>
                  <a:gd name="T14" fmla="*/ 125 w 132"/>
                  <a:gd name="T15" fmla="*/ 1 h 1319"/>
                  <a:gd name="T16" fmla="*/ 130 w 132"/>
                  <a:gd name="T17" fmla="*/ 1 h 1319"/>
                  <a:gd name="T18" fmla="*/ 132 w 132"/>
                  <a:gd name="T19" fmla="*/ 1 h 1319"/>
                  <a:gd name="T20" fmla="*/ 127 w 132"/>
                  <a:gd name="T21" fmla="*/ 1 h 1319"/>
                  <a:gd name="T22" fmla="*/ 114 w 132"/>
                  <a:gd name="T23" fmla="*/ 1 h 1319"/>
                  <a:gd name="T24" fmla="*/ 95 w 132"/>
                  <a:gd name="T25" fmla="*/ 1 h 1319"/>
                  <a:gd name="T26" fmla="*/ 75 w 132"/>
                  <a:gd name="T27" fmla="*/ 1 h 1319"/>
                  <a:gd name="T28" fmla="*/ 54 w 132"/>
                  <a:gd name="T29" fmla="*/ 1 h 1319"/>
                  <a:gd name="T30" fmla="*/ 36 w 132"/>
                  <a:gd name="T31" fmla="*/ 1 h 1319"/>
                  <a:gd name="T32" fmla="*/ 23 w 132"/>
                  <a:gd name="T33" fmla="*/ 1 h 1319"/>
                  <a:gd name="T34" fmla="*/ 18 w 132"/>
                  <a:gd name="T35" fmla="*/ 1 h 1319"/>
                  <a:gd name="T36" fmla="*/ 20 w 132"/>
                  <a:gd name="T37" fmla="*/ 1 h 1319"/>
                  <a:gd name="T38" fmla="*/ 25 w 132"/>
                  <a:gd name="T39" fmla="*/ 1 h 1319"/>
                  <a:gd name="T40" fmla="*/ 33 w 132"/>
                  <a:gd name="T41" fmla="*/ 1 h 1319"/>
                  <a:gd name="T42" fmla="*/ 42 w 132"/>
                  <a:gd name="T43" fmla="*/ 1 h 1319"/>
                  <a:gd name="T44" fmla="*/ 53 w 132"/>
                  <a:gd name="T45" fmla="*/ 1 h 1319"/>
                  <a:gd name="T46" fmla="*/ 63 w 132"/>
                  <a:gd name="T47" fmla="*/ 1 h 1319"/>
                  <a:gd name="T48" fmla="*/ 73 w 132"/>
                  <a:gd name="T49" fmla="*/ 1 h 1319"/>
                  <a:gd name="T50" fmla="*/ 80 w 132"/>
                  <a:gd name="T51" fmla="*/ 1 h 1319"/>
                  <a:gd name="T52" fmla="*/ 75 w 132"/>
                  <a:gd name="T53" fmla="*/ 0 h 1319"/>
                  <a:gd name="T54" fmla="*/ 61 w 132"/>
                  <a:gd name="T55" fmla="*/ 1 h 1319"/>
                  <a:gd name="T56" fmla="*/ 48 w 132"/>
                  <a:gd name="T57" fmla="*/ 1 h 1319"/>
                  <a:gd name="T58" fmla="*/ 35 w 132"/>
                  <a:gd name="T59" fmla="*/ 1 h 1319"/>
                  <a:gd name="T60" fmla="*/ 24 w 132"/>
                  <a:gd name="T61" fmla="*/ 1 h 1319"/>
                  <a:gd name="T62" fmla="*/ 14 w 132"/>
                  <a:gd name="T63" fmla="*/ 1 h 1319"/>
                  <a:gd name="T64" fmla="*/ 7 w 132"/>
                  <a:gd name="T65" fmla="*/ 1 h 1319"/>
                  <a:gd name="T66" fmla="*/ 2 w 132"/>
                  <a:gd name="T67" fmla="*/ 1 h 1319"/>
                  <a:gd name="T68" fmla="*/ 0 w 132"/>
                  <a:gd name="T69" fmla="*/ 1 h 1319"/>
                  <a:gd name="T70" fmla="*/ 6 w 132"/>
                  <a:gd name="T71" fmla="*/ 1 h 1319"/>
                  <a:gd name="T72" fmla="*/ 19 w 132"/>
                  <a:gd name="T73" fmla="*/ 1 h 1319"/>
                  <a:gd name="T74" fmla="*/ 37 w 132"/>
                  <a:gd name="T75" fmla="*/ 1 h 1319"/>
                  <a:gd name="T76" fmla="*/ 58 w 132"/>
                  <a:gd name="T77" fmla="*/ 1 h 1319"/>
                  <a:gd name="T78" fmla="*/ 78 w 132"/>
                  <a:gd name="T79" fmla="*/ 1 h 1319"/>
                  <a:gd name="T80" fmla="*/ 97 w 132"/>
                  <a:gd name="T81" fmla="*/ 1 h 1319"/>
                  <a:gd name="T82" fmla="*/ 110 w 132"/>
                  <a:gd name="T83" fmla="*/ 1 h 1319"/>
                  <a:gd name="T84" fmla="*/ 115 w 132"/>
                  <a:gd name="T85" fmla="*/ 1 h 1319"/>
                  <a:gd name="T86" fmla="*/ 114 w 132"/>
                  <a:gd name="T87" fmla="*/ 1 h 1319"/>
                  <a:gd name="T88" fmla="*/ 113 w 132"/>
                  <a:gd name="T89" fmla="*/ 1 h 1319"/>
                  <a:gd name="T90" fmla="*/ 110 w 132"/>
                  <a:gd name="T91" fmla="*/ 1 h 1319"/>
                  <a:gd name="T92" fmla="*/ 105 w 132"/>
                  <a:gd name="T93" fmla="*/ 1 h 1319"/>
                  <a:gd name="T94" fmla="*/ 99 w 132"/>
                  <a:gd name="T95" fmla="*/ 1 h 1319"/>
                  <a:gd name="T96" fmla="*/ 92 w 132"/>
                  <a:gd name="T97" fmla="*/ 1 h 1319"/>
                  <a:gd name="T98" fmla="*/ 85 w 132"/>
                  <a:gd name="T99" fmla="*/ 1 h 1319"/>
                  <a:gd name="T100" fmla="*/ 76 w 132"/>
                  <a:gd name="T101" fmla="*/ 1 h 1319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w 132"/>
                  <a:gd name="T154" fmla="*/ 0 h 1319"/>
                  <a:gd name="T155" fmla="*/ 132 w 132"/>
                  <a:gd name="T156" fmla="*/ 1319 h 1319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T153" t="T154" r="T155" b="T156"/>
                <a:pathLst>
                  <a:path w="132" h="1319">
                    <a:moveTo>
                      <a:pt x="76" y="1286"/>
                    </a:moveTo>
                    <a:lnTo>
                      <a:pt x="80" y="1319"/>
                    </a:lnTo>
                    <a:lnTo>
                      <a:pt x="82" y="1314"/>
                    </a:lnTo>
                    <a:lnTo>
                      <a:pt x="89" y="1303"/>
                    </a:lnTo>
                    <a:lnTo>
                      <a:pt x="97" y="1280"/>
                    </a:lnTo>
                    <a:lnTo>
                      <a:pt x="106" y="1250"/>
                    </a:lnTo>
                    <a:lnTo>
                      <a:pt x="116" y="1210"/>
                    </a:lnTo>
                    <a:lnTo>
                      <a:pt x="125" y="1162"/>
                    </a:lnTo>
                    <a:lnTo>
                      <a:pt x="130" y="1102"/>
                    </a:lnTo>
                    <a:lnTo>
                      <a:pt x="132" y="1033"/>
                    </a:lnTo>
                    <a:lnTo>
                      <a:pt x="127" y="935"/>
                    </a:lnTo>
                    <a:lnTo>
                      <a:pt x="114" y="835"/>
                    </a:lnTo>
                    <a:lnTo>
                      <a:pt x="95" y="734"/>
                    </a:lnTo>
                    <a:lnTo>
                      <a:pt x="75" y="634"/>
                    </a:lnTo>
                    <a:lnTo>
                      <a:pt x="54" y="537"/>
                    </a:lnTo>
                    <a:lnTo>
                      <a:pt x="36" y="441"/>
                    </a:lnTo>
                    <a:lnTo>
                      <a:pt x="23" y="349"/>
                    </a:lnTo>
                    <a:lnTo>
                      <a:pt x="18" y="264"/>
                    </a:lnTo>
                    <a:lnTo>
                      <a:pt x="20" y="223"/>
                    </a:lnTo>
                    <a:lnTo>
                      <a:pt x="25" y="184"/>
                    </a:lnTo>
                    <a:lnTo>
                      <a:pt x="33" y="147"/>
                    </a:lnTo>
                    <a:lnTo>
                      <a:pt x="42" y="112"/>
                    </a:lnTo>
                    <a:lnTo>
                      <a:pt x="53" y="84"/>
                    </a:lnTo>
                    <a:lnTo>
                      <a:pt x="63" y="60"/>
                    </a:lnTo>
                    <a:lnTo>
                      <a:pt x="73" y="40"/>
                    </a:lnTo>
                    <a:lnTo>
                      <a:pt x="80" y="30"/>
                    </a:lnTo>
                    <a:lnTo>
                      <a:pt x="75" y="0"/>
                    </a:lnTo>
                    <a:lnTo>
                      <a:pt x="61" y="21"/>
                    </a:lnTo>
                    <a:lnTo>
                      <a:pt x="48" y="51"/>
                    </a:lnTo>
                    <a:lnTo>
                      <a:pt x="35" y="85"/>
                    </a:lnTo>
                    <a:lnTo>
                      <a:pt x="24" y="123"/>
                    </a:lnTo>
                    <a:lnTo>
                      <a:pt x="14" y="162"/>
                    </a:lnTo>
                    <a:lnTo>
                      <a:pt x="7" y="201"/>
                    </a:lnTo>
                    <a:lnTo>
                      <a:pt x="2" y="237"/>
                    </a:lnTo>
                    <a:lnTo>
                      <a:pt x="0" y="267"/>
                    </a:lnTo>
                    <a:lnTo>
                      <a:pt x="6" y="361"/>
                    </a:lnTo>
                    <a:lnTo>
                      <a:pt x="19" y="459"/>
                    </a:lnTo>
                    <a:lnTo>
                      <a:pt x="37" y="557"/>
                    </a:lnTo>
                    <a:lnTo>
                      <a:pt x="58" y="656"/>
                    </a:lnTo>
                    <a:lnTo>
                      <a:pt x="78" y="755"/>
                    </a:lnTo>
                    <a:lnTo>
                      <a:pt x="97" y="851"/>
                    </a:lnTo>
                    <a:lnTo>
                      <a:pt x="110" y="943"/>
                    </a:lnTo>
                    <a:lnTo>
                      <a:pt x="115" y="1031"/>
                    </a:lnTo>
                    <a:lnTo>
                      <a:pt x="114" y="1070"/>
                    </a:lnTo>
                    <a:lnTo>
                      <a:pt x="113" y="1108"/>
                    </a:lnTo>
                    <a:lnTo>
                      <a:pt x="110" y="1144"/>
                    </a:lnTo>
                    <a:lnTo>
                      <a:pt x="105" y="1178"/>
                    </a:lnTo>
                    <a:lnTo>
                      <a:pt x="99" y="1211"/>
                    </a:lnTo>
                    <a:lnTo>
                      <a:pt x="92" y="1240"/>
                    </a:lnTo>
                    <a:lnTo>
                      <a:pt x="85" y="1265"/>
                    </a:lnTo>
                    <a:lnTo>
                      <a:pt x="76" y="128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87" name="Freeform 89"/>
              <p:cNvSpPr>
                <a:spLocks/>
              </p:cNvSpPr>
              <p:nvPr/>
            </p:nvSpPr>
            <p:spPr bwMode="auto">
              <a:xfrm>
                <a:off x="5154" y="4132"/>
                <a:ext cx="75" cy="110"/>
              </a:xfrm>
              <a:custGeom>
                <a:avLst/>
                <a:gdLst>
                  <a:gd name="T0" fmla="*/ 69 w 75"/>
                  <a:gd name="T1" fmla="*/ 0 h 220"/>
                  <a:gd name="T2" fmla="*/ 66 w 75"/>
                  <a:gd name="T3" fmla="*/ 1 h 220"/>
                  <a:gd name="T4" fmla="*/ 58 w 75"/>
                  <a:gd name="T5" fmla="*/ 1 h 220"/>
                  <a:gd name="T6" fmla="*/ 48 w 75"/>
                  <a:gd name="T7" fmla="*/ 1 h 220"/>
                  <a:gd name="T8" fmla="*/ 35 w 75"/>
                  <a:gd name="T9" fmla="*/ 1 h 220"/>
                  <a:gd name="T10" fmla="*/ 23 w 75"/>
                  <a:gd name="T11" fmla="*/ 1 h 220"/>
                  <a:gd name="T12" fmla="*/ 12 w 75"/>
                  <a:gd name="T13" fmla="*/ 1 h 220"/>
                  <a:gd name="T14" fmla="*/ 4 w 75"/>
                  <a:gd name="T15" fmla="*/ 1 h 220"/>
                  <a:gd name="T16" fmla="*/ 0 w 75"/>
                  <a:gd name="T17" fmla="*/ 1 h 220"/>
                  <a:gd name="T18" fmla="*/ 12 w 75"/>
                  <a:gd name="T19" fmla="*/ 1 h 220"/>
                  <a:gd name="T20" fmla="*/ 12 w 75"/>
                  <a:gd name="T21" fmla="*/ 1 h 220"/>
                  <a:gd name="T22" fmla="*/ 18 w 75"/>
                  <a:gd name="T23" fmla="*/ 1 h 220"/>
                  <a:gd name="T24" fmla="*/ 27 w 75"/>
                  <a:gd name="T25" fmla="*/ 1 h 220"/>
                  <a:gd name="T26" fmla="*/ 38 w 75"/>
                  <a:gd name="T27" fmla="*/ 1 h 220"/>
                  <a:gd name="T28" fmla="*/ 49 w 75"/>
                  <a:gd name="T29" fmla="*/ 1 h 220"/>
                  <a:gd name="T30" fmla="*/ 61 w 75"/>
                  <a:gd name="T31" fmla="*/ 1 h 220"/>
                  <a:gd name="T32" fmla="*/ 70 w 75"/>
                  <a:gd name="T33" fmla="*/ 1 h 220"/>
                  <a:gd name="T34" fmla="*/ 75 w 75"/>
                  <a:gd name="T35" fmla="*/ 1 h 220"/>
                  <a:gd name="T36" fmla="*/ 69 w 75"/>
                  <a:gd name="T37" fmla="*/ 0 h 22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75"/>
                  <a:gd name="T58" fmla="*/ 0 h 220"/>
                  <a:gd name="T59" fmla="*/ 75 w 75"/>
                  <a:gd name="T60" fmla="*/ 220 h 22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75" h="220">
                    <a:moveTo>
                      <a:pt x="69" y="0"/>
                    </a:moveTo>
                    <a:lnTo>
                      <a:pt x="66" y="3"/>
                    </a:lnTo>
                    <a:lnTo>
                      <a:pt x="58" y="10"/>
                    </a:lnTo>
                    <a:lnTo>
                      <a:pt x="48" y="27"/>
                    </a:lnTo>
                    <a:lnTo>
                      <a:pt x="35" y="48"/>
                    </a:lnTo>
                    <a:lnTo>
                      <a:pt x="23" y="78"/>
                    </a:lnTo>
                    <a:lnTo>
                      <a:pt x="12" y="117"/>
                    </a:lnTo>
                    <a:lnTo>
                      <a:pt x="4" y="163"/>
                    </a:lnTo>
                    <a:lnTo>
                      <a:pt x="0" y="220"/>
                    </a:lnTo>
                    <a:lnTo>
                      <a:pt x="12" y="211"/>
                    </a:lnTo>
                    <a:lnTo>
                      <a:pt x="12" y="174"/>
                    </a:lnTo>
                    <a:lnTo>
                      <a:pt x="18" y="138"/>
                    </a:lnTo>
                    <a:lnTo>
                      <a:pt x="27" y="105"/>
                    </a:lnTo>
                    <a:lnTo>
                      <a:pt x="38" y="75"/>
                    </a:lnTo>
                    <a:lnTo>
                      <a:pt x="49" y="51"/>
                    </a:lnTo>
                    <a:lnTo>
                      <a:pt x="61" y="33"/>
                    </a:lnTo>
                    <a:lnTo>
                      <a:pt x="70" y="21"/>
                    </a:lnTo>
                    <a:lnTo>
                      <a:pt x="75" y="18"/>
                    </a:lnTo>
                    <a:lnTo>
                      <a:pt x="69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71" name="5-конечная звезда 70"/>
          <p:cNvSpPr/>
          <p:nvPr/>
        </p:nvSpPr>
        <p:spPr>
          <a:xfrm flipH="1" flipV="1">
            <a:off x="500063" y="4902200"/>
            <a:ext cx="90487" cy="92075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2" name="5-конечная звезда 71"/>
          <p:cNvSpPr/>
          <p:nvPr/>
        </p:nvSpPr>
        <p:spPr>
          <a:xfrm flipH="1" flipV="1">
            <a:off x="500063" y="642938"/>
            <a:ext cx="90487" cy="85725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n>
                <a:solidFill>
                  <a:schemeClr val="bg2">
                    <a:lumMod val="25000"/>
                  </a:schemeClr>
                </a:solidFill>
              </a:ln>
            </a:endParaRPr>
          </a:p>
        </p:txBody>
      </p:sp>
      <p:sp>
        <p:nvSpPr>
          <p:cNvPr id="73" name="5-конечная звезда 72"/>
          <p:cNvSpPr/>
          <p:nvPr/>
        </p:nvSpPr>
        <p:spPr>
          <a:xfrm>
            <a:off x="571500" y="292100"/>
            <a:ext cx="90488" cy="84138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n>
                <a:solidFill>
                  <a:schemeClr val="bg2">
                    <a:lumMod val="25000"/>
                  </a:schemeClr>
                </a:solidFill>
              </a:ln>
            </a:endParaRPr>
          </a:p>
        </p:txBody>
      </p:sp>
      <p:sp>
        <p:nvSpPr>
          <p:cNvPr id="74" name="5-конечная звезда 73"/>
          <p:cNvSpPr/>
          <p:nvPr/>
        </p:nvSpPr>
        <p:spPr>
          <a:xfrm flipH="1" flipV="1">
            <a:off x="1071563" y="428625"/>
            <a:ext cx="90487" cy="85725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n>
                <a:solidFill>
                  <a:schemeClr val="bg2">
                    <a:lumMod val="25000"/>
                  </a:schemeClr>
                </a:solidFill>
              </a:ln>
            </a:endParaRPr>
          </a:p>
        </p:txBody>
      </p:sp>
      <p:sp>
        <p:nvSpPr>
          <p:cNvPr id="75" name="5-конечная звезда 74"/>
          <p:cNvSpPr/>
          <p:nvPr/>
        </p:nvSpPr>
        <p:spPr>
          <a:xfrm>
            <a:off x="8001000" y="3500438"/>
            <a:ext cx="214313" cy="188912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6" name="5-конечная звезда 75"/>
          <p:cNvSpPr/>
          <p:nvPr/>
        </p:nvSpPr>
        <p:spPr>
          <a:xfrm>
            <a:off x="1785938" y="428625"/>
            <a:ext cx="90487" cy="85725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n>
                <a:solidFill>
                  <a:schemeClr val="bg2">
                    <a:lumMod val="25000"/>
                  </a:schemeClr>
                </a:solidFill>
              </a:ln>
            </a:endParaRPr>
          </a:p>
        </p:txBody>
      </p:sp>
      <p:sp>
        <p:nvSpPr>
          <p:cNvPr id="77" name="5-конечная звезда 76"/>
          <p:cNvSpPr/>
          <p:nvPr/>
        </p:nvSpPr>
        <p:spPr>
          <a:xfrm flipH="1">
            <a:off x="5715000" y="6215063"/>
            <a:ext cx="214313" cy="163512"/>
          </a:xfrm>
          <a:prstGeom prst="star5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8" name="5-конечная звезда 77"/>
          <p:cNvSpPr/>
          <p:nvPr/>
        </p:nvSpPr>
        <p:spPr>
          <a:xfrm flipH="1" flipV="1">
            <a:off x="2286000" y="1000125"/>
            <a:ext cx="90488" cy="87313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n>
                <a:solidFill>
                  <a:schemeClr val="bg2">
                    <a:lumMod val="25000"/>
                  </a:schemeClr>
                </a:solidFill>
              </a:ln>
            </a:endParaRPr>
          </a:p>
        </p:txBody>
      </p:sp>
      <p:sp>
        <p:nvSpPr>
          <p:cNvPr id="79" name="5-конечная звезда 78"/>
          <p:cNvSpPr/>
          <p:nvPr/>
        </p:nvSpPr>
        <p:spPr>
          <a:xfrm>
            <a:off x="285750" y="1363663"/>
            <a:ext cx="90488" cy="84137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n>
                <a:solidFill>
                  <a:schemeClr val="bg2">
                    <a:lumMod val="25000"/>
                  </a:schemeClr>
                </a:solidFill>
              </a:ln>
            </a:endParaRPr>
          </a:p>
        </p:txBody>
      </p:sp>
      <p:sp>
        <p:nvSpPr>
          <p:cNvPr id="80" name="5-конечная звезда 79"/>
          <p:cNvSpPr/>
          <p:nvPr/>
        </p:nvSpPr>
        <p:spPr>
          <a:xfrm flipH="1" flipV="1">
            <a:off x="500063" y="1135063"/>
            <a:ext cx="142875" cy="134937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n>
                <a:solidFill>
                  <a:schemeClr val="bg2">
                    <a:lumMod val="25000"/>
                  </a:schemeClr>
                </a:solidFill>
              </a:ln>
            </a:endParaRPr>
          </a:p>
        </p:txBody>
      </p:sp>
      <p:sp>
        <p:nvSpPr>
          <p:cNvPr id="81" name="5-конечная звезда 80"/>
          <p:cNvSpPr/>
          <p:nvPr/>
        </p:nvSpPr>
        <p:spPr>
          <a:xfrm flipH="1" flipV="1">
            <a:off x="1714500" y="5654675"/>
            <a:ext cx="142875" cy="142875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n>
                <a:solidFill>
                  <a:schemeClr val="bg2">
                    <a:lumMod val="25000"/>
                  </a:schemeClr>
                </a:solidFill>
              </a:ln>
            </a:endParaRPr>
          </a:p>
        </p:txBody>
      </p:sp>
      <p:sp>
        <p:nvSpPr>
          <p:cNvPr id="82" name="5-конечная звезда 81"/>
          <p:cNvSpPr/>
          <p:nvPr/>
        </p:nvSpPr>
        <p:spPr>
          <a:xfrm>
            <a:off x="1000125" y="1071563"/>
            <a:ext cx="142875" cy="142875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n>
                <a:solidFill>
                  <a:schemeClr val="bg2">
                    <a:lumMod val="25000"/>
                  </a:schemeClr>
                </a:solidFill>
              </a:ln>
            </a:endParaRPr>
          </a:p>
        </p:txBody>
      </p:sp>
      <p:sp>
        <p:nvSpPr>
          <p:cNvPr id="83" name="5-конечная звезда 82"/>
          <p:cNvSpPr/>
          <p:nvPr/>
        </p:nvSpPr>
        <p:spPr>
          <a:xfrm flipH="1" flipV="1">
            <a:off x="2214563" y="6011863"/>
            <a:ext cx="142875" cy="142875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n>
                <a:solidFill>
                  <a:schemeClr val="bg2">
                    <a:lumMod val="25000"/>
                  </a:schemeClr>
                </a:solidFill>
              </a:ln>
            </a:endParaRPr>
          </a:p>
        </p:txBody>
      </p:sp>
      <p:sp>
        <p:nvSpPr>
          <p:cNvPr id="84" name="5-конечная звезда 83"/>
          <p:cNvSpPr/>
          <p:nvPr/>
        </p:nvSpPr>
        <p:spPr>
          <a:xfrm>
            <a:off x="7786688" y="4562475"/>
            <a:ext cx="214312" cy="295275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5" name="5-конечная звезда 84"/>
          <p:cNvSpPr/>
          <p:nvPr/>
        </p:nvSpPr>
        <p:spPr>
          <a:xfrm flipV="1">
            <a:off x="6143625" y="5632450"/>
            <a:ext cx="214313" cy="163513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6" name="5-конечная звезда 85"/>
          <p:cNvSpPr/>
          <p:nvPr/>
        </p:nvSpPr>
        <p:spPr>
          <a:xfrm>
            <a:off x="7215188" y="5776913"/>
            <a:ext cx="214312" cy="295275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7" name="5-конечная звезда 86"/>
          <p:cNvSpPr/>
          <p:nvPr/>
        </p:nvSpPr>
        <p:spPr>
          <a:xfrm flipH="1">
            <a:off x="5000625" y="6408738"/>
            <a:ext cx="214313" cy="163512"/>
          </a:xfrm>
          <a:prstGeom prst="star5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8" name="5-конечная звезда 87"/>
          <p:cNvSpPr/>
          <p:nvPr/>
        </p:nvSpPr>
        <p:spPr>
          <a:xfrm flipH="1" flipV="1">
            <a:off x="1143000" y="6357938"/>
            <a:ext cx="285750" cy="285750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9" name="5-конечная звезда 88"/>
          <p:cNvSpPr/>
          <p:nvPr/>
        </p:nvSpPr>
        <p:spPr>
          <a:xfrm flipV="1">
            <a:off x="6858000" y="1143000"/>
            <a:ext cx="71438" cy="44450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0" name="5-конечная звезда 89"/>
          <p:cNvSpPr/>
          <p:nvPr/>
        </p:nvSpPr>
        <p:spPr>
          <a:xfrm flipH="1">
            <a:off x="7286625" y="500063"/>
            <a:ext cx="212725" cy="174625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5-конечная звезда 90"/>
          <p:cNvSpPr/>
          <p:nvPr/>
        </p:nvSpPr>
        <p:spPr>
          <a:xfrm flipH="1">
            <a:off x="7427913" y="2755900"/>
            <a:ext cx="71437" cy="44450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2" name="5-конечная звезда 91"/>
          <p:cNvSpPr/>
          <p:nvPr/>
        </p:nvSpPr>
        <p:spPr>
          <a:xfrm flipH="1">
            <a:off x="7000875" y="214313"/>
            <a:ext cx="212725" cy="174625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3" name="5-конечная звезда 92"/>
          <p:cNvSpPr/>
          <p:nvPr/>
        </p:nvSpPr>
        <p:spPr>
          <a:xfrm flipV="1">
            <a:off x="4643438" y="5643563"/>
            <a:ext cx="214312" cy="163512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4" name="5-конечная звезда 93"/>
          <p:cNvSpPr/>
          <p:nvPr/>
        </p:nvSpPr>
        <p:spPr>
          <a:xfrm flipH="1">
            <a:off x="5429250" y="500063"/>
            <a:ext cx="212725" cy="174625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5" name="5-конечная звезда 94"/>
          <p:cNvSpPr/>
          <p:nvPr/>
        </p:nvSpPr>
        <p:spPr>
          <a:xfrm flipV="1">
            <a:off x="6215063" y="6143625"/>
            <a:ext cx="214312" cy="163513"/>
          </a:xfrm>
          <a:prstGeom prst="star5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6" name="5-конечная звезда 95"/>
          <p:cNvSpPr/>
          <p:nvPr/>
        </p:nvSpPr>
        <p:spPr>
          <a:xfrm flipV="1">
            <a:off x="4643438" y="785813"/>
            <a:ext cx="71437" cy="71437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7" name="5-конечная звезда 96"/>
          <p:cNvSpPr/>
          <p:nvPr/>
        </p:nvSpPr>
        <p:spPr>
          <a:xfrm flipH="1">
            <a:off x="5286375" y="5337175"/>
            <a:ext cx="214313" cy="163513"/>
          </a:xfrm>
          <a:prstGeom prst="star5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8" name="5-конечная звезда 97"/>
          <p:cNvSpPr/>
          <p:nvPr/>
        </p:nvSpPr>
        <p:spPr>
          <a:xfrm flipV="1">
            <a:off x="6429375" y="428625"/>
            <a:ext cx="333375" cy="290513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9" name="5-конечная звезда 98"/>
          <p:cNvSpPr/>
          <p:nvPr/>
        </p:nvSpPr>
        <p:spPr>
          <a:xfrm flipH="1">
            <a:off x="5357813" y="5765800"/>
            <a:ext cx="214312" cy="163513"/>
          </a:xfrm>
          <a:prstGeom prst="star5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0" name="5-конечная звезда 99"/>
          <p:cNvSpPr/>
          <p:nvPr/>
        </p:nvSpPr>
        <p:spPr>
          <a:xfrm rot="708780">
            <a:off x="7021513" y="5089525"/>
            <a:ext cx="193675" cy="225425"/>
          </a:xfrm>
          <a:prstGeom prst="star5">
            <a:avLst>
              <a:gd name="adj" fmla="val 15628"/>
              <a:gd name="hf" fmla="val 105146"/>
              <a:gd name="vf" fmla="val 110557"/>
            </a:avLst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n>
                <a:solidFill>
                  <a:schemeClr val="bg2">
                    <a:lumMod val="25000"/>
                  </a:schemeClr>
                </a:solidFill>
              </a:ln>
            </a:endParaRPr>
          </a:p>
        </p:txBody>
      </p:sp>
      <p:sp>
        <p:nvSpPr>
          <p:cNvPr id="101" name="5-конечная звезда 100"/>
          <p:cNvSpPr/>
          <p:nvPr/>
        </p:nvSpPr>
        <p:spPr>
          <a:xfrm>
            <a:off x="571500" y="6076950"/>
            <a:ext cx="285750" cy="268288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2" name="5-конечная звезда 101"/>
          <p:cNvSpPr/>
          <p:nvPr/>
        </p:nvSpPr>
        <p:spPr>
          <a:xfrm flipH="1" flipV="1">
            <a:off x="1143000" y="5913438"/>
            <a:ext cx="60325" cy="61912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3" name="5-конечная звезда 102"/>
          <p:cNvSpPr/>
          <p:nvPr/>
        </p:nvSpPr>
        <p:spPr>
          <a:xfrm flipV="1">
            <a:off x="3286125" y="5786438"/>
            <a:ext cx="188913" cy="187325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n>
                <a:solidFill>
                  <a:schemeClr val="bg2">
                    <a:lumMod val="25000"/>
                  </a:schemeClr>
                </a:solidFill>
              </a:ln>
            </a:endParaRPr>
          </a:p>
        </p:txBody>
      </p:sp>
      <p:sp>
        <p:nvSpPr>
          <p:cNvPr id="104" name="5-конечная звезда 103"/>
          <p:cNvSpPr/>
          <p:nvPr/>
        </p:nvSpPr>
        <p:spPr>
          <a:xfrm flipV="1">
            <a:off x="8072438" y="5351463"/>
            <a:ext cx="214312" cy="285750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5" name="5-конечная звезда 104"/>
          <p:cNvSpPr/>
          <p:nvPr/>
        </p:nvSpPr>
        <p:spPr>
          <a:xfrm flipH="1">
            <a:off x="8572500" y="5287963"/>
            <a:ext cx="214313" cy="280987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6" name="5-конечная звезда 105"/>
          <p:cNvSpPr/>
          <p:nvPr/>
        </p:nvSpPr>
        <p:spPr>
          <a:xfrm flipV="1">
            <a:off x="3500438" y="6376988"/>
            <a:ext cx="93662" cy="92075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n>
                <a:solidFill>
                  <a:schemeClr val="bg2">
                    <a:lumMod val="25000"/>
                  </a:schemeClr>
                </a:solidFill>
              </a:ln>
            </a:endParaRPr>
          </a:p>
        </p:txBody>
      </p:sp>
      <p:sp>
        <p:nvSpPr>
          <p:cNvPr id="107" name="5-конечная звезда 106"/>
          <p:cNvSpPr/>
          <p:nvPr/>
        </p:nvSpPr>
        <p:spPr>
          <a:xfrm flipH="1">
            <a:off x="4000500" y="6310313"/>
            <a:ext cx="93663" cy="92075"/>
          </a:xfrm>
          <a:prstGeom prst="star5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n>
                <a:solidFill>
                  <a:schemeClr val="bg2">
                    <a:lumMod val="25000"/>
                  </a:schemeClr>
                </a:solidFill>
              </a:ln>
            </a:endParaRPr>
          </a:p>
        </p:txBody>
      </p:sp>
      <p:sp>
        <p:nvSpPr>
          <p:cNvPr id="38951" name="Прямоугольник 107"/>
          <p:cNvSpPr>
            <a:spLocks noChangeArrowheads="1"/>
          </p:cNvSpPr>
          <p:nvPr/>
        </p:nvSpPr>
        <p:spPr bwMode="auto">
          <a:xfrm>
            <a:off x="571500" y="620713"/>
            <a:ext cx="6643688" cy="399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3200" b="1">
                <a:latin typeface="Calibri" pitchFamily="34" charset="0"/>
              </a:rPr>
              <a:t>Участие в театральных постановках несомненно оказывает влияние на формирование вкуса, приобщает школьников к миру прекрасного, находит положительный отклик в их душах.</a:t>
            </a:r>
          </a:p>
        </p:txBody>
      </p:sp>
      <p:pic>
        <p:nvPicPr>
          <p:cNvPr id="38952" name="Picture 2" descr="C:\Documents and Settings\user\Рабочий стол\МОЙ ТАЛАНТ\Талант в Невинке МАТЮХИНА\маски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0" y="4149725"/>
            <a:ext cx="3314700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/>
          </p:cNvSpPr>
          <p:nvPr>
            <p:ph type="title" idx="4294967295"/>
          </p:nvPr>
        </p:nvSpPr>
        <p:spPr>
          <a:xfrm>
            <a:off x="9828213" y="5949950"/>
            <a:ext cx="576262" cy="87313"/>
          </a:xfrm>
        </p:spPr>
        <p:txBody>
          <a:bodyPr anchor="b">
            <a:normAutofit fontScale="90000"/>
          </a:bodyPr>
          <a:lstStyle/>
          <a:p>
            <a:pPr eaLnBrk="1" hangingPunct="1">
              <a:defRPr/>
            </a:pPr>
            <a:endParaRPr lang="ru-RU" sz="3300"/>
          </a:p>
        </p:txBody>
      </p:sp>
      <p:sp>
        <p:nvSpPr>
          <p:cNvPr id="39938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549275"/>
            <a:ext cx="8183562" cy="4187825"/>
          </a:xfrm>
        </p:spPr>
        <p:txBody>
          <a:bodyPr lIns="182880" tIns="91440"/>
          <a:lstStyle/>
          <a:p>
            <a:pPr algn="ctr" eaLnBrk="1" hangingPunct="1">
              <a:buFontTx/>
              <a:buNone/>
            </a:pPr>
            <a:r>
              <a:rPr lang="ru-RU" b="1" smtClean="0"/>
              <a:t>История создания театра.</a:t>
            </a:r>
          </a:p>
        </p:txBody>
      </p:sp>
      <p:pic>
        <p:nvPicPr>
          <p:cNvPr id="39939" name="Picture 4" descr="IMG-8d529f2621916b54c2ffe9c7e05367b1-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1341438"/>
            <a:ext cx="7775575" cy="503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/>
          </p:cNvSpPr>
          <p:nvPr>
            <p:ph type="title" idx="4294967295"/>
          </p:nvPr>
        </p:nvSpPr>
        <p:spPr>
          <a:xfrm flipV="1">
            <a:off x="9540875" y="6037263"/>
            <a:ext cx="576263" cy="69850"/>
          </a:xfrm>
        </p:spPr>
        <p:txBody>
          <a:bodyPr anchor="b">
            <a:normAutofit fontScale="90000"/>
          </a:bodyPr>
          <a:lstStyle/>
          <a:p>
            <a:pPr eaLnBrk="1" hangingPunct="1">
              <a:defRPr/>
            </a:pPr>
            <a:endParaRPr lang="ru-RU" sz="3300"/>
          </a:p>
        </p:txBody>
      </p:sp>
      <p:sp>
        <p:nvSpPr>
          <p:cNvPr id="27650" name="Rectangle 3"/>
          <p:cNvSpPr>
            <a:spLocks noGrp="1"/>
          </p:cNvSpPr>
          <p:nvPr>
            <p:ph type="body" idx="4294967295"/>
          </p:nvPr>
        </p:nvSpPr>
        <p:spPr>
          <a:xfrm>
            <a:off x="263525" y="642938"/>
            <a:ext cx="7386638" cy="1857375"/>
          </a:xfrm>
          <a:solidFill>
            <a:schemeClr val="accent1">
              <a:lumMod val="20000"/>
              <a:lumOff val="80000"/>
            </a:schemeClr>
          </a:solidFill>
        </p:spPr>
        <p:txBody>
          <a:bodyPr lIns="182880" tIns="91440"/>
          <a:lstStyle/>
          <a:p>
            <a:pPr eaLnBrk="1" hangingPunct="1">
              <a:buFontTx/>
              <a:buNone/>
              <a:defRPr/>
            </a:pPr>
            <a:r>
              <a:rPr lang="ru-RU" dirty="0"/>
              <a:t>   Актер-кукловод не может считаться истинным мастером своего дела, если он не владеет техникой речи. </a:t>
            </a:r>
          </a:p>
          <a:p>
            <a:pPr eaLnBrk="1" hangingPunct="1">
              <a:buFontTx/>
              <a:buNone/>
              <a:defRPr/>
            </a:pPr>
            <a:r>
              <a:rPr lang="ru-RU" dirty="0"/>
              <a:t>   </a:t>
            </a:r>
          </a:p>
        </p:txBody>
      </p:sp>
      <p:sp>
        <p:nvSpPr>
          <p:cNvPr id="40963" name="Прямоугольник 3"/>
          <p:cNvSpPr>
            <a:spLocks noChangeArrowheads="1"/>
          </p:cNvSpPr>
          <p:nvPr/>
        </p:nvSpPr>
        <p:spPr bwMode="auto">
          <a:xfrm>
            <a:off x="500063" y="3000375"/>
            <a:ext cx="4929187" cy="1570038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/>
              <a:t>Одним из наиболее употребляемых речевых упражнений является проговаривания скороговорок. </a:t>
            </a:r>
          </a:p>
        </p:txBody>
      </p:sp>
      <p:pic>
        <p:nvPicPr>
          <p:cNvPr id="4096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88" y="2571750"/>
            <a:ext cx="2376487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5" name="Rectangle 6"/>
          <p:cNvSpPr>
            <a:spLocks noChangeArrowheads="1"/>
          </p:cNvSpPr>
          <p:nvPr/>
        </p:nvSpPr>
        <p:spPr bwMode="auto">
          <a:xfrm rot="10800000" flipV="1">
            <a:off x="754063" y="4629150"/>
            <a:ext cx="51847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800">
                <a:latin typeface="Imprint MT Shadow" pitchFamily="82" charset="0"/>
              </a:rPr>
              <a:t>Шла Саша по шоссе и сосала сушку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49" grpId="0"/>
      <p:bldP spid="27650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722313" y="549275"/>
            <a:ext cx="7772400" cy="935038"/>
          </a:xfrm>
        </p:spPr>
        <p:txBody>
          <a:bodyPr wrap="square" tIns="45720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ru-RU" smtClean="0">
                <a:solidFill>
                  <a:srgbClr val="F6604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Рифма пластика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2313" y="3684588"/>
            <a:ext cx="7772400" cy="914400"/>
          </a:xfrm>
        </p:spPr>
        <p:txBody>
          <a:bodyPr/>
          <a:lstStyle/>
          <a:p>
            <a:pPr>
              <a:defRPr/>
            </a:pPr>
            <a:endParaRPr lang="ru-RU">
              <a:latin typeface="+mn-lt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700808"/>
            <a:ext cx="8424936" cy="4585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5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ru-RU" smtClean="0">
              <a:effectLst/>
              <a:latin typeface="Verdana" pitchFamily="34" charset="0"/>
            </a:endParaRPr>
          </a:p>
        </p:txBody>
      </p:sp>
      <p:sp>
        <p:nvSpPr>
          <p:cNvPr id="43010" name="Rectangle 3"/>
          <p:cNvSpPr>
            <a:spLocks noGrp="1"/>
          </p:cNvSpPr>
          <p:nvPr>
            <p:ph type="body" sz="half" idx="4294967295"/>
          </p:nvPr>
        </p:nvSpPr>
        <p:spPr>
          <a:xfrm>
            <a:off x="503238" y="530225"/>
            <a:ext cx="4014787" cy="4187825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3200" b="1" smtClean="0">
                <a:latin typeface="Times New Roman" pitchFamily="18" charset="0"/>
              </a:rPr>
              <a:t>Пальчиковая гимнастика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204864"/>
            <a:ext cx="8496944" cy="4005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/>
          </p:cNvSpPr>
          <p:nvPr>
            <p:ph type="title" idx="4294967295"/>
          </p:nvPr>
        </p:nvSpPr>
        <p:spPr>
          <a:xfrm flipV="1">
            <a:off x="9685338" y="6057900"/>
            <a:ext cx="287337" cy="69850"/>
          </a:xfrm>
        </p:spPr>
        <p:txBody>
          <a:bodyPr anchor="b">
            <a:normAutofit fontScale="90000"/>
          </a:bodyPr>
          <a:lstStyle/>
          <a:p>
            <a:pPr eaLnBrk="1" hangingPunct="1">
              <a:defRPr/>
            </a:pPr>
            <a:endParaRPr lang="ru-RU" sz="3300"/>
          </a:p>
        </p:txBody>
      </p:sp>
      <p:sp>
        <p:nvSpPr>
          <p:cNvPr id="44034" name="Rectangle 3"/>
          <p:cNvSpPr>
            <a:spLocks noGrp="1"/>
          </p:cNvSpPr>
          <p:nvPr>
            <p:ph type="body" idx="4294967295"/>
          </p:nvPr>
        </p:nvSpPr>
        <p:spPr>
          <a:xfrm>
            <a:off x="503238" y="530225"/>
            <a:ext cx="8183562" cy="5491163"/>
          </a:xfrm>
        </p:spPr>
        <p:txBody>
          <a:bodyPr lIns="182880" tIns="91440"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mtClean="0"/>
              <a:t>Упражнения и игры для культуры и техники речи должны помочь детям сформировать правильное четкое произношение (дыхание, артикуляцию, дикцию), научить точно и выразительно передавать мысли автора (интонацию,  силу голоса, темп речи), а также развить воображение, умение представить то, о чем говорится, расширить словарный запас, сделать их речь ярче и образнее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ChangeArrowheads="1"/>
          </p:cNvSpPr>
          <p:nvPr>
            <p:ph type="title"/>
          </p:nvPr>
        </p:nvSpPr>
        <p:spPr>
          <a:xfrm>
            <a:off x="260350" y="354013"/>
            <a:ext cx="7435850" cy="939800"/>
          </a:xfrm>
        </p:spPr>
        <p:txBody>
          <a:bodyPr/>
          <a:lstStyle/>
          <a:p>
            <a:pPr algn="ctr" eaLnBrk="1" hangingPunct="1"/>
            <a:r>
              <a:rPr lang="ru-RU" smtClean="0"/>
              <a:t>Культура и техника речи</a:t>
            </a:r>
          </a:p>
        </p:txBody>
      </p:sp>
      <p:sp>
        <p:nvSpPr>
          <p:cNvPr id="45058" name="Rectangle 3"/>
          <p:cNvSpPr>
            <a:spLocks noGrp="1" noChangeArrowheads="1"/>
          </p:cNvSpPr>
          <p:nvPr>
            <p:ph type="body" idx="1"/>
          </p:nvPr>
        </p:nvSpPr>
        <p:spPr>
          <a:xfrm flipH="1">
            <a:off x="9612313" y="5013325"/>
            <a:ext cx="360362" cy="7143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ru-RU" sz="80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3"/>
            <a:ext cx="8604448" cy="5301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46082" name="WordArt 4"/>
          <p:cNvSpPr>
            <a:spLocks noChangeArrowheads="1" noChangeShapeType="1" noTextEdit="1"/>
          </p:cNvSpPr>
          <p:nvPr/>
        </p:nvSpPr>
        <p:spPr bwMode="auto">
          <a:xfrm>
            <a:off x="395288" y="404813"/>
            <a:ext cx="7705104" cy="15113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Знакомство с терминологией</a:t>
            </a:r>
          </a:p>
          <a:p>
            <a:pPr algn="ctr"/>
            <a:endParaRPr lang="ru-RU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  <a:p>
            <a:pPr algn="ctr"/>
            <a:r>
              <a:rPr lang="ru-RU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ЧТО ТАКОЕ ПЬЕСА?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916832"/>
            <a:ext cx="7416824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722313" y="476250"/>
            <a:ext cx="7772400" cy="936625"/>
          </a:xfrm>
        </p:spPr>
        <p:txBody>
          <a:bodyPr wrap="square" tIns="45720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ru-RU" smtClean="0">
                <a:solidFill>
                  <a:srgbClr val="F6604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Создание декораций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2313" y="3684588"/>
            <a:ext cx="7772400" cy="914400"/>
          </a:xfrm>
        </p:spPr>
        <p:txBody>
          <a:bodyPr/>
          <a:lstStyle/>
          <a:p>
            <a:pPr>
              <a:defRPr/>
            </a:pPr>
            <a:endParaRPr lang="ru-RU">
              <a:latin typeface="+mn-lt"/>
            </a:endParaRPr>
          </a:p>
        </p:txBody>
      </p:sp>
      <p:pic>
        <p:nvPicPr>
          <p:cNvPr id="47107" name="Picture 4" descr="IMG-20200121-WA00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484313"/>
            <a:ext cx="8280400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722313" y="333375"/>
            <a:ext cx="7772400" cy="1366838"/>
          </a:xfrm>
        </p:spPr>
        <p:txBody>
          <a:bodyPr wrap="square" tIns="45720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ru-RU" sz="4100" dirty="0" smtClean="0">
                <a:solidFill>
                  <a:srgbClr val="F6604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Театрализованная кукольная игра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2313" y="3684588"/>
            <a:ext cx="7772400" cy="914400"/>
          </a:xfrm>
        </p:spPr>
        <p:txBody>
          <a:bodyPr/>
          <a:lstStyle/>
          <a:p>
            <a:pPr>
              <a:defRPr/>
            </a:pPr>
            <a:endParaRPr lang="ru-RU">
              <a:latin typeface="+mn-lt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132856"/>
            <a:ext cx="8280920" cy="4032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722313" y="549275"/>
            <a:ext cx="7772400" cy="863600"/>
          </a:xfrm>
        </p:spPr>
        <p:txBody>
          <a:bodyPr wrap="square" tIns="45720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ru-RU" dirty="0" smtClean="0">
                <a:solidFill>
                  <a:srgbClr val="F6604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Разучивание сценок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2313" y="3684588"/>
            <a:ext cx="7772400" cy="914400"/>
          </a:xfrm>
        </p:spPr>
        <p:txBody>
          <a:bodyPr/>
          <a:lstStyle/>
          <a:p>
            <a:pPr>
              <a:defRPr/>
            </a:pPr>
            <a:endParaRPr lang="ru-RU">
              <a:latin typeface="+mn-lt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00809"/>
            <a:ext cx="8640960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4" descr="IMG_20181220_09545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28604"/>
            <a:ext cx="4714908" cy="5619789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0070C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4594226" y="1206485"/>
            <a:ext cx="4286279" cy="30469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8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Спектакль </a:t>
            </a:r>
          </a:p>
          <a:p>
            <a:pPr algn="ctr">
              <a:defRPr/>
            </a:pPr>
            <a:r>
              <a:rPr lang="ru-RU" sz="48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«    </a:t>
            </a:r>
            <a:br>
              <a:rPr lang="ru-RU" sz="48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48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детский сад №1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endParaRPr lang="ru-RU" smtClean="0"/>
          </a:p>
        </p:txBody>
      </p:sp>
      <p:pic>
        <p:nvPicPr>
          <p:cNvPr id="51202" name="Picture 6" descr="IMG_20191130_1134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75" y="428625"/>
            <a:ext cx="4286250" cy="587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endParaRPr lang="ru-RU" smtClean="0"/>
          </a:p>
        </p:txBody>
      </p:sp>
      <p:sp>
        <p:nvSpPr>
          <p:cNvPr id="52226" name="Rectangle 3"/>
          <p:cNvSpPr>
            <a:spLocks noGrp="1"/>
          </p:cNvSpPr>
          <p:nvPr>
            <p:ph type="body" idx="4294967295"/>
          </p:nvPr>
        </p:nvSpPr>
        <p:spPr>
          <a:xfrm>
            <a:off x="6286500" y="1500188"/>
            <a:ext cx="2571750" cy="1714500"/>
          </a:xfrm>
        </p:spPr>
        <p:txBody>
          <a:bodyPr lIns="182880" tIns="91440"/>
          <a:lstStyle/>
          <a:p>
            <a:pPr eaLnBrk="1" hangingPunct="1">
              <a:buFontTx/>
              <a:buNone/>
            </a:pPr>
            <a:r>
              <a:rPr lang="ru-RU" sz="3600" b="1" smtClean="0">
                <a:latin typeface="Imprint MT Shadow" pitchFamily="82" charset="0"/>
              </a:rPr>
              <a:t>Праздник на День матери</a:t>
            </a:r>
          </a:p>
        </p:txBody>
      </p:sp>
      <p:pic>
        <p:nvPicPr>
          <p:cNvPr id="52227" name="Picture 5" descr="IMG_20191130_1146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476250"/>
            <a:ext cx="5688012" cy="592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/>
          </p:cNvSpPr>
          <p:nvPr>
            <p:ph type="title" idx="4294967295"/>
          </p:nvPr>
        </p:nvSpPr>
        <p:spPr>
          <a:xfrm flipV="1">
            <a:off x="9685338" y="6237288"/>
            <a:ext cx="142875" cy="71437"/>
          </a:xfrm>
        </p:spPr>
        <p:txBody>
          <a:bodyPr anchor="b">
            <a:normAutofit fontScale="90000"/>
          </a:bodyPr>
          <a:lstStyle/>
          <a:p>
            <a:pPr eaLnBrk="1" hangingPunct="1">
              <a:defRPr/>
            </a:pPr>
            <a:endParaRPr lang="ru-RU" sz="3300"/>
          </a:p>
        </p:txBody>
      </p:sp>
      <p:sp>
        <p:nvSpPr>
          <p:cNvPr id="53250" name="Rectangle 3"/>
          <p:cNvSpPr>
            <a:spLocks noGrp="1"/>
          </p:cNvSpPr>
          <p:nvPr>
            <p:ph type="body" idx="4294967295"/>
          </p:nvPr>
        </p:nvSpPr>
        <p:spPr>
          <a:xfrm>
            <a:off x="503238" y="530225"/>
            <a:ext cx="8183562" cy="5275263"/>
          </a:xfrm>
        </p:spPr>
        <p:txBody>
          <a:bodyPr lIns="182880" tIns="91440"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b="1" smtClean="0"/>
              <a:t>Вывод: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smtClean="0"/>
              <a:t>В заключении хочу сказать, что систематическая работа по развитию коммуникативных и речевых навыков в ходе театрализованной деятельности способствует улучшению социального статуса ребенка. От того, как сформулированы навыки общения, умение управлять своими эмоциями во многом зависит характер будущих отношений школьников в социуме. Считаю, что выбранное нами направление работы поможет детям в будущем безболезненно адаптироваться и позволит успешно решать социальные проблемы и задачи</a:t>
            </a:r>
          </a:p>
        </p:txBody>
      </p:sp>
      <p:pic>
        <p:nvPicPr>
          <p:cNvPr id="53251" name="Picture 2" descr="C:\Documents and Settings\user\Рабочий стол\МОЙ ТАЛАНТ\Талант в Невинке МАТЮХИНА\маски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00813" y="214313"/>
            <a:ext cx="2497137" cy="134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/>
          <p:cNvSpPr>
            <a:spLocks noGrp="1" noChangeArrowheads="1"/>
          </p:cNvSpPr>
          <p:nvPr>
            <p:ph type="title"/>
          </p:nvPr>
        </p:nvSpPr>
        <p:spPr>
          <a:xfrm>
            <a:off x="9972675" y="2205038"/>
            <a:ext cx="71438" cy="215900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542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7850" y="4797425"/>
            <a:ext cx="73025" cy="2159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ru-RU" sz="1000" smtClean="0"/>
          </a:p>
        </p:txBody>
      </p:sp>
      <p:sp>
        <p:nvSpPr>
          <p:cNvPr id="54275" name="WordArt 4"/>
          <p:cNvSpPr>
            <a:spLocks noChangeArrowheads="1" noChangeShapeType="1" noTextEdit="1"/>
          </p:cNvSpPr>
          <p:nvPr/>
        </p:nvSpPr>
        <p:spPr bwMode="auto">
          <a:xfrm>
            <a:off x="323850" y="836613"/>
            <a:ext cx="8208963" cy="1008062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ru-RU" kern="10" spc="-18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Сценка «Волк и семеро козлят, на новый лад»</a:t>
            </a:r>
          </a:p>
        </p:txBody>
      </p:sp>
      <p:pic>
        <p:nvPicPr>
          <p:cNvPr id="54276" name="Picture 5" descr="Kartinki_1649_170359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1989138"/>
            <a:ext cx="7410450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/>
          <p:cNvSpPr>
            <a:spLocks noGrp="1"/>
          </p:cNvSpPr>
          <p:nvPr>
            <p:ph type="title" idx="4294967295"/>
          </p:nvPr>
        </p:nvSpPr>
        <p:spPr>
          <a:xfrm>
            <a:off x="503238" y="836613"/>
            <a:ext cx="8183562" cy="5040312"/>
          </a:xfrm>
        </p:spPr>
        <p:txBody>
          <a:bodyPr anchor="b"/>
          <a:lstStyle/>
          <a:p>
            <a:pPr eaLnBrk="1" hangingPunct="1"/>
            <a:r>
              <a:rPr lang="ru-RU" sz="8800" smtClean="0">
                <a:latin typeface="Times New Roman" pitchFamily="18" charset="0"/>
              </a:rPr>
              <a:t>Кукушка кукушонку купила капюшон.</a:t>
            </a:r>
          </a:p>
        </p:txBody>
      </p:sp>
      <p:sp>
        <p:nvSpPr>
          <p:cNvPr id="55298" name="Rectangle 3"/>
          <p:cNvSpPr>
            <a:spLocks noGrp="1"/>
          </p:cNvSpPr>
          <p:nvPr>
            <p:ph type="body" idx="4294967295"/>
          </p:nvPr>
        </p:nvSpPr>
        <p:spPr>
          <a:xfrm flipH="1">
            <a:off x="9901238" y="4868863"/>
            <a:ext cx="71437" cy="215900"/>
          </a:xfrm>
        </p:spPr>
        <p:txBody>
          <a:bodyPr lIns="182880" tIns="91440"/>
          <a:lstStyle/>
          <a:p>
            <a:pPr eaLnBrk="1" hangingPunct="1">
              <a:lnSpc>
                <a:spcPct val="80000"/>
              </a:lnSpc>
            </a:pPr>
            <a:endParaRPr lang="ru-RU" sz="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 noChangeArrowheads="1"/>
          </p:cNvSpPr>
          <p:nvPr>
            <p:ph type="title"/>
          </p:nvPr>
        </p:nvSpPr>
        <p:spPr>
          <a:xfrm>
            <a:off x="260350" y="498475"/>
            <a:ext cx="7435850" cy="795338"/>
          </a:xfrm>
        </p:spPr>
        <p:txBody>
          <a:bodyPr/>
          <a:lstStyle/>
          <a:p>
            <a:pPr eaLnBrk="1" hangingPunct="1"/>
            <a:r>
              <a:rPr lang="ru-RU" smtClean="0"/>
              <a:t>Пальчиковая гимнастика</a:t>
            </a:r>
          </a:p>
        </p:txBody>
      </p:sp>
      <p:sp>
        <p:nvSpPr>
          <p:cNvPr id="563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612313" y="4797425"/>
            <a:ext cx="215900" cy="50323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ru-RU" smtClean="0"/>
          </a:p>
        </p:txBody>
      </p:sp>
      <p:pic>
        <p:nvPicPr>
          <p:cNvPr id="5632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1268413"/>
            <a:ext cx="8280400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2"/>
          <p:cNvSpPr>
            <a:spLocks noGrp="1" noChangeArrowheads="1"/>
          </p:cNvSpPr>
          <p:nvPr>
            <p:ph type="title"/>
          </p:nvPr>
        </p:nvSpPr>
        <p:spPr>
          <a:xfrm>
            <a:off x="260350" y="354013"/>
            <a:ext cx="7435850" cy="939800"/>
          </a:xfrm>
        </p:spPr>
        <p:txBody>
          <a:bodyPr/>
          <a:lstStyle/>
          <a:p>
            <a:pPr algn="ctr" eaLnBrk="1" hangingPunct="1"/>
            <a:r>
              <a:rPr lang="ru-RU" smtClean="0"/>
              <a:t>Культура и техника речи</a:t>
            </a:r>
          </a:p>
        </p:txBody>
      </p:sp>
      <p:sp>
        <p:nvSpPr>
          <p:cNvPr id="57346" name="Rectangle 3"/>
          <p:cNvSpPr>
            <a:spLocks noGrp="1" noChangeArrowheads="1"/>
          </p:cNvSpPr>
          <p:nvPr>
            <p:ph type="body" idx="1"/>
          </p:nvPr>
        </p:nvSpPr>
        <p:spPr>
          <a:xfrm flipH="1">
            <a:off x="9612313" y="5013325"/>
            <a:ext cx="360362" cy="7143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ru-RU" sz="800" smtClean="0"/>
          </a:p>
        </p:txBody>
      </p:sp>
      <p:pic>
        <p:nvPicPr>
          <p:cNvPr id="57349" name="Picture 5" descr="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268413"/>
            <a:ext cx="8553450" cy="49863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2"/>
          <p:cNvSpPr>
            <a:spLocks noGrp="1" noChangeArrowheads="1"/>
          </p:cNvSpPr>
          <p:nvPr>
            <p:ph type="title"/>
          </p:nvPr>
        </p:nvSpPr>
        <p:spPr>
          <a:xfrm>
            <a:off x="260350" y="425450"/>
            <a:ext cx="7435850" cy="650875"/>
          </a:xfrm>
        </p:spPr>
        <p:txBody>
          <a:bodyPr/>
          <a:lstStyle/>
          <a:p>
            <a:pPr eaLnBrk="1" hangingPunct="1"/>
            <a:r>
              <a:rPr lang="ru-RU" smtClean="0"/>
              <a:t>Сказка «У страха глаза велики»</a:t>
            </a:r>
          </a:p>
        </p:txBody>
      </p:sp>
      <p:sp>
        <p:nvSpPr>
          <p:cNvPr id="583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685338" y="4868863"/>
            <a:ext cx="142875" cy="2889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ru-RU" sz="1600" smtClean="0"/>
          </a:p>
        </p:txBody>
      </p:sp>
      <p:pic>
        <p:nvPicPr>
          <p:cNvPr id="5837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1196975"/>
            <a:ext cx="8353425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5939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59395" name="Picture 4" descr="img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6" name="Picture 5" descr="s1200 (9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theme1.xml><?xml version="1.0" encoding="utf-8"?>
<a:theme xmlns:a="http://schemas.openxmlformats.org/drawingml/2006/main" name="Кимоно">
  <a:themeElements>
    <a:clrScheme name="Кимоно 1">
      <a:dk1>
        <a:srgbClr val="2F1311"/>
      </a:dk1>
      <a:lt1>
        <a:srgbClr val="C16059"/>
      </a:lt1>
      <a:dk2>
        <a:srgbClr val="F7D47D"/>
      </a:dk2>
      <a:lt2>
        <a:srgbClr val="000000"/>
      </a:lt2>
      <a:accent1>
        <a:srgbClr val="D5B781"/>
      </a:accent1>
      <a:accent2>
        <a:srgbClr val="79AF7D"/>
      </a:accent2>
      <a:accent3>
        <a:srgbClr val="DDB6B5"/>
      </a:accent3>
      <a:accent4>
        <a:srgbClr val="270E0D"/>
      </a:accent4>
      <a:accent5>
        <a:srgbClr val="E7D8C1"/>
      </a:accent5>
      <a:accent6>
        <a:srgbClr val="6D9E71"/>
      </a:accent6>
      <a:hlink>
        <a:srgbClr val="F0B854"/>
      </a:hlink>
      <a:folHlink>
        <a:srgbClr val="DC893E"/>
      </a:folHlink>
    </a:clrScheme>
    <a:fontScheme name="Кимоно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имоно 1">
        <a:dk1>
          <a:srgbClr val="2F1311"/>
        </a:dk1>
        <a:lt1>
          <a:srgbClr val="C16059"/>
        </a:lt1>
        <a:dk2>
          <a:srgbClr val="F7D47D"/>
        </a:dk2>
        <a:lt2>
          <a:srgbClr val="000000"/>
        </a:lt2>
        <a:accent1>
          <a:srgbClr val="D5B781"/>
        </a:accent1>
        <a:accent2>
          <a:srgbClr val="79AF7D"/>
        </a:accent2>
        <a:accent3>
          <a:srgbClr val="DDB6B5"/>
        </a:accent3>
        <a:accent4>
          <a:srgbClr val="270E0D"/>
        </a:accent4>
        <a:accent5>
          <a:srgbClr val="E7D8C1"/>
        </a:accent5>
        <a:accent6>
          <a:srgbClr val="6D9E71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2">
        <a:dk1>
          <a:srgbClr val="000000"/>
        </a:dk1>
        <a:lt1>
          <a:srgbClr val="FFFFFF"/>
        </a:lt1>
        <a:dk2>
          <a:srgbClr val="000000"/>
        </a:dk2>
        <a:lt2>
          <a:srgbClr val="F7D47D"/>
        </a:lt2>
        <a:accent1>
          <a:srgbClr val="C19341"/>
        </a:accent1>
        <a:accent2>
          <a:srgbClr val="60A265"/>
        </a:accent2>
        <a:accent3>
          <a:srgbClr val="AAAAAA"/>
        </a:accent3>
        <a:accent4>
          <a:srgbClr val="DADADA"/>
        </a:accent4>
        <a:accent5>
          <a:srgbClr val="DDC8B0"/>
        </a:accent5>
        <a:accent6>
          <a:srgbClr val="56925B"/>
        </a:accent6>
        <a:hlink>
          <a:srgbClr val="EB9F17"/>
        </a:hlink>
        <a:folHlink>
          <a:srgbClr val="CF76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имоно 3">
        <a:dk1>
          <a:srgbClr val="00002E"/>
        </a:dk1>
        <a:lt1>
          <a:srgbClr val="FFFFFF"/>
        </a:lt1>
        <a:dk2>
          <a:srgbClr val="003399"/>
        </a:dk2>
        <a:lt2>
          <a:srgbClr val="F4BC40"/>
        </a:lt2>
        <a:accent1>
          <a:srgbClr val="9280CC"/>
        </a:accent1>
        <a:accent2>
          <a:srgbClr val="BD51A1"/>
        </a:accent2>
        <a:accent3>
          <a:srgbClr val="AAADCA"/>
        </a:accent3>
        <a:accent4>
          <a:srgbClr val="DADADA"/>
        </a:accent4>
        <a:accent5>
          <a:srgbClr val="C7C0E2"/>
        </a:accent5>
        <a:accent6>
          <a:srgbClr val="AB4991"/>
        </a:accent6>
        <a:hlink>
          <a:srgbClr val="CC66FF"/>
        </a:hlink>
        <a:folHlink>
          <a:srgbClr val="824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имоно 4">
        <a:dk1>
          <a:srgbClr val="2F1311"/>
        </a:dk1>
        <a:lt1>
          <a:srgbClr val="7A8E9C"/>
        </a:lt1>
        <a:dk2>
          <a:srgbClr val="FDF4DF"/>
        </a:dk2>
        <a:lt2>
          <a:srgbClr val="3E4A52"/>
        </a:lt2>
        <a:accent1>
          <a:srgbClr val="81ABA0"/>
        </a:accent1>
        <a:accent2>
          <a:srgbClr val="CD817B"/>
        </a:accent2>
        <a:accent3>
          <a:srgbClr val="BEC6CB"/>
        </a:accent3>
        <a:accent4>
          <a:srgbClr val="270E0D"/>
        </a:accent4>
        <a:accent5>
          <a:srgbClr val="C1D2CD"/>
        </a:accent5>
        <a:accent6>
          <a:srgbClr val="BA746F"/>
        </a:accent6>
        <a:hlink>
          <a:srgbClr val="BEBC76"/>
        </a:hlink>
        <a:folHlink>
          <a:srgbClr val="668E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5">
        <a:dk1>
          <a:srgbClr val="2F1311"/>
        </a:dk1>
        <a:lt1>
          <a:srgbClr val="7A9C7C"/>
        </a:lt1>
        <a:dk2>
          <a:srgbClr val="FBEBC3"/>
        </a:dk2>
        <a:lt2>
          <a:srgbClr val="3C503D"/>
        </a:lt2>
        <a:accent1>
          <a:srgbClr val="D5B781"/>
        </a:accent1>
        <a:accent2>
          <a:srgbClr val="C16059"/>
        </a:accent2>
        <a:accent3>
          <a:srgbClr val="BECBBF"/>
        </a:accent3>
        <a:accent4>
          <a:srgbClr val="270E0D"/>
        </a:accent4>
        <a:accent5>
          <a:srgbClr val="E7D8C1"/>
        </a:accent5>
        <a:accent6>
          <a:srgbClr val="AF5650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6">
        <a:dk1>
          <a:srgbClr val="000000"/>
        </a:dk1>
        <a:lt1>
          <a:srgbClr val="D9EFE0"/>
        </a:lt1>
        <a:dk2>
          <a:srgbClr val="30605A"/>
        </a:dk2>
        <a:lt2>
          <a:srgbClr val="15331E"/>
        </a:lt2>
        <a:accent1>
          <a:srgbClr val="A4C6BA"/>
        </a:accent1>
        <a:accent2>
          <a:srgbClr val="558F7D"/>
        </a:accent2>
        <a:accent3>
          <a:srgbClr val="E9F6ED"/>
        </a:accent3>
        <a:accent4>
          <a:srgbClr val="000000"/>
        </a:accent4>
        <a:accent5>
          <a:srgbClr val="CFDFD9"/>
        </a:accent5>
        <a:accent6>
          <a:srgbClr val="4C8171"/>
        </a:accent6>
        <a:hlink>
          <a:srgbClr val="C1C177"/>
        </a:hlink>
        <a:folHlink>
          <a:srgbClr val="A08F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7">
        <a:dk1>
          <a:srgbClr val="2F1311"/>
        </a:dk1>
        <a:lt1>
          <a:srgbClr val="CFC7B5"/>
        </a:lt1>
        <a:dk2>
          <a:srgbClr val="853F35"/>
        </a:dk2>
        <a:lt2>
          <a:srgbClr val="8E7F5E"/>
        </a:lt2>
        <a:accent1>
          <a:srgbClr val="EBD2A5"/>
        </a:accent1>
        <a:accent2>
          <a:srgbClr val="A5C9A8"/>
        </a:accent2>
        <a:accent3>
          <a:srgbClr val="E4E0D7"/>
        </a:accent3>
        <a:accent4>
          <a:srgbClr val="270E0D"/>
        </a:accent4>
        <a:accent5>
          <a:srgbClr val="F3E5CF"/>
        </a:accent5>
        <a:accent6>
          <a:srgbClr val="95B698"/>
        </a:accent6>
        <a:hlink>
          <a:srgbClr val="C68510"/>
        </a:hlink>
        <a:folHlink>
          <a:srgbClr val="E5A87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8">
        <a:dk1>
          <a:srgbClr val="000000"/>
        </a:dk1>
        <a:lt1>
          <a:srgbClr val="F0EED8"/>
        </a:lt1>
        <a:dk2>
          <a:srgbClr val="666729"/>
        </a:dk2>
        <a:lt2>
          <a:srgbClr val="3F3B19"/>
        </a:lt2>
        <a:accent1>
          <a:srgbClr val="E9D47D"/>
        </a:accent1>
        <a:accent2>
          <a:srgbClr val="D4DD91"/>
        </a:accent2>
        <a:accent3>
          <a:srgbClr val="F6F5E9"/>
        </a:accent3>
        <a:accent4>
          <a:srgbClr val="000000"/>
        </a:accent4>
        <a:accent5>
          <a:srgbClr val="F2E6BF"/>
        </a:accent5>
        <a:accent6>
          <a:srgbClr val="C0C883"/>
        </a:accent6>
        <a:hlink>
          <a:srgbClr val="9D943F"/>
        </a:hlink>
        <a:folHlink>
          <a:srgbClr val="C9C1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Аспект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Аспект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чение">
  <a:themeElements>
    <a:clrScheme name="Течение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Течение">
      <a:majorFont>
        <a:latin typeface="Garamond"/>
        <a:ea typeface=""/>
        <a:cs typeface="Arial"/>
      </a:majorFont>
      <a:minorFont>
        <a:latin typeface="Garamond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чение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чение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1290</TotalTime>
  <Words>432</Words>
  <Application>Microsoft Office PowerPoint</Application>
  <PresentationFormat>Экран (4:3)</PresentationFormat>
  <Paragraphs>67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29</vt:i4>
      </vt:variant>
    </vt:vector>
  </HeadingPairs>
  <TitlesOfParts>
    <vt:vector size="32" baseType="lpstr">
      <vt:lpstr>Кимоно</vt:lpstr>
      <vt:lpstr>Аспект</vt:lpstr>
      <vt:lpstr>Течение</vt:lpstr>
      <vt:lpstr>Слайд 1</vt:lpstr>
      <vt:lpstr>Слайд 2</vt:lpstr>
      <vt:lpstr>Искусство театра – это коллективное искусство. 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Рифма пластика</vt:lpstr>
      <vt:lpstr>Слайд 13</vt:lpstr>
      <vt:lpstr>Слайд 14</vt:lpstr>
      <vt:lpstr>Культура и техника речи</vt:lpstr>
      <vt:lpstr>Слайд 16</vt:lpstr>
      <vt:lpstr>Создание декораций</vt:lpstr>
      <vt:lpstr>Театрализованная кукольная игра</vt:lpstr>
      <vt:lpstr>Разучивание сценок</vt:lpstr>
      <vt:lpstr>Слайд 20</vt:lpstr>
      <vt:lpstr>Слайд 21</vt:lpstr>
      <vt:lpstr>Слайд 22</vt:lpstr>
      <vt:lpstr>Слайд 23</vt:lpstr>
      <vt:lpstr>Слайд 24</vt:lpstr>
      <vt:lpstr>Кукушка кукушонку купила капюшон.</vt:lpstr>
      <vt:lpstr>Пальчиковая гимнастика</vt:lpstr>
      <vt:lpstr>Культура и техника речи</vt:lpstr>
      <vt:lpstr>Сказка «У страха глаза велики»</vt:lpstr>
      <vt:lpstr>Слайд 29</vt:lpstr>
    </vt:vector>
  </TitlesOfParts>
  <Company>МОУ СОШ № 29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Преподаватель</dc:creator>
  <cp:lastModifiedBy>krutko.oksana2015@yandex.ru</cp:lastModifiedBy>
  <cp:revision>111</cp:revision>
  <dcterms:created xsi:type="dcterms:W3CDTF">2010-06-23T05:34:31Z</dcterms:created>
  <dcterms:modified xsi:type="dcterms:W3CDTF">2021-02-18T00:09:17Z</dcterms:modified>
</cp:coreProperties>
</file>