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56" r:id="rId2"/>
    <p:sldId id="260" r:id="rId3"/>
    <p:sldId id="267" r:id="rId4"/>
    <p:sldId id="261" r:id="rId5"/>
    <p:sldId id="257" r:id="rId6"/>
    <p:sldId id="258" r:id="rId7"/>
    <p:sldId id="259" r:id="rId8"/>
    <p:sldId id="262" r:id="rId9"/>
    <p:sldId id="263" r:id="rId10"/>
    <p:sldId id="264" r:id="rId11"/>
    <p:sldId id="265" r:id="rId12"/>
    <p:sldId id="266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D6AB7D-CEAA-437D-A8E9-3AE59162A7BC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B6B831-2013-4936-B1D2-24C386E3E9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330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09.02.2023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 smtClean="0"/>
              <a:t>Презентация по проекту</a:t>
            </a:r>
            <a:br>
              <a:rPr lang="ru-RU" sz="3600" dirty="0" smtClean="0"/>
            </a:br>
            <a:r>
              <a:rPr lang="ru-RU" sz="3600" dirty="0" smtClean="0"/>
              <a:t> «Осенний вернисаж»</a:t>
            </a:r>
            <a:br>
              <a:rPr lang="ru-RU" sz="3600" dirty="0" smtClean="0"/>
            </a:br>
            <a:r>
              <a:rPr lang="ru-RU" sz="3600" dirty="0" smtClean="0"/>
              <a:t>Тема</a:t>
            </a:r>
            <a:r>
              <a:rPr lang="en-US" sz="3600" dirty="0" smtClean="0"/>
              <a:t>:</a:t>
            </a:r>
            <a:r>
              <a:rPr lang="ru-RU" sz="3600" dirty="0"/>
              <a:t> </a:t>
            </a:r>
            <a:r>
              <a:rPr lang="ru-RU" sz="3600" dirty="0" smtClean="0"/>
              <a:t>«Осень в лесу»</a:t>
            </a:r>
            <a:endParaRPr lang="ru-RU" sz="36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683568" y="3505200"/>
            <a:ext cx="7558224" cy="1147936"/>
          </a:xfrm>
        </p:spPr>
        <p:txBody>
          <a:bodyPr/>
          <a:lstStyle/>
          <a:p>
            <a:pPr algn="ctr"/>
            <a:r>
              <a:rPr lang="ru-RU" b="1" i="1" u="sng" dirty="0" smtClean="0"/>
              <a:t>1 средняя группа  </a:t>
            </a:r>
            <a:r>
              <a:rPr lang="ru-RU" b="1" dirty="0"/>
              <a:t> МАДОУ детский сад № 20</a:t>
            </a:r>
            <a:r>
              <a:rPr lang="ru-RU" b="1" i="1" dirty="0"/>
              <a:t> </a:t>
            </a:r>
            <a:endParaRPr lang="ru-RU" b="1" i="1" dirty="0" smtClean="0"/>
          </a:p>
          <a:p>
            <a:pPr algn="ctr"/>
            <a:r>
              <a:rPr lang="ru-RU" b="1" i="1" dirty="0" smtClean="0"/>
              <a:t>Воспитатель</a:t>
            </a:r>
            <a:r>
              <a:rPr lang="en-US" b="1" i="1" dirty="0" smtClean="0"/>
              <a:t>:</a:t>
            </a:r>
            <a:r>
              <a:rPr lang="ru-RU" b="1" i="1" dirty="0" smtClean="0"/>
              <a:t>     </a:t>
            </a:r>
            <a:r>
              <a:rPr lang="ru-RU" b="1" i="1" dirty="0" err="1" smtClean="0"/>
              <a:t>Гасанкадиева</a:t>
            </a:r>
            <a:r>
              <a:rPr lang="ru-RU" b="1" i="1" dirty="0" smtClean="0"/>
              <a:t> З С</a:t>
            </a:r>
            <a:endParaRPr lang="ru-RU" b="1" i="1" dirty="0" smtClean="0"/>
          </a:p>
          <a:p>
            <a:r>
              <a:rPr lang="ru-RU" b="1" i="1" dirty="0" smtClean="0"/>
              <a:t>                                </a:t>
            </a:r>
          </a:p>
          <a:p>
            <a:endParaRPr lang="ru-RU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88" r="43588"/>
          <a:stretch>
            <a:fillRect/>
          </a:stretch>
        </p:blipFill>
        <p:spPr bwMode="auto">
          <a:xfrm>
            <a:off x="612775" y="620688"/>
            <a:ext cx="75438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AutoShape 5" descr="https://pickimage.ru/wp-content/uploads/images/detskie/autumnvernissage/osenivernisazh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7" descr="https://pickimage.ru/wp-content/uploads/images/detskie/autumnvernissage/osenivernisazh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9" descr="https://pickimage.ru/wp-content/uploads/images/detskie/autumnvernissage/osenivernisazh2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11" descr="https://pickimage.ru/wp-content/uploads/images/detskie/autumnvernissage/osenivernisazh2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13" descr="https://pickimage.ru/wp-content/uploads/images/detskie/autumnvernissage/osenivernisazh2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617537"/>
            <a:ext cx="7695256" cy="2819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900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764704"/>
            <a:ext cx="7554416" cy="540749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u="sng" dirty="0"/>
              <a:t>Участники проекта:</a:t>
            </a:r>
            <a:r>
              <a:rPr lang="ru-RU" dirty="0"/>
              <a:t>  воспитанники групп, педагоги, родители (законные представители)  воспитанников.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043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542372"/>
            <a:ext cx="727280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u="sng" dirty="0"/>
              <a:t>Сроки  </a:t>
            </a:r>
            <a:r>
              <a:rPr lang="ru-RU" sz="4400" b="1" i="1" u="sng" dirty="0" smtClean="0"/>
              <a:t>реализации:</a:t>
            </a:r>
            <a:endParaRPr lang="ru-RU" sz="4400" b="1" i="1" dirty="0"/>
          </a:p>
          <a:p>
            <a:pPr algn="ctr"/>
            <a:r>
              <a:rPr lang="ru-RU" sz="4400" b="1" i="1" dirty="0" smtClean="0"/>
              <a:t>3.10.2022 </a:t>
            </a:r>
            <a:r>
              <a:rPr lang="ru-RU" sz="4400" b="1" i="1" dirty="0"/>
              <a:t>– 31.10.2022 год.</a:t>
            </a:r>
          </a:p>
          <a:p>
            <a:pPr algn="ctr"/>
            <a:r>
              <a:rPr lang="ru-RU" sz="4400" b="1" i="1" u="sng" dirty="0"/>
              <a:t>Место реализации:</a:t>
            </a:r>
            <a:r>
              <a:rPr lang="ru-RU" sz="4400" b="1" i="1" dirty="0"/>
              <a:t> </a:t>
            </a:r>
            <a:endParaRPr lang="ru-RU" sz="4400" b="1" i="1" dirty="0" smtClean="0"/>
          </a:p>
          <a:p>
            <a:pPr algn="ctr"/>
            <a:r>
              <a:rPr lang="ru-RU" sz="4400" b="1" i="1" dirty="0" smtClean="0"/>
              <a:t>МАДОУ </a:t>
            </a:r>
            <a:r>
              <a:rPr lang="ru-RU" sz="4400" b="1" i="1" dirty="0"/>
              <a:t>детский сад № 20</a:t>
            </a:r>
            <a:r>
              <a:rPr lang="ru-RU" sz="32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2336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085184"/>
            <a:ext cx="6644208" cy="1087016"/>
          </a:xfrm>
        </p:spPr>
        <p:txBody>
          <a:bodyPr/>
          <a:lstStyle/>
          <a:p>
            <a:pPr algn="ctr"/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4608512"/>
          </a:xfrm>
        </p:spPr>
        <p:txBody>
          <a:bodyPr>
            <a:normAutofit fontScale="62500" lnSpcReduction="20000"/>
          </a:bodyPr>
          <a:lstStyle/>
          <a:p>
            <a:r>
              <a:rPr lang="ru-RU" sz="2500" dirty="0"/>
              <a:t>Сегодня, когда возрождается интерес к проблеме художественно-эстетического развития личности и возрастает понимание его роли в ситуации развития современного общества, необходимо вести поиск оптимизации образовательно - воспитательного процесса и инновационных форм организации художественного образования детей дошкольного возраста. Одной из таких форм является художественный труд, который доступен для успешного освоения детьми дошкольного возраста.</a:t>
            </a:r>
          </a:p>
          <a:p>
            <a:r>
              <a:rPr lang="ru-RU" sz="2500" dirty="0"/>
              <a:t>Художественный труд — это универсальная интегрированная деятельность, имеющая давнюю историю и многовековые традиции народной культуры. Все известные нам художественные техники и технологии имеют в своей основе древнейшие действия или операции. Множество традиционных художественных изделий было изобретено в древнейшие времена и воплощено в народном декоративно-прикладном искусстве.</a:t>
            </a:r>
          </a:p>
          <a:p>
            <a:r>
              <a:rPr lang="ru-RU" sz="2500" dirty="0"/>
              <a:t>Художественный труд — это преобразующая, творческая, социально мотивированная деятельность, направленная на создание конкретного продукта, гармонично сочетающего функциональные и эстетические свойства.  Множество важных дел наполняют жизнь детей эмоционально значимыми событиями, создают «поле» для содержательного общения с родителями, педагогами и другими детьми. При этом художественный труд — это очень свободная деятельность, связанная с экспериментированием и самореализацией, саморазвитием, самопознанием на уровне подлинного творчества, в котором создается что-то новое.</a:t>
            </a:r>
          </a:p>
          <a:p>
            <a:r>
              <a:rPr lang="ru-RU" sz="2500" dirty="0"/>
              <a:t>Художественный труд — это продуктивная и при этом орудийная деятельность, в которой ребенок осваивает инструменты, исследует свойства различных материалов и преобразует их культурными способами в целях получения конкретного результата.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126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Проблема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группе в работе с детьми художественно-эстетическое воспитание проходит только через непосредственно образовательную деятельность (рисование, лепка, аппликация), чаще используются традиционные педагогические технологии.  Дети недостаточно   знакомы с произведениями народного творчества и декоративно – прикладного искусства, слабо развиты изобразительные умения и навыки.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501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Развитие свободной творческой личности детей дошкольного возраста, активизация творческого потенциала, художественных способностей посредством традиционных и нетрадиционных видов художественной деятельности.</a:t>
            </a:r>
          </a:p>
          <a:p>
            <a:r>
              <a:rPr lang="ru-RU" b="1" i="1" dirty="0"/>
              <a:t> 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122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Задачи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ru-RU" dirty="0"/>
              <a:t>расширять представления детей дошкольного возраста о многообразии видов народного декоративно - прикладного искусства; развивать  умение создавать сюжетные и декоративные композиции, учить замечать сочетание цвета и расположение  предметов, элементов узора;</a:t>
            </a:r>
          </a:p>
          <a:p>
            <a:pPr lvl="0"/>
            <a:r>
              <a:rPr lang="ru-RU" dirty="0"/>
              <a:t>совершенствовать изобразительные навыки и  способности к созданию выразительных образов, используя различные средства изображения (рисование, лепка, аппликация) и материалы;</a:t>
            </a:r>
          </a:p>
          <a:p>
            <a:pPr lvl="0"/>
            <a:r>
              <a:rPr lang="ru-RU" dirty="0"/>
              <a:t>формировать эмоциональную отзывчивость через приобщение к искусству и  народной культуре;</a:t>
            </a:r>
          </a:p>
          <a:p>
            <a:pPr lvl="0"/>
            <a:r>
              <a:rPr lang="ru-RU" dirty="0"/>
              <a:t>вовлекать родителей (законных представителей) в художественную деятельность, способствовать созданию эмоционально-положительной творческой атмосферы в процессе совместной деятельности всех участников </a:t>
            </a:r>
            <a:r>
              <a:rPr lang="ru-RU" dirty="0" err="1"/>
              <a:t>воспитательно</a:t>
            </a:r>
            <a:r>
              <a:rPr lang="ru-RU" dirty="0"/>
              <a:t> – образовательного процесса.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083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941168"/>
            <a:ext cx="6788224" cy="123103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Этапы реализации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1 этап </a:t>
            </a:r>
          </a:p>
          <a:p>
            <a:r>
              <a:rPr lang="ru-RU" dirty="0" smtClean="0"/>
              <a:t>Выявление первоначальных знаний детей о приметах осени</a:t>
            </a:r>
          </a:p>
          <a:p>
            <a:r>
              <a:rPr lang="ru-RU" dirty="0" smtClean="0"/>
              <a:t>Информация родителей об предстоящей деятельности</a:t>
            </a:r>
          </a:p>
          <a:p>
            <a:r>
              <a:rPr lang="ru-RU" dirty="0" smtClean="0"/>
              <a:t>Подбор литературы об осени, фотографии, плакаты.,</a:t>
            </a:r>
          </a:p>
          <a:p>
            <a:pPr marL="0" indent="0">
              <a:buNone/>
            </a:pPr>
            <a:r>
              <a:rPr lang="ru-RU" dirty="0" smtClean="0"/>
              <a:t>2 этап</a:t>
            </a:r>
          </a:p>
          <a:p>
            <a:r>
              <a:rPr lang="ru-RU" dirty="0" smtClean="0"/>
              <a:t>Проведение недели осени в группе</a:t>
            </a:r>
          </a:p>
          <a:p>
            <a:r>
              <a:rPr lang="ru-RU" dirty="0" smtClean="0"/>
              <a:t>Работа с родителями по заданной теме.</a:t>
            </a:r>
          </a:p>
          <a:p>
            <a:r>
              <a:rPr lang="ru-RU" dirty="0" smtClean="0"/>
              <a:t>Организация дидактических и подвижных игр, индивидуальной и групповой работы.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66413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Этапы реализации проекта.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3 этап</a:t>
            </a:r>
          </a:p>
          <a:p>
            <a:r>
              <a:rPr lang="ru-RU" dirty="0" smtClean="0"/>
              <a:t>Проведение выставки осенней поделки.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Предварительная работа</a:t>
            </a:r>
          </a:p>
          <a:p>
            <a:r>
              <a:rPr lang="ru-RU" dirty="0" smtClean="0"/>
              <a:t>Подготовить презентацию об осени.</a:t>
            </a:r>
          </a:p>
          <a:p>
            <a:r>
              <a:rPr lang="ru-RU" dirty="0" smtClean="0"/>
              <a:t>Сбор материала для поделки.</a:t>
            </a:r>
          </a:p>
          <a:p>
            <a:r>
              <a:rPr lang="ru-RU" dirty="0" smtClean="0"/>
              <a:t>Участие родителей в сборе материала для осенней поделки.</a:t>
            </a:r>
          </a:p>
          <a:p>
            <a:r>
              <a:rPr lang="ru-RU" dirty="0" smtClean="0"/>
              <a:t>Чтение литературы на осеннюю тему.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4013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Содержание проекта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Беседа. « Осень в гости к нам пришла»</a:t>
            </a:r>
          </a:p>
          <a:p>
            <a:r>
              <a:rPr lang="ru-RU" dirty="0" smtClean="0"/>
              <a:t>Цель. </a:t>
            </a:r>
            <a:r>
              <a:rPr lang="ru-RU" dirty="0"/>
              <a:t>З</a:t>
            </a:r>
            <a:r>
              <a:rPr lang="ru-RU" dirty="0" smtClean="0"/>
              <a:t>акрепить  </a:t>
            </a:r>
            <a:r>
              <a:rPr lang="ru-RU" dirty="0"/>
              <a:t>представление детей о характерных </a:t>
            </a:r>
            <a:r>
              <a:rPr lang="ru-RU" dirty="0" smtClean="0"/>
              <a:t>признаках </a:t>
            </a:r>
            <a:r>
              <a:rPr lang="ru-RU" dirty="0"/>
              <a:t>осени и осенних </a:t>
            </a:r>
            <a:r>
              <a:rPr lang="ru-RU" dirty="0" smtClean="0"/>
              <a:t>явлениях</a:t>
            </a:r>
          </a:p>
          <a:p>
            <a:pPr marL="0" indent="0">
              <a:buNone/>
            </a:pPr>
            <a:r>
              <a:rPr lang="ru-RU" dirty="0" smtClean="0"/>
              <a:t>Беседа  «Осенняя история»</a:t>
            </a:r>
          </a:p>
          <a:p>
            <a:r>
              <a:rPr lang="ru-RU" dirty="0"/>
              <a:t>Систематизировать знания детей об осени, сезонных изменениях в природе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Поделка «Осень в лесу»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4768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 проекта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Изготовление поделки из природного материала </a:t>
            </a:r>
          </a:p>
          <a:p>
            <a:pPr marL="0" indent="0" algn="ctr">
              <a:buNone/>
            </a:pPr>
            <a:r>
              <a:rPr lang="ru-RU" dirty="0" smtClean="0"/>
              <a:t>« Осень в лесу»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3452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Содержание проекта.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96752"/>
            <a:ext cx="8784976" cy="4104456"/>
          </a:xfrm>
        </p:spPr>
        <p:txBody>
          <a:bodyPr>
            <a:normAutofit/>
          </a:bodyPr>
          <a:lstStyle/>
          <a:p>
            <a:r>
              <a:rPr lang="ru-RU" sz="1900" dirty="0"/>
              <a:t>- развивать умение видеть красоту окружающего природного мира, разнообразия его красок и форм</a:t>
            </a:r>
            <a:r>
              <a:rPr lang="ru-RU" sz="1900" dirty="0" smtClean="0"/>
              <a:t>;</a:t>
            </a:r>
          </a:p>
          <a:p>
            <a:r>
              <a:rPr lang="ru-RU" sz="1900" dirty="0"/>
              <a:t> способствовать творческому выражению своих впечатлений в создании декоративных </a:t>
            </a:r>
            <a:r>
              <a:rPr lang="ru-RU" sz="1900" dirty="0" smtClean="0"/>
              <a:t>композиций</a:t>
            </a:r>
          </a:p>
          <a:p>
            <a:r>
              <a:rPr lang="ru-RU" sz="1900" dirty="0"/>
              <a:t>- развитие познавательного интереса к изучению </a:t>
            </a:r>
            <a:r>
              <a:rPr lang="ru-RU" sz="1900" dirty="0" smtClean="0"/>
              <a:t>природы.</a:t>
            </a:r>
          </a:p>
          <a:p>
            <a:pPr marL="0" indent="0">
              <a:buNone/>
            </a:pPr>
            <a:r>
              <a:rPr lang="ru-RU" sz="1900" dirty="0" smtClean="0"/>
              <a:t> Игры </a:t>
            </a:r>
          </a:p>
          <a:p>
            <a:r>
              <a:rPr lang="ru-RU" sz="1900" dirty="0"/>
              <a:t>«Ветер и желтые листочки</a:t>
            </a:r>
            <a:r>
              <a:rPr lang="ru-RU" sz="1900" dirty="0" smtClean="0"/>
              <a:t>»</a:t>
            </a:r>
          </a:p>
          <a:p>
            <a:r>
              <a:rPr lang="ru-RU" sz="1900" dirty="0"/>
              <a:t>«Ветерок</a:t>
            </a:r>
            <a:r>
              <a:rPr lang="ru-RU" sz="1900" dirty="0" smtClean="0"/>
              <a:t>»</a:t>
            </a:r>
          </a:p>
          <a:p>
            <a:pPr marL="0" indent="0">
              <a:buNone/>
            </a:pPr>
            <a:r>
              <a:rPr lang="ru-RU" sz="1900" dirty="0" smtClean="0"/>
              <a:t>Чтение литературы на осеннюю тему.</a:t>
            </a:r>
          </a:p>
          <a:p>
            <a:r>
              <a:rPr lang="ru-RU" sz="1900" dirty="0"/>
              <a:t>Сказка "Рыжие </a:t>
            </a:r>
            <a:r>
              <a:rPr lang="ru-RU" sz="1900" dirty="0" smtClean="0"/>
              <a:t>листья» автор Н</a:t>
            </a:r>
            <a:r>
              <a:rPr lang="ru-RU" sz="1900" dirty="0"/>
              <a:t>. М. </a:t>
            </a:r>
            <a:r>
              <a:rPr lang="ru-RU" sz="1900" dirty="0" err="1" smtClean="0"/>
              <a:t>Грибачев</a:t>
            </a:r>
            <a:endParaRPr lang="ru-RU" sz="1900" dirty="0" smtClean="0"/>
          </a:p>
          <a:p>
            <a:r>
              <a:rPr lang="ru-RU" sz="1900" dirty="0"/>
              <a:t>Сказка "</a:t>
            </a:r>
            <a:r>
              <a:rPr lang="ru-RU" sz="1900" dirty="0" smtClean="0"/>
              <a:t>Яблоко» автор Владимир </a:t>
            </a:r>
            <a:r>
              <a:rPr lang="ru-RU" sz="1900" dirty="0" err="1"/>
              <a:t>Сутеев</a:t>
            </a:r>
            <a:endParaRPr lang="ru-RU" sz="1900" dirty="0"/>
          </a:p>
          <a:p>
            <a:endParaRPr lang="ru-RU" b="1" dirty="0"/>
          </a:p>
          <a:p>
            <a:pPr marL="0" indent="0">
              <a:buNone/>
            </a:pPr>
            <a:endParaRPr lang="ru-RU" i="1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3741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25144"/>
            <a:ext cx="6781800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Взаимодействие с родителями.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Консультации для родителей «Чем можно занять ребенка на прогулке осенью?»</a:t>
            </a:r>
          </a:p>
          <a:p>
            <a:r>
              <a:rPr lang="ru-RU" dirty="0"/>
              <a:t>«Как правильно одеть ребенка осенью?»</a:t>
            </a:r>
          </a:p>
          <a:p>
            <a:r>
              <a:rPr lang="ru-RU" dirty="0" smtClean="0"/>
              <a:t>Участие в выставке «Осенний вернисаж»</a:t>
            </a:r>
          </a:p>
          <a:p>
            <a:r>
              <a:rPr lang="ru-RU" dirty="0" smtClean="0"/>
              <a:t>Приглашение к участию</a:t>
            </a:r>
          </a:p>
          <a:p>
            <a:r>
              <a:rPr lang="ru-RU" dirty="0" smtClean="0"/>
              <a:t>Размещение справочной информации по тематике бесед и занятий с детьми.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12706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Фото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1" y="476672"/>
            <a:ext cx="2862318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268760"/>
            <a:ext cx="2687415" cy="3789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20688"/>
            <a:ext cx="2754306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53629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89</TotalTime>
  <Words>290</Words>
  <Application>Microsoft Office PowerPoint</Application>
  <PresentationFormat>Экран (4:3)</PresentationFormat>
  <Paragraphs>69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NewsPrint</vt:lpstr>
      <vt:lpstr>Презентация по проекту  «Осенний вернисаж» Тема: «Осень в лесу»</vt:lpstr>
      <vt:lpstr>Участники проекта:  воспитанники групп, педагоги, родители (законные представители)  воспитанников. </vt:lpstr>
      <vt:lpstr>Презентация PowerPoint</vt:lpstr>
      <vt:lpstr>Актуальность</vt:lpstr>
      <vt:lpstr>Проблема </vt:lpstr>
      <vt:lpstr>Цель </vt:lpstr>
      <vt:lpstr>Задачи </vt:lpstr>
      <vt:lpstr>Этапы реализации проекта</vt:lpstr>
      <vt:lpstr>Этапы реализации проекта.</vt:lpstr>
      <vt:lpstr>Содержание проекта </vt:lpstr>
      <vt:lpstr>Содержание проекта </vt:lpstr>
      <vt:lpstr>Содержание проекта.</vt:lpstr>
      <vt:lpstr>Взаимодействие с родителями.</vt:lpstr>
      <vt:lpstr>Фото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 «Осенний вернисаж»</dc:title>
  <dc:creator>Олег</dc:creator>
  <cp:lastModifiedBy>Олег</cp:lastModifiedBy>
  <cp:revision>13</cp:revision>
  <dcterms:created xsi:type="dcterms:W3CDTF">2022-10-16T17:45:32Z</dcterms:created>
  <dcterms:modified xsi:type="dcterms:W3CDTF">2023-02-09T18:27:48Z</dcterms:modified>
</cp:coreProperties>
</file>