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30" r:id="rId2"/>
    <p:sldId id="267" r:id="rId3"/>
    <p:sldId id="327" r:id="rId4"/>
    <p:sldId id="328" r:id="rId5"/>
    <p:sldId id="331" r:id="rId6"/>
    <p:sldId id="332" r:id="rId7"/>
    <p:sldId id="334" r:id="rId8"/>
    <p:sldId id="335" r:id="rId9"/>
    <p:sldId id="336" r:id="rId10"/>
    <p:sldId id="333" r:id="rId11"/>
    <p:sldId id="337" r:id="rId12"/>
    <p:sldId id="338" r:id="rId13"/>
    <p:sldId id="339" r:id="rId14"/>
    <p:sldId id="340" r:id="rId15"/>
    <p:sldId id="342" r:id="rId16"/>
    <p:sldId id="341" r:id="rId17"/>
    <p:sldId id="344" r:id="rId18"/>
    <p:sldId id="343" r:id="rId19"/>
    <p:sldId id="345" r:id="rId20"/>
    <p:sldId id="347" r:id="rId21"/>
    <p:sldId id="348" r:id="rId22"/>
    <p:sldId id="349" r:id="rId23"/>
    <p:sldId id="350" r:id="rId24"/>
    <p:sldId id="351" r:id="rId25"/>
    <p:sldId id="352" r:id="rId26"/>
    <p:sldId id="353" r:id="rId27"/>
    <p:sldId id="354" r:id="rId28"/>
    <p:sldId id="355" r:id="rId29"/>
    <p:sldId id="356" r:id="rId30"/>
    <p:sldId id="358" r:id="rId31"/>
    <p:sldId id="357" r:id="rId32"/>
    <p:sldId id="359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131FFAD1-5CBD-4B77-A5E1-F6A03979B7BF}">
          <p14:sldIdLst>
            <p14:sldId id="267"/>
            <p14:sldId id="326"/>
            <p14:sldId id="327"/>
            <p14:sldId id="328"/>
            <p14:sldId id="261"/>
            <p14:sldId id="272"/>
            <p14:sldId id="270"/>
            <p14:sldId id="273"/>
            <p14:sldId id="268"/>
            <p14:sldId id="276"/>
            <p14:sldId id="281"/>
            <p14:sldId id="277"/>
            <p14:sldId id="278"/>
            <p14:sldId id="280"/>
            <p14:sldId id="294"/>
            <p14:sldId id="283"/>
            <p14:sldId id="282"/>
            <p14:sldId id="322"/>
            <p14:sldId id="323"/>
            <p14:sldId id="324"/>
            <p14:sldId id="325"/>
          </p14:sldIdLst>
        </p14:section>
        <p14:section name="Раздел без заголовка" id="{FD7D4320-2961-41F9-A410-BB54BA4841A0}">
          <p14:sldIdLst>
            <p14:sldId id="295"/>
            <p14:sldId id="296"/>
            <p14:sldId id="290"/>
            <p14:sldId id="329"/>
            <p14:sldId id="29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0000"/>
    <a:srgbClr val="582A04"/>
    <a:srgbClr val="FFFFB9"/>
    <a:srgbClr val="FFFFA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37" autoAdjust="0"/>
    <p:restoredTop sz="94660"/>
  </p:normalViewPr>
  <p:slideViewPr>
    <p:cSldViewPr>
      <p:cViewPr varScale="1">
        <p:scale>
          <a:sx n="68" d="100"/>
          <a:sy n="68" d="100"/>
        </p:scale>
        <p:origin x="-156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9696C8-8C9B-4D62-BAB1-8D6969F52C0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B1D993-699E-4DC7-A722-3345755EA8D3}">
      <dgm:prSet phldrT="[Текст]" custT="1"/>
      <dgm:spPr/>
      <dgm:t>
        <a:bodyPr/>
        <a:lstStyle/>
        <a:p>
          <a:r>
            <a:rPr lang="ru-RU" sz="4400" dirty="0" smtClean="0"/>
            <a:t>Органы растений</a:t>
          </a:r>
          <a:endParaRPr lang="ru-RU" sz="4400" dirty="0"/>
        </a:p>
      </dgm:t>
    </dgm:pt>
    <dgm:pt modelId="{655A4417-E4ED-4ED9-8E4C-EE4FEE5350AC}" type="parTrans" cxnId="{B59A3090-9820-44B2-919A-A644809C0674}">
      <dgm:prSet/>
      <dgm:spPr/>
      <dgm:t>
        <a:bodyPr/>
        <a:lstStyle/>
        <a:p>
          <a:endParaRPr lang="ru-RU"/>
        </a:p>
      </dgm:t>
    </dgm:pt>
    <dgm:pt modelId="{70BAEDE4-53B5-441E-A959-569D8E48B529}" type="sibTrans" cxnId="{B59A3090-9820-44B2-919A-A644809C0674}">
      <dgm:prSet/>
      <dgm:spPr/>
      <dgm:t>
        <a:bodyPr/>
        <a:lstStyle/>
        <a:p>
          <a:endParaRPr lang="ru-RU"/>
        </a:p>
      </dgm:t>
    </dgm:pt>
    <dgm:pt modelId="{DF3A080F-21FE-483A-A34A-199E1CA8AC42}">
      <dgm:prSet phldrT="[Текст]"/>
      <dgm:spPr/>
      <dgm:t>
        <a:bodyPr/>
        <a:lstStyle/>
        <a:p>
          <a:r>
            <a:rPr lang="ru-RU" dirty="0" smtClean="0"/>
            <a:t>вегетативные</a:t>
          </a:r>
          <a:endParaRPr lang="ru-RU" dirty="0"/>
        </a:p>
      </dgm:t>
    </dgm:pt>
    <dgm:pt modelId="{802BC502-01E7-4103-8403-B8B142247AEA}" type="parTrans" cxnId="{C24E725E-BC2A-4EEF-A552-E2CF0284D870}">
      <dgm:prSet/>
      <dgm:spPr/>
      <dgm:t>
        <a:bodyPr/>
        <a:lstStyle/>
        <a:p>
          <a:endParaRPr lang="ru-RU"/>
        </a:p>
      </dgm:t>
    </dgm:pt>
    <dgm:pt modelId="{1326DACE-0B37-4F1B-B67F-5C33A3994F39}" type="sibTrans" cxnId="{C24E725E-BC2A-4EEF-A552-E2CF0284D870}">
      <dgm:prSet/>
      <dgm:spPr/>
      <dgm:t>
        <a:bodyPr/>
        <a:lstStyle/>
        <a:p>
          <a:endParaRPr lang="ru-RU"/>
        </a:p>
      </dgm:t>
    </dgm:pt>
    <dgm:pt modelId="{5A837FF2-8C08-4464-824C-003AA4A5DF1D}">
      <dgm:prSet phldrT="[Текст]"/>
      <dgm:spPr/>
      <dgm:t>
        <a:bodyPr/>
        <a:lstStyle/>
        <a:p>
          <a:r>
            <a:rPr lang="ru-RU" dirty="0" smtClean="0"/>
            <a:t>корень</a:t>
          </a:r>
          <a:endParaRPr lang="ru-RU" dirty="0"/>
        </a:p>
      </dgm:t>
    </dgm:pt>
    <dgm:pt modelId="{A429FFB6-FEE2-4786-B6F9-A02022D59086}" type="parTrans" cxnId="{070A97E0-0907-44FD-B2D6-6F801582DE76}">
      <dgm:prSet/>
      <dgm:spPr/>
      <dgm:t>
        <a:bodyPr/>
        <a:lstStyle/>
        <a:p>
          <a:endParaRPr lang="ru-RU"/>
        </a:p>
      </dgm:t>
    </dgm:pt>
    <dgm:pt modelId="{06DB2DA0-7DEF-4215-AB2B-8A5D594C5ECA}" type="sibTrans" cxnId="{070A97E0-0907-44FD-B2D6-6F801582DE76}">
      <dgm:prSet/>
      <dgm:spPr/>
      <dgm:t>
        <a:bodyPr/>
        <a:lstStyle/>
        <a:p>
          <a:endParaRPr lang="ru-RU"/>
        </a:p>
      </dgm:t>
    </dgm:pt>
    <dgm:pt modelId="{4A2F103B-846C-4E30-B000-EB704E94CF52}">
      <dgm:prSet phldrT="[Текст]"/>
      <dgm:spPr/>
      <dgm:t>
        <a:bodyPr/>
        <a:lstStyle/>
        <a:p>
          <a:r>
            <a:rPr lang="ru-RU" dirty="0" smtClean="0"/>
            <a:t>стебель</a:t>
          </a:r>
          <a:endParaRPr lang="ru-RU" dirty="0"/>
        </a:p>
      </dgm:t>
    </dgm:pt>
    <dgm:pt modelId="{AFA975CD-9726-4DD1-80B4-B5AECB211F93}" type="parTrans" cxnId="{8BB59AC7-737F-4FC1-9F8B-1CDD1727D976}">
      <dgm:prSet/>
      <dgm:spPr/>
      <dgm:t>
        <a:bodyPr/>
        <a:lstStyle/>
        <a:p>
          <a:endParaRPr lang="ru-RU"/>
        </a:p>
      </dgm:t>
    </dgm:pt>
    <dgm:pt modelId="{8707515A-8A2C-4424-83FE-367F5F397809}" type="sibTrans" cxnId="{8BB59AC7-737F-4FC1-9F8B-1CDD1727D976}">
      <dgm:prSet/>
      <dgm:spPr/>
      <dgm:t>
        <a:bodyPr/>
        <a:lstStyle/>
        <a:p>
          <a:endParaRPr lang="ru-RU"/>
        </a:p>
      </dgm:t>
    </dgm:pt>
    <dgm:pt modelId="{D7B78940-A73E-47C8-B027-06A1BEBE605B}">
      <dgm:prSet phldrT="[Текст]"/>
      <dgm:spPr/>
      <dgm:t>
        <a:bodyPr/>
        <a:lstStyle/>
        <a:p>
          <a:r>
            <a:rPr lang="ru-RU" dirty="0" smtClean="0"/>
            <a:t>генеративные</a:t>
          </a:r>
          <a:endParaRPr lang="ru-RU" dirty="0"/>
        </a:p>
      </dgm:t>
    </dgm:pt>
    <dgm:pt modelId="{3D0B4099-5691-44FA-B7CD-EFB719FAE796}" type="parTrans" cxnId="{1911C1AA-4221-4C95-B6FD-6D20CAD61E94}">
      <dgm:prSet/>
      <dgm:spPr/>
      <dgm:t>
        <a:bodyPr/>
        <a:lstStyle/>
        <a:p>
          <a:endParaRPr lang="ru-RU"/>
        </a:p>
      </dgm:t>
    </dgm:pt>
    <dgm:pt modelId="{A5CB7389-8C9F-4FFC-A969-9BC3BDB7F492}" type="sibTrans" cxnId="{1911C1AA-4221-4C95-B6FD-6D20CAD61E94}">
      <dgm:prSet/>
      <dgm:spPr/>
      <dgm:t>
        <a:bodyPr/>
        <a:lstStyle/>
        <a:p>
          <a:endParaRPr lang="ru-RU"/>
        </a:p>
      </dgm:t>
    </dgm:pt>
    <dgm:pt modelId="{EF40C5B5-EF9E-47F2-939A-972350429BFB}">
      <dgm:prSet phldrT="[Текст]"/>
      <dgm:spPr/>
      <dgm:t>
        <a:bodyPr/>
        <a:lstStyle/>
        <a:p>
          <a:r>
            <a:rPr lang="ru-RU" dirty="0" smtClean="0"/>
            <a:t>цветок</a:t>
          </a:r>
          <a:endParaRPr lang="ru-RU" dirty="0"/>
        </a:p>
      </dgm:t>
    </dgm:pt>
    <dgm:pt modelId="{0DD39633-ED26-4C7C-A0B1-1160CC1A2296}" type="parTrans" cxnId="{AC0832D6-470A-4A21-9D2F-B86B840A1D55}">
      <dgm:prSet/>
      <dgm:spPr/>
      <dgm:t>
        <a:bodyPr/>
        <a:lstStyle/>
        <a:p>
          <a:endParaRPr lang="ru-RU"/>
        </a:p>
      </dgm:t>
    </dgm:pt>
    <dgm:pt modelId="{9146C55D-FD6A-46BC-9596-E8A72B0C5BB9}" type="sibTrans" cxnId="{AC0832D6-470A-4A21-9D2F-B86B840A1D55}">
      <dgm:prSet/>
      <dgm:spPr/>
      <dgm:t>
        <a:bodyPr/>
        <a:lstStyle/>
        <a:p>
          <a:endParaRPr lang="ru-RU"/>
        </a:p>
      </dgm:t>
    </dgm:pt>
    <dgm:pt modelId="{2B445C61-F448-4F38-9140-1E5DB89C9525}">
      <dgm:prSet/>
      <dgm:spPr/>
      <dgm:t>
        <a:bodyPr/>
        <a:lstStyle/>
        <a:p>
          <a:r>
            <a:rPr lang="ru-RU" dirty="0" smtClean="0"/>
            <a:t>плод</a:t>
          </a:r>
          <a:endParaRPr lang="ru-RU" dirty="0"/>
        </a:p>
      </dgm:t>
    </dgm:pt>
    <dgm:pt modelId="{0E7669F1-A561-4BAA-A703-6829005FE34B}" type="parTrans" cxnId="{F8E102CD-E388-4FFD-A4C7-65EE7A332C76}">
      <dgm:prSet/>
      <dgm:spPr/>
      <dgm:t>
        <a:bodyPr/>
        <a:lstStyle/>
        <a:p>
          <a:endParaRPr lang="ru-RU"/>
        </a:p>
      </dgm:t>
    </dgm:pt>
    <dgm:pt modelId="{23778FA1-266F-420A-951D-D5F4BC2783F7}" type="sibTrans" cxnId="{F8E102CD-E388-4FFD-A4C7-65EE7A332C76}">
      <dgm:prSet/>
      <dgm:spPr/>
      <dgm:t>
        <a:bodyPr/>
        <a:lstStyle/>
        <a:p>
          <a:endParaRPr lang="ru-RU"/>
        </a:p>
      </dgm:t>
    </dgm:pt>
    <dgm:pt modelId="{B84B98E5-E578-4870-B8A7-22A881CA6B88}">
      <dgm:prSet/>
      <dgm:spPr/>
      <dgm:t>
        <a:bodyPr/>
        <a:lstStyle/>
        <a:p>
          <a:r>
            <a:rPr lang="ru-RU" dirty="0" smtClean="0"/>
            <a:t>семя</a:t>
          </a:r>
          <a:endParaRPr lang="ru-RU" dirty="0"/>
        </a:p>
      </dgm:t>
    </dgm:pt>
    <dgm:pt modelId="{DF8D8DC6-5EEE-4298-B7A0-EB6C6AE3F524}" type="parTrans" cxnId="{9FE9456A-A8A3-44BC-BE03-EA33AD430443}">
      <dgm:prSet/>
      <dgm:spPr/>
      <dgm:t>
        <a:bodyPr/>
        <a:lstStyle/>
        <a:p>
          <a:endParaRPr lang="ru-RU"/>
        </a:p>
      </dgm:t>
    </dgm:pt>
    <dgm:pt modelId="{65BB6147-6F4F-4398-A422-17CBE555C440}" type="sibTrans" cxnId="{9FE9456A-A8A3-44BC-BE03-EA33AD430443}">
      <dgm:prSet/>
      <dgm:spPr/>
      <dgm:t>
        <a:bodyPr/>
        <a:lstStyle/>
        <a:p>
          <a:endParaRPr lang="ru-RU"/>
        </a:p>
      </dgm:t>
    </dgm:pt>
    <dgm:pt modelId="{81754CC6-8CAE-4A4E-82FC-0CC7B3F42B2C}">
      <dgm:prSet/>
      <dgm:spPr/>
      <dgm:t>
        <a:bodyPr/>
        <a:lstStyle/>
        <a:p>
          <a:r>
            <a:rPr lang="ru-RU" dirty="0" smtClean="0"/>
            <a:t>листья</a:t>
          </a:r>
          <a:endParaRPr lang="ru-RU" dirty="0"/>
        </a:p>
      </dgm:t>
    </dgm:pt>
    <dgm:pt modelId="{16BD8997-9B19-4F24-96E6-4473CE6F0494}" type="parTrans" cxnId="{692C82C8-98AF-4867-B78C-C390D4BF7B1C}">
      <dgm:prSet/>
      <dgm:spPr/>
      <dgm:t>
        <a:bodyPr/>
        <a:lstStyle/>
        <a:p>
          <a:endParaRPr lang="ru-RU"/>
        </a:p>
      </dgm:t>
    </dgm:pt>
    <dgm:pt modelId="{B6818AFB-8A2E-4D50-8130-37828B14F902}" type="sibTrans" cxnId="{692C82C8-98AF-4867-B78C-C390D4BF7B1C}">
      <dgm:prSet/>
      <dgm:spPr/>
      <dgm:t>
        <a:bodyPr/>
        <a:lstStyle/>
        <a:p>
          <a:endParaRPr lang="ru-RU"/>
        </a:p>
      </dgm:t>
    </dgm:pt>
    <dgm:pt modelId="{AC3F7A5C-A997-4689-8D99-074C08541BE3}" type="pres">
      <dgm:prSet presAssocID="{789696C8-8C9B-4D62-BAB1-8D6969F52C0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210972D-CF76-4566-B8B4-D809746294D5}" type="pres">
      <dgm:prSet presAssocID="{B3B1D993-699E-4DC7-A722-3345755EA8D3}" presName="hierRoot1" presStyleCnt="0"/>
      <dgm:spPr/>
    </dgm:pt>
    <dgm:pt modelId="{F885B1B7-B027-4F18-B2E0-C5AEF0CF03A1}" type="pres">
      <dgm:prSet presAssocID="{B3B1D993-699E-4DC7-A722-3345755EA8D3}" presName="composite" presStyleCnt="0"/>
      <dgm:spPr/>
    </dgm:pt>
    <dgm:pt modelId="{6D155E3B-FE9E-47BC-8C27-A8E7241CFFB0}" type="pres">
      <dgm:prSet presAssocID="{B3B1D993-699E-4DC7-A722-3345755EA8D3}" presName="background" presStyleLbl="node0" presStyleIdx="0" presStyleCnt="1"/>
      <dgm:spPr/>
    </dgm:pt>
    <dgm:pt modelId="{A8B5FED4-54D7-422C-9638-FF2CBEBD8B32}" type="pres">
      <dgm:prSet presAssocID="{B3B1D993-699E-4DC7-A722-3345755EA8D3}" presName="text" presStyleLbl="fgAcc0" presStyleIdx="0" presStyleCnt="1" custScaleX="250041" custScaleY="24462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F75759-25D5-4037-B09E-47A349D6B6FA}" type="pres">
      <dgm:prSet presAssocID="{B3B1D993-699E-4DC7-A722-3345755EA8D3}" presName="hierChild2" presStyleCnt="0"/>
      <dgm:spPr/>
    </dgm:pt>
    <dgm:pt modelId="{DE95A53C-7F10-4D10-954E-C10F4B27779A}" type="pres">
      <dgm:prSet presAssocID="{802BC502-01E7-4103-8403-B8B142247AEA}" presName="Name10" presStyleLbl="parChTrans1D2" presStyleIdx="0" presStyleCnt="2"/>
      <dgm:spPr/>
      <dgm:t>
        <a:bodyPr/>
        <a:lstStyle/>
        <a:p>
          <a:endParaRPr lang="ru-RU"/>
        </a:p>
      </dgm:t>
    </dgm:pt>
    <dgm:pt modelId="{E41021FE-45EA-4B63-8B66-770FE747B36D}" type="pres">
      <dgm:prSet presAssocID="{DF3A080F-21FE-483A-A34A-199E1CA8AC42}" presName="hierRoot2" presStyleCnt="0"/>
      <dgm:spPr/>
    </dgm:pt>
    <dgm:pt modelId="{EA836D47-386C-4EF8-BB59-59860811B432}" type="pres">
      <dgm:prSet presAssocID="{DF3A080F-21FE-483A-A34A-199E1CA8AC42}" presName="composite2" presStyleCnt="0"/>
      <dgm:spPr/>
    </dgm:pt>
    <dgm:pt modelId="{D5942C80-49F5-4A14-8227-8710E8EA479C}" type="pres">
      <dgm:prSet presAssocID="{DF3A080F-21FE-483A-A34A-199E1CA8AC42}" presName="background2" presStyleLbl="node2" presStyleIdx="0" presStyleCnt="2"/>
      <dgm:spPr/>
    </dgm:pt>
    <dgm:pt modelId="{66F5DF23-E88E-426E-A7A2-AAA6168352FA}" type="pres">
      <dgm:prSet presAssocID="{DF3A080F-21FE-483A-A34A-199E1CA8AC42}" presName="text2" presStyleLbl="fgAcc2" presStyleIdx="0" presStyleCnt="2" custScaleX="179192" custScaleY="25083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21A0D8-A2D3-410E-AAA9-C68D8670BD41}" type="pres">
      <dgm:prSet presAssocID="{DF3A080F-21FE-483A-A34A-199E1CA8AC42}" presName="hierChild3" presStyleCnt="0"/>
      <dgm:spPr/>
    </dgm:pt>
    <dgm:pt modelId="{DA362445-4FEA-41BF-806E-44F645E5D0D2}" type="pres">
      <dgm:prSet presAssocID="{A429FFB6-FEE2-4786-B6F9-A02022D59086}" presName="Name17" presStyleLbl="parChTrans1D3" presStyleIdx="0" presStyleCnt="6"/>
      <dgm:spPr/>
      <dgm:t>
        <a:bodyPr/>
        <a:lstStyle/>
        <a:p>
          <a:endParaRPr lang="ru-RU"/>
        </a:p>
      </dgm:t>
    </dgm:pt>
    <dgm:pt modelId="{3638E978-D6EA-4203-B53A-0F1C40539560}" type="pres">
      <dgm:prSet presAssocID="{5A837FF2-8C08-4464-824C-003AA4A5DF1D}" presName="hierRoot3" presStyleCnt="0"/>
      <dgm:spPr/>
    </dgm:pt>
    <dgm:pt modelId="{58FC4154-E5DF-4A1D-9119-3FE1EB9EC8A1}" type="pres">
      <dgm:prSet presAssocID="{5A837FF2-8C08-4464-824C-003AA4A5DF1D}" presName="composite3" presStyleCnt="0"/>
      <dgm:spPr/>
    </dgm:pt>
    <dgm:pt modelId="{B1F61593-0F45-4A8C-ACED-93B57A1A5F90}" type="pres">
      <dgm:prSet presAssocID="{5A837FF2-8C08-4464-824C-003AA4A5DF1D}" presName="background3" presStyleLbl="node3" presStyleIdx="0" presStyleCnt="6"/>
      <dgm:spPr/>
    </dgm:pt>
    <dgm:pt modelId="{1C993733-3C17-43B9-ACA0-7A71D12F5E09}" type="pres">
      <dgm:prSet presAssocID="{5A837FF2-8C08-4464-824C-003AA4A5DF1D}" presName="text3" presStyleLbl="fgAcc3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61683C4-9968-4C01-9413-4446DB1EB2E0}" type="pres">
      <dgm:prSet presAssocID="{5A837FF2-8C08-4464-824C-003AA4A5DF1D}" presName="hierChild4" presStyleCnt="0"/>
      <dgm:spPr/>
    </dgm:pt>
    <dgm:pt modelId="{3CC4BBD2-707C-48D1-BC61-3792CAB2B21C}" type="pres">
      <dgm:prSet presAssocID="{AFA975CD-9726-4DD1-80B4-B5AECB211F93}" presName="Name17" presStyleLbl="parChTrans1D3" presStyleIdx="1" presStyleCnt="6"/>
      <dgm:spPr/>
      <dgm:t>
        <a:bodyPr/>
        <a:lstStyle/>
        <a:p>
          <a:endParaRPr lang="ru-RU"/>
        </a:p>
      </dgm:t>
    </dgm:pt>
    <dgm:pt modelId="{4F48DE8E-DE51-4703-9A6E-E935E1FCBAB0}" type="pres">
      <dgm:prSet presAssocID="{4A2F103B-846C-4E30-B000-EB704E94CF52}" presName="hierRoot3" presStyleCnt="0"/>
      <dgm:spPr/>
    </dgm:pt>
    <dgm:pt modelId="{4CDFDEDE-7042-4E5C-B73E-32A3BCDD6F69}" type="pres">
      <dgm:prSet presAssocID="{4A2F103B-846C-4E30-B000-EB704E94CF52}" presName="composite3" presStyleCnt="0"/>
      <dgm:spPr/>
    </dgm:pt>
    <dgm:pt modelId="{4D59DAA2-49AE-43A8-A2E0-DE20D66A885E}" type="pres">
      <dgm:prSet presAssocID="{4A2F103B-846C-4E30-B000-EB704E94CF52}" presName="background3" presStyleLbl="node3" presStyleIdx="1" presStyleCnt="6"/>
      <dgm:spPr/>
    </dgm:pt>
    <dgm:pt modelId="{09FFC869-3CCA-41E8-B7C5-2B953848CF2F}" type="pres">
      <dgm:prSet presAssocID="{4A2F103B-846C-4E30-B000-EB704E94CF52}" presName="text3" presStyleLbl="fgAcc3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44969FB-81F1-44D1-9E5C-10EE180F2298}" type="pres">
      <dgm:prSet presAssocID="{4A2F103B-846C-4E30-B000-EB704E94CF52}" presName="hierChild4" presStyleCnt="0"/>
      <dgm:spPr/>
    </dgm:pt>
    <dgm:pt modelId="{190F6FE8-D3C4-48E3-8B44-D49ED59165DC}" type="pres">
      <dgm:prSet presAssocID="{16BD8997-9B19-4F24-96E6-4473CE6F0494}" presName="Name17" presStyleLbl="parChTrans1D3" presStyleIdx="2" presStyleCnt="6"/>
      <dgm:spPr/>
      <dgm:t>
        <a:bodyPr/>
        <a:lstStyle/>
        <a:p>
          <a:endParaRPr lang="ru-RU"/>
        </a:p>
      </dgm:t>
    </dgm:pt>
    <dgm:pt modelId="{C85D925A-CBE7-415E-A751-E91D7F541855}" type="pres">
      <dgm:prSet presAssocID="{81754CC6-8CAE-4A4E-82FC-0CC7B3F42B2C}" presName="hierRoot3" presStyleCnt="0"/>
      <dgm:spPr/>
    </dgm:pt>
    <dgm:pt modelId="{7764D6C4-C17C-4173-BC5D-ECEFB8605F16}" type="pres">
      <dgm:prSet presAssocID="{81754CC6-8CAE-4A4E-82FC-0CC7B3F42B2C}" presName="composite3" presStyleCnt="0"/>
      <dgm:spPr/>
    </dgm:pt>
    <dgm:pt modelId="{092A978A-0769-4581-8762-224A9E4524DD}" type="pres">
      <dgm:prSet presAssocID="{81754CC6-8CAE-4A4E-82FC-0CC7B3F42B2C}" presName="background3" presStyleLbl="node3" presStyleIdx="2" presStyleCnt="6"/>
      <dgm:spPr/>
    </dgm:pt>
    <dgm:pt modelId="{2CC2379D-29D6-4BEC-9F6B-99E44409E14F}" type="pres">
      <dgm:prSet presAssocID="{81754CC6-8CAE-4A4E-82FC-0CC7B3F42B2C}" presName="text3" presStyleLbl="fgAcc3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15AF6CD-02D0-4EA4-AECE-F0D7BC7685DB}" type="pres">
      <dgm:prSet presAssocID="{81754CC6-8CAE-4A4E-82FC-0CC7B3F42B2C}" presName="hierChild4" presStyleCnt="0"/>
      <dgm:spPr/>
    </dgm:pt>
    <dgm:pt modelId="{63A20EEB-AB87-41E4-B332-66154FA20FBA}" type="pres">
      <dgm:prSet presAssocID="{3D0B4099-5691-44FA-B7CD-EFB719FAE796}" presName="Name10" presStyleLbl="parChTrans1D2" presStyleIdx="1" presStyleCnt="2"/>
      <dgm:spPr/>
      <dgm:t>
        <a:bodyPr/>
        <a:lstStyle/>
        <a:p>
          <a:endParaRPr lang="ru-RU"/>
        </a:p>
      </dgm:t>
    </dgm:pt>
    <dgm:pt modelId="{89830619-1512-410F-B1D6-F70276F02C7C}" type="pres">
      <dgm:prSet presAssocID="{D7B78940-A73E-47C8-B027-06A1BEBE605B}" presName="hierRoot2" presStyleCnt="0"/>
      <dgm:spPr/>
    </dgm:pt>
    <dgm:pt modelId="{072AB956-B92B-4CE3-B62C-FBA3E17224DA}" type="pres">
      <dgm:prSet presAssocID="{D7B78940-A73E-47C8-B027-06A1BEBE605B}" presName="composite2" presStyleCnt="0"/>
      <dgm:spPr/>
    </dgm:pt>
    <dgm:pt modelId="{391A5185-8EBA-46D2-8E51-D149A5855F7A}" type="pres">
      <dgm:prSet presAssocID="{D7B78940-A73E-47C8-B027-06A1BEBE605B}" presName="background2" presStyleLbl="node2" presStyleIdx="1" presStyleCnt="2"/>
      <dgm:spPr/>
    </dgm:pt>
    <dgm:pt modelId="{D1FE7BD9-F584-4813-BBFC-5DDCB0B5448A}" type="pres">
      <dgm:prSet presAssocID="{D7B78940-A73E-47C8-B027-06A1BEBE605B}" presName="text2" presStyleLbl="fgAcc2" presStyleIdx="1" presStyleCnt="2" custScaleX="185690" custScaleY="2569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304B99-7C45-4602-9D7D-1BEB347A8BED}" type="pres">
      <dgm:prSet presAssocID="{D7B78940-A73E-47C8-B027-06A1BEBE605B}" presName="hierChild3" presStyleCnt="0"/>
      <dgm:spPr/>
    </dgm:pt>
    <dgm:pt modelId="{78F437B5-5798-4684-B308-5F0DF2B90269}" type="pres">
      <dgm:prSet presAssocID="{0DD39633-ED26-4C7C-A0B1-1160CC1A2296}" presName="Name17" presStyleLbl="parChTrans1D3" presStyleIdx="3" presStyleCnt="6"/>
      <dgm:spPr/>
      <dgm:t>
        <a:bodyPr/>
        <a:lstStyle/>
        <a:p>
          <a:endParaRPr lang="ru-RU"/>
        </a:p>
      </dgm:t>
    </dgm:pt>
    <dgm:pt modelId="{B5067A12-3387-4939-BA12-20C7A60CA804}" type="pres">
      <dgm:prSet presAssocID="{EF40C5B5-EF9E-47F2-939A-972350429BFB}" presName="hierRoot3" presStyleCnt="0"/>
      <dgm:spPr/>
    </dgm:pt>
    <dgm:pt modelId="{44C7D2AB-3BA0-4BE3-AE98-90F79ACF710C}" type="pres">
      <dgm:prSet presAssocID="{EF40C5B5-EF9E-47F2-939A-972350429BFB}" presName="composite3" presStyleCnt="0"/>
      <dgm:spPr/>
    </dgm:pt>
    <dgm:pt modelId="{9F08DE8A-DE18-49D9-A7A9-3E0BE2FD1F84}" type="pres">
      <dgm:prSet presAssocID="{EF40C5B5-EF9E-47F2-939A-972350429BFB}" presName="background3" presStyleLbl="node3" presStyleIdx="3" presStyleCnt="6"/>
      <dgm:spPr/>
    </dgm:pt>
    <dgm:pt modelId="{8FEED5FB-C863-479D-99A4-F2259EDD487E}" type="pres">
      <dgm:prSet presAssocID="{EF40C5B5-EF9E-47F2-939A-972350429BFB}" presName="text3" presStyleLbl="fgAcc3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DA6E5EF-2D46-4D81-A029-67A82504305A}" type="pres">
      <dgm:prSet presAssocID="{EF40C5B5-EF9E-47F2-939A-972350429BFB}" presName="hierChild4" presStyleCnt="0"/>
      <dgm:spPr/>
    </dgm:pt>
    <dgm:pt modelId="{1E9DAF8E-93D1-4E5F-B208-D1E8AAEFF86F}" type="pres">
      <dgm:prSet presAssocID="{0E7669F1-A561-4BAA-A703-6829005FE34B}" presName="Name17" presStyleLbl="parChTrans1D3" presStyleIdx="4" presStyleCnt="6"/>
      <dgm:spPr/>
      <dgm:t>
        <a:bodyPr/>
        <a:lstStyle/>
        <a:p>
          <a:endParaRPr lang="ru-RU"/>
        </a:p>
      </dgm:t>
    </dgm:pt>
    <dgm:pt modelId="{CDE5456E-7A29-47FC-ADF1-2EF87690E55E}" type="pres">
      <dgm:prSet presAssocID="{2B445C61-F448-4F38-9140-1E5DB89C9525}" presName="hierRoot3" presStyleCnt="0"/>
      <dgm:spPr/>
    </dgm:pt>
    <dgm:pt modelId="{1A99D625-5BDF-4FB8-A413-DC63AEF8C494}" type="pres">
      <dgm:prSet presAssocID="{2B445C61-F448-4F38-9140-1E5DB89C9525}" presName="composite3" presStyleCnt="0"/>
      <dgm:spPr/>
    </dgm:pt>
    <dgm:pt modelId="{A59412D2-C682-4F9E-A16F-C2D5794CC136}" type="pres">
      <dgm:prSet presAssocID="{2B445C61-F448-4F38-9140-1E5DB89C9525}" presName="background3" presStyleLbl="node3" presStyleIdx="4" presStyleCnt="6"/>
      <dgm:spPr/>
    </dgm:pt>
    <dgm:pt modelId="{E7663319-CA87-49C3-BB51-44941EDEF1CE}" type="pres">
      <dgm:prSet presAssocID="{2B445C61-F448-4F38-9140-1E5DB89C9525}" presName="text3" presStyleLbl="fgAcc3" presStyleIdx="4" presStyleCnt="6" custScaleX="116092" custScaleY="2144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76F379-ABDF-43D5-906F-2949A5A6ED82}" type="pres">
      <dgm:prSet presAssocID="{2B445C61-F448-4F38-9140-1E5DB89C9525}" presName="hierChild4" presStyleCnt="0"/>
      <dgm:spPr/>
    </dgm:pt>
    <dgm:pt modelId="{C49A1FD2-E3AA-4D09-A3FD-A2C126EFA420}" type="pres">
      <dgm:prSet presAssocID="{DF8D8DC6-5EEE-4298-B7A0-EB6C6AE3F524}" presName="Name17" presStyleLbl="parChTrans1D3" presStyleIdx="5" presStyleCnt="6"/>
      <dgm:spPr/>
      <dgm:t>
        <a:bodyPr/>
        <a:lstStyle/>
        <a:p>
          <a:endParaRPr lang="ru-RU"/>
        </a:p>
      </dgm:t>
    </dgm:pt>
    <dgm:pt modelId="{F951FA56-0964-4A0E-A145-AFC72FD88A0B}" type="pres">
      <dgm:prSet presAssocID="{B84B98E5-E578-4870-B8A7-22A881CA6B88}" presName="hierRoot3" presStyleCnt="0"/>
      <dgm:spPr/>
    </dgm:pt>
    <dgm:pt modelId="{7FD7F1FA-D965-47AF-AB34-E04F5006B845}" type="pres">
      <dgm:prSet presAssocID="{B84B98E5-E578-4870-B8A7-22A881CA6B88}" presName="composite3" presStyleCnt="0"/>
      <dgm:spPr/>
    </dgm:pt>
    <dgm:pt modelId="{3334DB38-54AC-4542-B332-0E3759F7B00E}" type="pres">
      <dgm:prSet presAssocID="{B84B98E5-E578-4870-B8A7-22A881CA6B88}" presName="background3" presStyleLbl="node3" presStyleIdx="5" presStyleCnt="6"/>
      <dgm:spPr/>
    </dgm:pt>
    <dgm:pt modelId="{0E8ADA99-37EB-4065-8208-C4FD187CDE93}" type="pres">
      <dgm:prSet presAssocID="{B84B98E5-E578-4870-B8A7-22A881CA6B88}" presName="text3" presStyleLbl="fgAcc3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FBB31D6-0921-4822-9232-04275180CDBA}" type="pres">
      <dgm:prSet presAssocID="{B84B98E5-E578-4870-B8A7-22A881CA6B88}" presName="hierChild4" presStyleCnt="0"/>
      <dgm:spPr/>
    </dgm:pt>
  </dgm:ptLst>
  <dgm:cxnLst>
    <dgm:cxn modelId="{B59A3090-9820-44B2-919A-A644809C0674}" srcId="{789696C8-8C9B-4D62-BAB1-8D6969F52C03}" destId="{B3B1D993-699E-4DC7-A722-3345755EA8D3}" srcOrd="0" destOrd="0" parTransId="{655A4417-E4ED-4ED9-8E4C-EE4FEE5350AC}" sibTransId="{70BAEDE4-53B5-441E-A959-569D8E48B529}"/>
    <dgm:cxn modelId="{8BB59AC7-737F-4FC1-9F8B-1CDD1727D976}" srcId="{DF3A080F-21FE-483A-A34A-199E1CA8AC42}" destId="{4A2F103B-846C-4E30-B000-EB704E94CF52}" srcOrd="1" destOrd="0" parTransId="{AFA975CD-9726-4DD1-80B4-B5AECB211F93}" sibTransId="{8707515A-8A2C-4424-83FE-367F5F397809}"/>
    <dgm:cxn modelId="{4FD2AE2E-E182-4E0D-A737-DF6C117A3275}" type="presOf" srcId="{B84B98E5-E578-4870-B8A7-22A881CA6B88}" destId="{0E8ADA99-37EB-4065-8208-C4FD187CDE93}" srcOrd="0" destOrd="0" presId="urn:microsoft.com/office/officeart/2005/8/layout/hierarchy1"/>
    <dgm:cxn modelId="{1E3AF83A-07C2-4EB9-95E1-78C24A2CDBAC}" type="presOf" srcId="{D7B78940-A73E-47C8-B027-06A1BEBE605B}" destId="{D1FE7BD9-F584-4813-BBFC-5DDCB0B5448A}" srcOrd="0" destOrd="0" presId="urn:microsoft.com/office/officeart/2005/8/layout/hierarchy1"/>
    <dgm:cxn modelId="{33B01AD2-995C-4679-82CB-BFB87873C82E}" type="presOf" srcId="{B3B1D993-699E-4DC7-A722-3345755EA8D3}" destId="{A8B5FED4-54D7-422C-9638-FF2CBEBD8B32}" srcOrd="0" destOrd="0" presId="urn:microsoft.com/office/officeart/2005/8/layout/hierarchy1"/>
    <dgm:cxn modelId="{965B4518-D57C-49DE-9AC6-EB6F4B0B1C90}" type="presOf" srcId="{3D0B4099-5691-44FA-B7CD-EFB719FAE796}" destId="{63A20EEB-AB87-41E4-B332-66154FA20FBA}" srcOrd="0" destOrd="0" presId="urn:microsoft.com/office/officeart/2005/8/layout/hierarchy1"/>
    <dgm:cxn modelId="{E8CA247C-B8E2-4AEA-BC36-222B68861EAD}" type="presOf" srcId="{16BD8997-9B19-4F24-96E6-4473CE6F0494}" destId="{190F6FE8-D3C4-48E3-8B44-D49ED59165DC}" srcOrd="0" destOrd="0" presId="urn:microsoft.com/office/officeart/2005/8/layout/hierarchy1"/>
    <dgm:cxn modelId="{246B94A1-D63A-4AB6-8EB6-363C8536947E}" type="presOf" srcId="{AFA975CD-9726-4DD1-80B4-B5AECB211F93}" destId="{3CC4BBD2-707C-48D1-BC61-3792CAB2B21C}" srcOrd="0" destOrd="0" presId="urn:microsoft.com/office/officeart/2005/8/layout/hierarchy1"/>
    <dgm:cxn modelId="{4D09354F-3105-4A7C-899E-9F4D07D20822}" type="presOf" srcId="{A429FFB6-FEE2-4786-B6F9-A02022D59086}" destId="{DA362445-4FEA-41BF-806E-44F645E5D0D2}" srcOrd="0" destOrd="0" presId="urn:microsoft.com/office/officeart/2005/8/layout/hierarchy1"/>
    <dgm:cxn modelId="{692C82C8-98AF-4867-B78C-C390D4BF7B1C}" srcId="{DF3A080F-21FE-483A-A34A-199E1CA8AC42}" destId="{81754CC6-8CAE-4A4E-82FC-0CC7B3F42B2C}" srcOrd="2" destOrd="0" parTransId="{16BD8997-9B19-4F24-96E6-4473CE6F0494}" sibTransId="{B6818AFB-8A2E-4D50-8130-37828B14F902}"/>
    <dgm:cxn modelId="{59DDA489-E8AD-4E8F-8ACD-B80577D18458}" type="presOf" srcId="{802BC502-01E7-4103-8403-B8B142247AEA}" destId="{DE95A53C-7F10-4D10-954E-C10F4B27779A}" srcOrd="0" destOrd="0" presId="urn:microsoft.com/office/officeart/2005/8/layout/hierarchy1"/>
    <dgm:cxn modelId="{F8E102CD-E388-4FFD-A4C7-65EE7A332C76}" srcId="{D7B78940-A73E-47C8-B027-06A1BEBE605B}" destId="{2B445C61-F448-4F38-9140-1E5DB89C9525}" srcOrd="1" destOrd="0" parTransId="{0E7669F1-A561-4BAA-A703-6829005FE34B}" sibTransId="{23778FA1-266F-420A-951D-D5F4BC2783F7}"/>
    <dgm:cxn modelId="{628D178F-B811-42D2-9E1B-8938ED1F670F}" type="presOf" srcId="{DF8D8DC6-5EEE-4298-B7A0-EB6C6AE3F524}" destId="{C49A1FD2-E3AA-4D09-A3FD-A2C126EFA420}" srcOrd="0" destOrd="0" presId="urn:microsoft.com/office/officeart/2005/8/layout/hierarchy1"/>
    <dgm:cxn modelId="{C35A9768-733C-4C32-9A69-4975A6AF9C77}" type="presOf" srcId="{0DD39633-ED26-4C7C-A0B1-1160CC1A2296}" destId="{78F437B5-5798-4684-B308-5F0DF2B90269}" srcOrd="0" destOrd="0" presId="urn:microsoft.com/office/officeart/2005/8/layout/hierarchy1"/>
    <dgm:cxn modelId="{8031E28E-E0BE-4EF5-BB95-361B41776CAC}" type="presOf" srcId="{0E7669F1-A561-4BAA-A703-6829005FE34B}" destId="{1E9DAF8E-93D1-4E5F-B208-D1E8AAEFF86F}" srcOrd="0" destOrd="0" presId="urn:microsoft.com/office/officeart/2005/8/layout/hierarchy1"/>
    <dgm:cxn modelId="{2F2968BB-1FB0-43FB-84F7-2CD9A23BD4DE}" type="presOf" srcId="{DF3A080F-21FE-483A-A34A-199E1CA8AC42}" destId="{66F5DF23-E88E-426E-A7A2-AAA6168352FA}" srcOrd="0" destOrd="0" presId="urn:microsoft.com/office/officeart/2005/8/layout/hierarchy1"/>
    <dgm:cxn modelId="{9FE9456A-A8A3-44BC-BE03-EA33AD430443}" srcId="{D7B78940-A73E-47C8-B027-06A1BEBE605B}" destId="{B84B98E5-E578-4870-B8A7-22A881CA6B88}" srcOrd="2" destOrd="0" parTransId="{DF8D8DC6-5EEE-4298-B7A0-EB6C6AE3F524}" sibTransId="{65BB6147-6F4F-4398-A422-17CBE555C440}"/>
    <dgm:cxn modelId="{BB26CCE9-BF2B-4DC6-AFD1-A0D26ACDED6E}" type="presOf" srcId="{2B445C61-F448-4F38-9140-1E5DB89C9525}" destId="{E7663319-CA87-49C3-BB51-44941EDEF1CE}" srcOrd="0" destOrd="0" presId="urn:microsoft.com/office/officeart/2005/8/layout/hierarchy1"/>
    <dgm:cxn modelId="{4BC2F1BD-9E9D-4FE6-9648-4B914EE54D93}" type="presOf" srcId="{EF40C5B5-EF9E-47F2-939A-972350429BFB}" destId="{8FEED5FB-C863-479D-99A4-F2259EDD487E}" srcOrd="0" destOrd="0" presId="urn:microsoft.com/office/officeart/2005/8/layout/hierarchy1"/>
    <dgm:cxn modelId="{070A97E0-0907-44FD-B2D6-6F801582DE76}" srcId="{DF3A080F-21FE-483A-A34A-199E1CA8AC42}" destId="{5A837FF2-8C08-4464-824C-003AA4A5DF1D}" srcOrd="0" destOrd="0" parTransId="{A429FFB6-FEE2-4786-B6F9-A02022D59086}" sibTransId="{06DB2DA0-7DEF-4215-AB2B-8A5D594C5ECA}"/>
    <dgm:cxn modelId="{C24E725E-BC2A-4EEF-A552-E2CF0284D870}" srcId="{B3B1D993-699E-4DC7-A722-3345755EA8D3}" destId="{DF3A080F-21FE-483A-A34A-199E1CA8AC42}" srcOrd="0" destOrd="0" parTransId="{802BC502-01E7-4103-8403-B8B142247AEA}" sibTransId="{1326DACE-0B37-4F1B-B67F-5C33A3994F39}"/>
    <dgm:cxn modelId="{99BAFCB8-5A1B-4CD5-8ABC-E872B5DBAD5D}" type="presOf" srcId="{4A2F103B-846C-4E30-B000-EB704E94CF52}" destId="{09FFC869-3CCA-41E8-B7C5-2B953848CF2F}" srcOrd="0" destOrd="0" presId="urn:microsoft.com/office/officeart/2005/8/layout/hierarchy1"/>
    <dgm:cxn modelId="{865A4F15-8286-408C-B8D4-8E7BDCBF04DF}" type="presOf" srcId="{5A837FF2-8C08-4464-824C-003AA4A5DF1D}" destId="{1C993733-3C17-43B9-ACA0-7A71D12F5E09}" srcOrd="0" destOrd="0" presId="urn:microsoft.com/office/officeart/2005/8/layout/hierarchy1"/>
    <dgm:cxn modelId="{AC0832D6-470A-4A21-9D2F-B86B840A1D55}" srcId="{D7B78940-A73E-47C8-B027-06A1BEBE605B}" destId="{EF40C5B5-EF9E-47F2-939A-972350429BFB}" srcOrd="0" destOrd="0" parTransId="{0DD39633-ED26-4C7C-A0B1-1160CC1A2296}" sibTransId="{9146C55D-FD6A-46BC-9596-E8A72B0C5BB9}"/>
    <dgm:cxn modelId="{1911C1AA-4221-4C95-B6FD-6D20CAD61E94}" srcId="{B3B1D993-699E-4DC7-A722-3345755EA8D3}" destId="{D7B78940-A73E-47C8-B027-06A1BEBE605B}" srcOrd="1" destOrd="0" parTransId="{3D0B4099-5691-44FA-B7CD-EFB719FAE796}" sibTransId="{A5CB7389-8C9F-4FFC-A969-9BC3BDB7F492}"/>
    <dgm:cxn modelId="{DD23AB4A-BD70-47A8-8132-ABC11BDDF7D8}" type="presOf" srcId="{789696C8-8C9B-4D62-BAB1-8D6969F52C03}" destId="{AC3F7A5C-A997-4689-8D99-074C08541BE3}" srcOrd="0" destOrd="0" presId="urn:microsoft.com/office/officeart/2005/8/layout/hierarchy1"/>
    <dgm:cxn modelId="{DBFA48E8-1546-4820-A040-FA9D9D8C4167}" type="presOf" srcId="{81754CC6-8CAE-4A4E-82FC-0CC7B3F42B2C}" destId="{2CC2379D-29D6-4BEC-9F6B-99E44409E14F}" srcOrd="0" destOrd="0" presId="urn:microsoft.com/office/officeart/2005/8/layout/hierarchy1"/>
    <dgm:cxn modelId="{AA23155B-5720-45A8-A23F-5E1555888163}" type="presParOf" srcId="{AC3F7A5C-A997-4689-8D99-074C08541BE3}" destId="{B210972D-CF76-4566-B8B4-D809746294D5}" srcOrd="0" destOrd="0" presId="urn:microsoft.com/office/officeart/2005/8/layout/hierarchy1"/>
    <dgm:cxn modelId="{C242A6C6-8A54-4588-9403-6F35FB7BD98A}" type="presParOf" srcId="{B210972D-CF76-4566-B8B4-D809746294D5}" destId="{F885B1B7-B027-4F18-B2E0-C5AEF0CF03A1}" srcOrd="0" destOrd="0" presId="urn:microsoft.com/office/officeart/2005/8/layout/hierarchy1"/>
    <dgm:cxn modelId="{6544D0B5-D3D9-4D56-9248-A2488750127C}" type="presParOf" srcId="{F885B1B7-B027-4F18-B2E0-C5AEF0CF03A1}" destId="{6D155E3B-FE9E-47BC-8C27-A8E7241CFFB0}" srcOrd="0" destOrd="0" presId="urn:microsoft.com/office/officeart/2005/8/layout/hierarchy1"/>
    <dgm:cxn modelId="{5859577E-75E0-4EDD-B456-2632D1B17B92}" type="presParOf" srcId="{F885B1B7-B027-4F18-B2E0-C5AEF0CF03A1}" destId="{A8B5FED4-54D7-422C-9638-FF2CBEBD8B32}" srcOrd="1" destOrd="0" presId="urn:microsoft.com/office/officeart/2005/8/layout/hierarchy1"/>
    <dgm:cxn modelId="{0CF18412-4524-48CF-8CB0-7378F4837645}" type="presParOf" srcId="{B210972D-CF76-4566-B8B4-D809746294D5}" destId="{DDF75759-25D5-4037-B09E-47A349D6B6FA}" srcOrd="1" destOrd="0" presId="urn:microsoft.com/office/officeart/2005/8/layout/hierarchy1"/>
    <dgm:cxn modelId="{0E625606-4B8B-4132-9ADA-A246C30B9FC8}" type="presParOf" srcId="{DDF75759-25D5-4037-B09E-47A349D6B6FA}" destId="{DE95A53C-7F10-4D10-954E-C10F4B27779A}" srcOrd="0" destOrd="0" presId="urn:microsoft.com/office/officeart/2005/8/layout/hierarchy1"/>
    <dgm:cxn modelId="{FA168F19-6CEF-46D1-8BC3-9E3575795904}" type="presParOf" srcId="{DDF75759-25D5-4037-B09E-47A349D6B6FA}" destId="{E41021FE-45EA-4B63-8B66-770FE747B36D}" srcOrd="1" destOrd="0" presId="urn:microsoft.com/office/officeart/2005/8/layout/hierarchy1"/>
    <dgm:cxn modelId="{87FD5F0C-06F1-4BDF-964B-4DDE0685660D}" type="presParOf" srcId="{E41021FE-45EA-4B63-8B66-770FE747B36D}" destId="{EA836D47-386C-4EF8-BB59-59860811B432}" srcOrd="0" destOrd="0" presId="urn:microsoft.com/office/officeart/2005/8/layout/hierarchy1"/>
    <dgm:cxn modelId="{046F9A0B-732A-45C9-9F86-B48F06D4201A}" type="presParOf" srcId="{EA836D47-386C-4EF8-BB59-59860811B432}" destId="{D5942C80-49F5-4A14-8227-8710E8EA479C}" srcOrd="0" destOrd="0" presId="urn:microsoft.com/office/officeart/2005/8/layout/hierarchy1"/>
    <dgm:cxn modelId="{D5F7B2F0-BC1D-4884-8CB0-D2BD64A806B8}" type="presParOf" srcId="{EA836D47-386C-4EF8-BB59-59860811B432}" destId="{66F5DF23-E88E-426E-A7A2-AAA6168352FA}" srcOrd="1" destOrd="0" presId="urn:microsoft.com/office/officeart/2005/8/layout/hierarchy1"/>
    <dgm:cxn modelId="{69CC0FA5-D9B3-4E09-827E-82CE10673592}" type="presParOf" srcId="{E41021FE-45EA-4B63-8B66-770FE747B36D}" destId="{3D21A0D8-A2D3-410E-AAA9-C68D8670BD41}" srcOrd="1" destOrd="0" presId="urn:microsoft.com/office/officeart/2005/8/layout/hierarchy1"/>
    <dgm:cxn modelId="{87AA23FE-9EBF-46A3-A858-948DFCAC1B68}" type="presParOf" srcId="{3D21A0D8-A2D3-410E-AAA9-C68D8670BD41}" destId="{DA362445-4FEA-41BF-806E-44F645E5D0D2}" srcOrd="0" destOrd="0" presId="urn:microsoft.com/office/officeart/2005/8/layout/hierarchy1"/>
    <dgm:cxn modelId="{B5F73FC3-C8FF-4648-8D71-40D0E360FC5C}" type="presParOf" srcId="{3D21A0D8-A2D3-410E-AAA9-C68D8670BD41}" destId="{3638E978-D6EA-4203-B53A-0F1C40539560}" srcOrd="1" destOrd="0" presId="urn:microsoft.com/office/officeart/2005/8/layout/hierarchy1"/>
    <dgm:cxn modelId="{41245452-C538-40C1-BE2D-D47634A456FF}" type="presParOf" srcId="{3638E978-D6EA-4203-B53A-0F1C40539560}" destId="{58FC4154-E5DF-4A1D-9119-3FE1EB9EC8A1}" srcOrd="0" destOrd="0" presId="urn:microsoft.com/office/officeart/2005/8/layout/hierarchy1"/>
    <dgm:cxn modelId="{F32438B3-6464-4815-BB83-8A82CD79C9FD}" type="presParOf" srcId="{58FC4154-E5DF-4A1D-9119-3FE1EB9EC8A1}" destId="{B1F61593-0F45-4A8C-ACED-93B57A1A5F90}" srcOrd="0" destOrd="0" presId="urn:microsoft.com/office/officeart/2005/8/layout/hierarchy1"/>
    <dgm:cxn modelId="{584097FA-B7D4-4F6A-A3EA-451494C72373}" type="presParOf" srcId="{58FC4154-E5DF-4A1D-9119-3FE1EB9EC8A1}" destId="{1C993733-3C17-43B9-ACA0-7A71D12F5E09}" srcOrd="1" destOrd="0" presId="urn:microsoft.com/office/officeart/2005/8/layout/hierarchy1"/>
    <dgm:cxn modelId="{30DF6DCC-101F-4D66-8E5B-390A99405A5A}" type="presParOf" srcId="{3638E978-D6EA-4203-B53A-0F1C40539560}" destId="{861683C4-9968-4C01-9413-4446DB1EB2E0}" srcOrd="1" destOrd="0" presId="urn:microsoft.com/office/officeart/2005/8/layout/hierarchy1"/>
    <dgm:cxn modelId="{35A2A6D3-D0BE-4E0B-8E41-60DDB571ACB2}" type="presParOf" srcId="{3D21A0D8-A2D3-410E-AAA9-C68D8670BD41}" destId="{3CC4BBD2-707C-48D1-BC61-3792CAB2B21C}" srcOrd="2" destOrd="0" presId="urn:microsoft.com/office/officeart/2005/8/layout/hierarchy1"/>
    <dgm:cxn modelId="{01292FB9-8ACA-4EC2-8639-C531AF1C01E9}" type="presParOf" srcId="{3D21A0D8-A2D3-410E-AAA9-C68D8670BD41}" destId="{4F48DE8E-DE51-4703-9A6E-E935E1FCBAB0}" srcOrd="3" destOrd="0" presId="urn:microsoft.com/office/officeart/2005/8/layout/hierarchy1"/>
    <dgm:cxn modelId="{B90768F9-94CE-4286-A736-47E083EA9376}" type="presParOf" srcId="{4F48DE8E-DE51-4703-9A6E-E935E1FCBAB0}" destId="{4CDFDEDE-7042-4E5C-B73E-32A3BCDD6F69}" srcOrd="0" destOrd="0" presId="urn:microsoft.com/office/officeart/2005/8/layout/hierarchy1"/>
    <dgm:cxn modelId="{295A62DC-9D04-466C-95B2-C8C0674C54FD}" type="presParOf" srcId="{4CDFDEDE-7042-4E5C-B73E-32A3BCDD6F69}" destId="{4D59DAA2-49AE-43A8-A2E0-DE20D66A885E}" srcOrd="0" destOrd="0" presId="urn:microsoft.com/office/officeart/2005/8/layout/hierarchy1"/>
    <dgm:cxn modelId="{6FD68C1F-B013-4FAB-A633-C06E38DAA1A7}" type="presParOf" srcId="{4CDFDEDE-7042-4E5C-B73E-32A3BCDD6F69}" destId="{09FFC869-3CCA-41E8-B7C5-2B953848CF2F}" srcOrd="1" destOrd="0" presId="urn:microsoft.com/office/officeart/2005/8/layout/hierarchy1"/>
    <dgm:cxn modelId="{C5B2B06C-D4B9-4A1E-8152-768258E9762C}" type="presParOf" srcId="{4F48DE8E-DE51-4703-9A6E-E935E1FCBAB0}" destId="{144969FB-81F1-44D1-9E5C-10EE180F2298}" srcOrd="1" destOrd="0" presId="urn:microsoft.com/office/officeart/2005/8/layout/hierarchy1"/>
    <dgm:cxn modelId="{3877051A-EB02-43A6-8911-0BBD9B11EAC2}" type="presParOf" srcId="{3D21A0D8-A2D3-410E-AAA9-C68D8670BD41}" destId="{190F6FE8-D3C4-48E3-8B44-D49ED59165DC}" srcOrd="4" destOrd="0" presId="urn:microsoft.com/office/officeart/2005/8/layout/hierarchy1"/>
    <dgm:cxn modelId="{53D5E5FE-3BF7-4C8A-83B3-F202F7CA7D21}" type="presParOf" srcId="{3D21A0D8-A2D3-410E-AAA9-C68D8670BD41}" destId="{C85D925A-CBE7-415E-A751-E91D7F541855}" srcOrd="5" destOrd="0" presId="urn:microsoft.com/office/officeart/2005/8/layout/hierarchy1"/>
    <dgm:cxn modelId="{3F724A06-04D1-4889-BA22-9AA50BD7F5E1}" type="presParOf" srcId="{C85D925A-CBE7-415E-A751-E91D7F541855}" destId="{7764D6C4-C17C-4173-BC5D-ECEFB8605F16}" srcOrd="0" destOrd="0" presId="urn:microsoft.com/office/officeart/2005/8/layout/hierarchy1"/>
    <dgm:cxn modelId="{8B19CF36-9921-4259-BF7D-1402700A130C}" type="presParOf" srcId="{7764D6C4-C17C-4173-BC5D-ECEFB8605F16}" destId="{092A978A-0769-4581-8762-224A9E4524DD}" srcOrd="0" destOrd="0" presId="urn:microsoft.com/office/officeart/2005/8/layout/hierarchy1"/>
    <dgm:cxn modelId="{682FA68D-EDE3-43AD-AB40-F05D748960FD}" type="presParOf" srcId="{7764D6C4-C17C-4173-BC5D-ECEFB8605F16}" destId="{2CC2379D-29D6-4BEC-9F6B-99E44409E14F}" srcOrd="1" destOrd="0" presId="urn:microsoft.com/office/officeart/2005/8/layout/hierarchy1"/>
    <dgm:cxn modelId="{74980B79-BB86-4C3A-AE44-B90B4FA22EAC}" type="presParOf" srcId="{C85D925A-CBE7-415E-A751-E91D7F541855}" destId="{215AF6CD-02D0-4EA4-AECE-F0D7BC7685DB}" srcOrd="1" destOrd="0" presId="urn:microsoft.com/office/officeart/2005/8/layout/hierarchy1"/>
    <dgm:cxn modelId="{5BCD2C1A-D00B-447C-8693-9860B28A3D49}" type="presParOf" srcId="{DDF75759-25D5-4037-B09E-47A349D6B6FA}" destId="{63A20EEB-AB87-41E4-B332-66154FA20FBA}" srcOrd="2" destOrd="0" presId="urn:microsoft.com/office/officeart/2005/8/layout/hierarchy1"/>
    <dgm:cxn modelId="{A105B707-0389-4011-A242-1626BD46CE53}" type="presParOf" srcId="{DDF75759-25D5-4037-B09E-47A349D6B6FA}" destId="{89830619-1512-410F-B1D6-F70276F02C7C}" srcOrd="3" destOrd="0" presId="urn:microsoft.com/office/officeart/2005/8/layout/hierarchy1"/>
    <dgm:cxn modelId="{76EE465B-62C0-490E-9931-D1BEFB10FAEB}" type="presParOf" srcId="{89830619-1512-410F-B1D6-F70276F02C7C}" destId="{072AB956-B92B-4CE3-B62C-FBA3E17224DA}" srcOrd="0" destOrd="0" presId="urn:microsoft.com/office/officeart/2005/8/layout/hierarchy1"/>
    <dgm:cxn modelId="{E50A9955-2E21-43C4-BAD3-6A9B18730B78}" type="presParOf" srcId="{072AB956-B92B-4CE3-B62C-FBA3E17224DA}" destId="{391A5185-8EBA-46D2-8E51-D149A5855F7A}" srcOrd="0" destOrd="0" presId="urn:microsoft.com/office/officeart/2005/8/layout/hierarchy1"/>
    <dgm:cxn modelId="{873737A7-FEC3-49E0-9191-A76EE91C0F26}" type="presParOf" srcId="{072AB956-B92B-4CE3-B62C-FBA3E17224DA}" destId="{D1FE7BD9-F584-4813-BBFC-5DDCB0B5448A}" srcOrd="1" destOrd="0" presId="urn:microsoft.com/office/officeart/2005/8/layout/hierarchy1"/>
    <dgm:cxn modelId="{1FF2667A-11C1-4CAA-8E05-2D260E767219}" type="presParOf" srcId="{89830619-1512-410F-B1D6-F70276F02C7C}" destId="{6D304B99-7C45-4602-9D7D-1BEB347A8BED}" srcOrd="1" destOrd="0" presId="urn:microsoft.com/office/officeart/2005/8/layout/hierarchy1"/>
    <dgm:cxn modelId="{31AC67E6-222D-4686-99B6-593D7B31B33F}" type="presParOf" srcId="{6D304B99-7C45-4602-9D7D-1BEB347A8BED}" destId="{78F437B5-5798-4684-B308-5F0DF2B90269}" srcOrd="0" destOrd="0" presId="urn:microsoft.com/office/officeart/2005/8/layout/hierarchy1"/>
    <dgm:cxn modelId="{8037CC27-A1BC-4EB7-B0FC-9F53CAE2B6F2}" type="presParOf" srcId="{6D304B99-7C45-4602-9D7D-1BEB347A8BED}" destId="{B5067A12-3387-4939-BA12-20C7A60CA804}" srcOrd="1" destOrd="0" presId="urn:microsoft.com/office/officeart/2005/8/layout/hierarchy1"/>
    <dgm:cxn modelId="{66F4AD48-00DB-40F0-B324-C9E0F9BE517A}" type="presParOf" srcId="{B5067A12-3387-4939-BA12-20C7A60CA804}" destId="{44C7D2AB-3BA0-4BE3-AE98-90F79ACF710C}" srcOrd="0" destOrd="0" presId="urn:microsoft.com/office/officeart/2005/8/layout/hierarchy1"/>
    <dgm:cxn modelId="{11CA10AE-33CB-4E0F-8B1D-476AFDC9FFE2}" type="presParOf" srcId="{44C7D2AB-3BA0-4BE3-AE98-90F79ACF710C}" destId="{9F08DE8A-DE18-49D9-A7A9-3E0BE2FD1F84}" srcOrd="0" destOrd="0" presId="urn:microsoft.com/office/officeart/2005/8/layout/hierarchy1"/>
    <dgm:cxn modelId="{B8BA2671-AAA5-48B9-835B-719A9DA580EE}" type="presParOf" srcId="{44C7D2AB-3BA0-4BE3-AE98-90F79ACF710C}" destId="{8FEED5FB-C863-479D-99A4-F2259EDD487E}" srcOrd="1" destOrd="0" presId="urn:microsoft.com/office/officeart/2005/8/layout/hierarchy1"/>
    <dgm:cxn modelId="{CB9684C2-57A2-49E8-B25D-1C5FCD701A7A}" type="presParOf" srcId="{B5067A12-3387-4939-BA12-20C7A60CA804}" destId="{2DA6E5EF-2D46-4D81-A029-67A82504305A}" srcOrd="1" destOrd="0" presId="urn:microsoft.com/office/officeart/2005/8/layout/hierarchy1"/>
    <dgm:cxn modelId="{29014419-8AE4-43AE-B1D9-707B6CEC09D8}" type="presParOf" srcId="{6D304B99-7C45-4602-9D7D-1BEB347A8BED}" destId="{1E9DAF8E-93D1-4E5F-B208-D1E8AAEFF86F}" srcOrd="2" destOrd="0" presId="urn:microsoft.com/office/officeart/2005/8/layout/hierarchy1"/>
    <dgm:cxn modelId="{BB91713F-6B20-47DC-8534-35B8ACE696F8}" type="presParOf" srcId="{6D304B99-7C45-4602-9D7D-1BEB347A8BED}" destId="{CDE5456E-7A29-47FC-ADF1-2EF87690E55E}" srcOrd="3" destOrd="0" presId="urn:microsoft.com/office/officeart/2005/8/layout/hierarchy1"/>
    <dgm:cxn modelId="{EEA68D2A-F2CB-448E-AB97-499615B639EB}" type="presParOf" srcId="{CDE5456E-7A29-47FC-ADF1-2EF87690E55E}" destId="{1A99D625-5BDF-4FB8-A413-DC63AEF8C494}" srcOrd="0" destOrd="0" presId="urn:microsoft.com/office/officeart/2005/8/layout/hierarchy1"/>
    <dgm:cxn modelId="{1969E1D1-F7EC-4282-8C69-F1EBF430AC92}" type="presParOf" srcId="{1A99D625-5BDF-4FB8-A413-DC63AEF8C494}" destId="{A59412D2-C682-4F9E-A16F-C2D5794CC136}" srcOrd="0" destOrd="0" presId="urn:microsoft.com/office/officeart/2005/8/layout/hierarchy1"/>
    <dgm:cxn modelId="{554F51BC-3E45-4CE5-9D17-F3B74842ABA0}" type="presParOf" srcId="{1A99D625-5BDF-4FB8-A413-DC63AEF8C494}" destId="{E7663319-CA87-49C3-BB51-44941EDEF1CE}" srcOrd="1" destOrd="0" presId="urn:microsoft.com/office/officeart/2005/8/layout/hierarchy1"/>
    <dgm:cxn modelId="{4686450F-2625-41F5-A4F7-B3ACABE9DDA3}" type="presParOf" srcId="{CDE5456E-7A29-47FC-ADF1-2EF87690E55E}" destId="{0A76F379-ABDF-43D5-906F-2949A5A6ED82}" srcOrd="1" destOrd="0" presId="urn:microsoft.com/office/officeart/2005/8/layout/hierarchy1"/>
    <dgm:cxn modelId="{890D22D2-D55C-4E8A-B62B-5F8C5163BD8A}" type="presParOf" srcId="{6D304B99-7C45-4602-9D7D-1BEB347A8BED}" destId="{C49A1FD2-E3AA-4D09-A3FD-A2C126EFA420}" srcOrd="4" destOrd="0" presId="urn:microsoft.com/office/officeart/2005/8/layout/hierarchy1"/>
    <dgm:cxn modelId="{F88F853E-75D8-477C-9212-E9702D844B98}" type="presParOf" srcId="{6D304B99-7C45-4602-9D7D-1BEB347A8BED}" destId="{F951FA56-0964-4A0E-A145-AFC72FD88A0B}" srcOrd="5" destOrd="0" presId="urn:microsoft.com/office/officeart/2005/8/layout/hierarchy1"/>
    <dgm:cxn modelId="{B9F6649F-8B6A-4919-BAA2-877D8A2346FE}" type="presParOf" srcId="{F951FA56-0964-4A0E-A145-AFC72FD88A0B}" destId="{7FD7F1FA-D965-47AF-AB34-E04F5006B845}" srcOrd="0" destOrd="0" presId="urn:microsoft.com/office/officeart/2005/8/layout/hierarchy1"/>
    <dgm:cxn modelId="{3427A5EA-FEC8-45B0-A398-7FDD041F53D7}" type="presParOf" srcId="{7FD7F1FA-D965-47AF-AB34-E04F5006B845}" destId="{3334DB38-54AC-4542-B332-0E3759F7B00E}" srcOrd="0" destOrd="0" presId="urn:microsoft.com/office/officeart/2005/8/layout/hierarchy1"/>
    <dgm:cxn modelId="{01526847-2E48-4549-9878-EA4D63507ADF}" type="presParOf" srcId="{7FD7F1FA-D965-47AF-AB34-E04F5006B845}" destId="{0E8ADA99-37EB-4065-8208-C4FD187CDE93}" srcOrd="1" destOrd="0" presId="urn:microsoft.com/office/officeart/2005/8/layout/hierarchy1"/>
    <dgm:cxn modelId="{3EF7594D-9B32-4B8E-8830-278696742888}" type="presParOf" srcId="{F951FA56-0964-4A0E-A145-AFC72FD88A0B}" destId="{FFBB31D6-0921-4822-9232-04275180CDB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9A1FD2-E3AA-4D09-A3FD-A2C126EFA420}">
      <dsp:nvSpPr>
        <dsp:cNvPr id="0" name=""/>
        <dsp:cNvSpPr/>
      </dsp:nvSpPr>
      <dsp:spPr>
        <a:xfrm>
          <a:off x="6761559" y="4284666"/>
          <a:ext cx="1604418" cy="3581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101"/>
              </a:lnTo>
              <a:lnTo>
                <a:pt x="1604418" y="244101"/>
              </a:lnTo>
              <a:lnTo>
                <a:pt x="1604418" y="3581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9DAF8E-93D1-4E5F-B208-D1E8AAEFF86F}">
      <dsp:nvSpPr>
        <dsp:cNvPr id="0" name=""/>
        <dsp:cNvSpPr/>
      </dsp:nvSpPr>
      <dsp:spPr>
        <a:xfrm>
          <a:off x="6715839" y="4284666"/>
          <a:ext cx="91440" cy="35819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81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F437B5-5798-4684-B308-5F0DF2B90269}">
      <dsp:nvSpPr>
        <dsp:cNvPr id="0" name=""/>
        <dsp:cNvSpPr/>
      </dsp:nvSpPr>
      <dsp:spPr>
        <a:xfrm>
          <a:off x="5157140" y="4284666"/>
          <a:ext cx="1604418" cy="358198"/>
        </a:xfrm>
        <a:custGeom>
          <a:avLst/>
          <a:gdLst/>
          <a:ahLst/>
          <a:cxnLst/>
          <a:rect l="0" t="0" r="0" b="0"/>
          <a:pathLst>
            <a:path>
              <a:moveTo>
                <a:pt x="1604418" y="0"/>
              </a:moveTo>
              <a:lnTo>
                <a:pt x="1604418" y="244101"/>
              </a:lnTo>
              <a:lnTo>
                <a:pt x="0" y="244101"/>
              </a:lnTo>
              <a:lnTo>
                <a:pt x="0" y="3581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A20EEB-AB87-41E4-B332-66154FA20FBA}">
      <dsp:nvSpPr>
        <dsp:cNvPr id="0" name=""/>
        <dsp:cNvSpPr/>
      </dsp:nvSpPr>
      <dsp:spPr>
        <a:xfrm>
          <a:off x="4474035" y="1916882"/>
          <a:ext cx="2287523" cy="3581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101"/>
              </a:lnTo>
              <a:lnTo>
                <a:pt x="2287523" y="244101"/>
              </a:lnTo>
              <a:lnTo>
                <a:pt x="2287523" y="35819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0F6FE8-D3C4-48E3-8B44-D49ED59165DC}">
      <dsp:nvSpPr>
        <dsp:cNvPr id="0" name=""/>
        <dsp:cNvSpPr/>
      </dsp:nvSpPr>
      <dsp:spPr>
        <a:xfrm>
          <a:off x="2146496" y="4236850"/>
          <a:ext cx="1505322" cy="3581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101"/>
              </a:lnTo>
              <a:lnTo>
                <a:pt x="1505322" y="244101"/>
              </a:lnTo>
              <a:lnTo>
                <a:pt x="1505322" y="3581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C4BBD2-707C-48D1-BC61-3792CAB2B21C}">
      <dsp:nvSpPr>
        <dsp:cNvPr id="0" name=""/>
        <dsp:cNvSpPr/>
      </dsp:nvSpPr>
      <dsp:spPr>
        <a:xfrm>
          <a:off x="2100776" y="4236850"/>
          <a:ext cx="91440" cy="35819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581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362445-4FEA-41BF-806E-44F645E5D0D2}">
      <dsp:nvSpPr>
        <dsp:cNvPr id="0" name=""/>
        <dsp:cNvSpPr/>
      </dsp:nvSpPr>
      <dsp:spPr>
        <a:xfrm>
          <a:off x="641174" y="4236850"/>
          <a:ext cx="1505322" cy="358198"/>
        </a:xfrm>
        <a:custGeom>
          <a:avLst/>
          <a:gdLst/>
          <a:ahLst/>
          <a:cxnLst/>
          <a:rect l="0" t="0" r="0" b="0"/>
          <a:pathLst>
            <a:path>
              <a:moveTo>
                <a:pt x="1505322" y="0"/>
              </a:moveTo>
              <a:lnTo>
                <a:pt x="1505322" y="244101"/>
              </a:lnTo>
              <a:lnTo>
                <a:pt x="0" y="244101"/>
              </a:lnTo>
              <a:lnTo>
                <a:pt x="0" y="3581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95A53C-7F10-4D10-954E-C10F4B27779A}">
      <dsp:nvSpPr>
        <dsp:cNvPr id="0" name=""/>
        <dsp:cNvSpPr/>
      </dsp:nvSpPr>
      <dsp:spPr>
        <a:xfrm>
          <a:off x="2146496" y="1916882"/>
          <a:ext cx="2327539" cy="358198"/>
        </a:xfrm>
        <a:custGeom>
          <a:avLst/>
          <a:gdLst/>
          <a:ahLst/>
          <a:cxnLst/>
          <a:rect l="0" t="0" r="0" b="0"/>
          <a:pathLst>
            <a:path>
              <a:moveTo>
                <a:pt x="2327539" y="0"/>
              </a:moveTo>
              <a:lnTo>
                <a:pt x="2327539" y="244101"/>
              </a:lnTo>
              <a:lnTo>
                <a:pt x="0" y="244101"/>
              </a:lnTo>
              <a:lnTo>
                <a:pt x="0" y="35819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155E3B-FE9E-47BC-8C27-A8E7241CFFB0}">
      <dsp:nvSpPr>
        <dsp:cNvPr id="0" name=""/>
        <dsp:cNvSpPr/>
      </dsp:nvSpPr>
      <dsp:spPr>
        <a:xfrm>
          <a:off x="2934249" y="3679"/>
          <a:ext cx="3079572" cy="19132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B5FED4-54D7-422C-9638-FF2CBEBD8B32}">
      <dsp:nvSpPr>
        <dsp:cNvPr id="0" name=""/>
        <dsp:cNvSpPr/>
      </dsp:nvSpPr>
      <dsp:spPr>
        <a:xfrm>
          <a:off x="3071096" y="133684"/>
          <a:ext cx="3079572" cy="19132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kern="1200" dirty="0" smtClean="0"/>
            <a:t>Органы растений</a:t>
          </a:r>
          <a:endParaRPr lang="ru-RU" sz="4400" kern="1200" dirty="0"/>
        </a:p>
      </dsp:txBody>
      <dsp:txXfrm>
        <a:off x="3071096" y="133684"/>
        <a:ext cx="3079572" cy="1913202"/>
      </dsp:txXfrm>
    </dsp:sp>
    <dsp:sp modelId="{D5942C80-49F5-4A14-8227-8710E8EA479C}">
      <dsp:nvSpPr>
        <dsp:cNvPr id="0" name=""/>
        <dsp:cNvSpPr/>
      </dsp:nvSpPr>
      <dsp:spPr>
        <a:xfrm>
          <a:off x="1043007" y="2275080"/>
          <a:ext cx="2206977" cy="19617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F5DF23-E88E-426E-A7A2-AAA6168352FA}">
      <dsp:nvSpPr>
        <dsp:cNvPr id="0" name=""/>
        <dsp:cNvSpPr/>
      </dsp:nvSpPr>
      <dsp:spPr>
        <a:xfrm>
          <a:off x="1179855" y="2405085"/>
          <a:ext cx="2206977" cy="19617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вегетативные</a:t>
          </a:r>
          <a:endParaRPr lang="ru-RU" sz="2300" kern="1200" dirty="0"/>
        </a:p>
      </dsp:txBody>
      <dsp:txXfrm>
        <a:off x="1179855" y="2405085"/>
        <a:ext cx="2206977" cy="1961769"/>
      </dsp:txXfrm>
    </dsp:sp>
    <dsp:sp modelId="{B1F61593-0F45-4A8C-ACED-93B57A1A5F90}">
      <dsp:nvSpPr>
        <dsp:cNvPr id="0" name=""/>
        <dsp:cNvSpPr/>
      </dsp:nvSpPr>
      <dsp:spPr>
        <a:xfrm>
          <a:off x="25360" y="4595048"/>
          <a:ext cx="1231627" cy="7820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993733-3C17-43B9-ACA0-7A71D12F5E09}">
      <dsp:nvSpPr>
        <dsp:cNvPr id="0" name=""/>
        <dsp:cNvSpPr/>
      </dsp:nvSpPr>
      <dsp:spPr>
        <a:xfrm>
          <a:off x="162208" y="4725053"/>
          <a:ext cx="1231627" cy="7820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корень</a:t>
          </a:r>
          <a:endParaRPr lang="ru-RU" sz="2300" kern="1200" dirty="0"/>
        </a:p>
      </dsp:txBody>
      <dsp:txXfrm>
        <a:off x="162208" y="4725053"/>
        <a:ext cx="1231627" cy="782083"/>
      </dsp:txXfrm>
    </dsp:sp>
    <dsp:sp modelId="{4D59DAA2-49AE-43A8-A2E0-DE20D66A885E}">
      <dsp:nvSpPr>
        <dsp:cNvPr id="0" name=""/>
        <dsp:cNvSpPr/>
      </dsp:nvSpPr>
      <dsp:spPr>
        <a:xfrm>
          <a:off x="1530682" y="4595048"/>
          <a:ext cx="1231627" cy="7820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FFC869-3CCA-41E8-B7C5-2B953848CF2F}">
      <dsp:nvSpPr>
        <dsp:cNvPr id="0" name=""/>
        <dsp:cNvSpPr/>
      </dsp:nvSpPr>
      <dsp:spPr>
        <a:xfrm>
          <a:off x="1667530" y="4725053"/>
          <a:ext cx="1231627" cy="7820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стебель</a:t>
          </a:r>
          <a:endParaRPr lang="ru-RU" sz="2300" kern="1200" dirty="0"/>
        </a:p>
      </dsp:txBody>
      <dsp:txXfrm>
        <a:off x="1667530" y="4725053"/>
        <a:ext cx="1231627" cy="782083"/>
      </dsp:txXfrm>
    </dsp:sp>
    <dsp:sp modelId="{092A978A-0769-4581-8762-224A9E4524DD}">
      <dsp:nvSpPr>
        <dsp:cNvPr id="0" name=""/>
        <dsp:cNvSpPr/>
      </dsp:nvSpPr>
      <dsp:spPr>
        <a:xfrm>
          <a:off x="3036004" y="4595048"/>
          <a:ext cx="1231627" cy="7820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C2379D-29D6-4BEC-9F6B-99E44409E14F}">
      <dsp:nvSpPr>
        <dsp:cNvPr id="0" name=""/>
        <dsp:cNvSpPr/>
      </dsp:nvSpPr>
      <dsp:spPr>
        <a:xfrm>
          <a:off x="3172852" y="4725053"/>
          <a:ext cx="1231627" cy="7820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листья</a:t>
          </a:r>
          <a:endParaRPr lang="ru-RU" sz="2300" kern="1200" dirty="0"/>
        </a:p>
      </dsp:txBody>
      <dsp:txXfrm>
        <a:off x="3172852" y="4725053"/>
        <a:ext cx="1231627" cy="782083"/>
      </dsp:txXfrm>
    </dsp:sp>
    <dsp:sp modelId="{391A5185-8EBA-46D2-8E51-D149A5855F7A}">
      <dsp:nvSpPr>
        <dsp:cNvPr id="0" name=""/>
        <dsp:cNvSpPr/>
      </dsp:nvSpPr>
      <dsp:spPr>
        <a:xfrm>
          <a:off x="5618055" y="2275080"/>
          <a:ext cx="2287008" cy="20095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FE7BD9-F584-4813-BBFC-5DDCB0B5448A}">
      <dsp:nvSpPr>
        <dsp:cNvPr id="0" name=""/>
        <dsp:cNvSpPr/>
      </dsp:nvSpPr>
      <dsp:spPr>
        <a:xfrm>
          <a:off x="5754902" y="2405085"/>
          <a:ext cx="2287008" cy="20095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генеративные</a:t>
          </a:r>
          <a:endParaRPr lang="ru-RU" sz="2300" kern="1200" dirty="0"/>
        </a:p>
      </dsp:txBody>
      <dsp:txXfrm>
        <a:off x="5754902" y="2405085"/>
        <a:ext cx="2287008" cy="2009586"/>
      </dsp:txXfrm>
    </dsp:sp>
    <dsp:sp modelId="{9F08DE8A-DE18-49D9-A7A9-3E0BE2FD1F84}">
      <dsp:nvSpPr>
        <dsp:cNvPr id="0" name=""/>
        <dsp:cNvSpPr/>
      </dsp:nvSpPr>
      <dsp:spPr>
        <a:xfrm>
          <a:off x="4541327" y="4642864"/>
          <a:ext cx="1231627" cy="7820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EED5FB-C863-479D-99A4-F2259EDD487E}">
      <dsp:nvSpPr>
        <dsp:cNvPr id="0" name=""/>
        <dsp:cNvSpPr/>
      </dsp:nvSpPr>
      <dsp:spPr>
        <a:xfrm>
          <a:off x="4678174" y="4772869"/>
          <a:ext cx="1231627" cy="7820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цветок</a:t>
          </a:r>
          <a:endParaRPr lang="ru-RU" sz="2300" kern="1200" dirty="0"/>
        </a:p>
      </dsp:txBody>
      <dsp:txXfrm>
        <a:off x="4678174" y="4772869"/>
        <a:ext cx="1231627" cy="782083"/>
      </dsp:txXfrm>
    </dsp:sp>
    <dsp:sp modelId="{A59412D2-C682-4F9E-A16F-C2D5794CC136}">
      <dsp:nvSpPr>
        <dsp:cNvPr id="0" name=""/>
        <dsp:cNvSpPr/>
      </dsp:nvSpPr>
      <dsp:spPr>
        <a:xfrm>
          <a:off x="6046649" y="4642864"/>
          <a:ext cx="1429820" cy="16767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663319-CA87-49C3-BB51-44941EDEF1CE}">
      <dsp:nvSpPr>
        <dsp:cNvPr id="0" name=""/>
        <dsp:cNvSpPr/>
      </dsp:nvSpPr>
      <dsp:spPr>
        <a:xfrm>
          <a:off x="6183496" y="4772869"/>
          <a:ext cx="1429820" cy="1676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плод</a:t>
          </a:r>
          <a:endParaRPr lang="ru-RU" sz="2300" kern="1200" dirty="0"/>
        </a:p>
      </dsp:txBody>
      <dsp:txXfrm>
        <a:off x="6183496" y="4772869"/>
        <a:ext cx="1429820" cy="1676786"/>
      </dsp:txXfrm>
    </dsp:sp>
    <dsp:sp modelId="{3334DB38-54AC-4542-B332-0E3759F7B00E}">
      <dsp:nvSpPr>
        <dsp:cNvPr id="0" name=""/>
        <dsp:cNvSpPr/>
      </dsp:nvSpPr>
      <dsp:spPr>
        <a:xfrm>
          <a:off x="7750164" y="4642864"/>
          <a:ext cx="1231627" cy="7820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8ADA99-37EB-4065-8208-C4FD187CDE93}">
      <dsp:nvSpPr>
        <dsp:cNvPr id="0" name=""/>
        <dsp:cNvSpPr/>
      </dsp:nvSpPr>
      <dsp:spPr>
        <a:xfrm>
          <a:off x="7887012" y="4772869"/>
          <a:ext cx="1231627" cy="7820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семя</a:t>
          </a:r>
          <a:endParaRPr lang="ru-RU" sz="2300" kern="1200" dirty="0"/>
        </a:p>
      </dsp:txBody>
      <dsp:txXfrm>
        <a:off x="7887012" y="4772869"/>
        <a:ext cx="1231627" cy="7820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00D2B1-0FDF-42F8-9495-DCFA1856CC0B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2E778-7FC0-472A-95FF-849D0ABC73B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96949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A6A15-74D9-4BCD-8100-2F8B4069AD56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87EC1-E8EA-410F-B50C-DD29DA02F89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93435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A6A15-74D9-4BCD-8100-2F8B4069AD56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87EC1-E8EA-410F-B50C-DD29DA02F89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12963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A6A15-74D9-4BCD-8100-2F8B4069AD56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87EC1-E8EA-410F-B50C-DD29DA02F89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66964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A6A15-74D9-4BCD-8100-2F8B4069AD56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87EC1-E8EA-410F-B50C-DD29DA02F89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29608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A6A15-74D9-4BCD-8100-2F8B4069AD56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87EC1-E8EA-410F-B50C-DD29DA02F89E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23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482881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A6A15-74D9-4BCD-8100-2F8B4069AD56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87EC1-E8EA-410F-B50C-DD29DA02F89E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73" y="0"/>
            <a:ext cx="916707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64046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A6A15-74D9-4BCD-8100-2F8B4069AD56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87EC1-E8EA-410F-B50C-DD29DA02F89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926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A6A15-74D9-4BCD-8100-2F8B4069AD56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87EC1-E8EA-410F-B50C-DD29DA02F89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76729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A6A15-74D9-4BCD-8100-2F8B4069AD56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87EC1-E8EA-410F-B50C-DD29DA02F89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23560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A6A15-74D9-4BCD-8100-2F8B4069AD56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87EC1-E8EA-410F-B50C-DD29DA02F89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74866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38200" y="19050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800600" y="19050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838200" y="40386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800600" y="40386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Rectangle 6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Rectangle 6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54D150-11DB-4C99-A24A-60FD641665F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137055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0158C9A-3D9F-41E1-A6BF-D34BE58ED8C3}" type="datetimeFigureOut">
              <a:rPr lang="ru-RU"/>
              <a:pPr>
                <a:defRPr/>
              </a:pPr>
              <a:t>28.01.2019</a:t>
            </a:fld>
            <a:endParaRPr lang="ru-RU" dirty="0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5C6D6BC-213F-42F0-8DA6-21FF68B8127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139667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94802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D53D6-8655-465B-B450-3668974E469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13"/>
          </p:nvPr>
        </p:nvSpPr>
        <p:spPr>
          <a:xfrm>
            <a:off x="395536" y="188640"/>
            <a:ext cx="1188132" cy="792088"/>
          </a:xfrm>
        </p:spPr>
        <p:txBody>
          <a:bodyPr/>
          <a:lstStyle>
            <a:lvl1pPr algn="l">
              <a:defRPr/>
            </a:lvl1pPr>
          </a:lstStyle>
          <a:p>
            <a:pPr lvl="0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47541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6350" y="457200"/>
            <a:ext cx="6496050" cy="762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276350" y="1600200"/>
            <a:ext cx="3629025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57775" y="1600200"/>
            <a:ext cx="3629025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6E43A-CE8C-45BB-B351-81610E4478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92114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A6A15-74D9-4BCD-8100-2F8B4069AD56}" type="datetimeFigureOut">
              <a:rPr lang="ru-RU" smtClean="0"/>
              <a:pPr/>
              <a:t>28.01.2019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87EC1-E8EA-410F-B50C-DD29DA02F89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25538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4" r:id="rId13"/>
    <p:sldLayoutId id="2147483666" r:id="rId14"/>
    <p:sldLayoutId id="2147483667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&#1056;&#1072;&#1073;&#1086;&#1090;&#1072;%202018-2019\&#1059;&#1063;&#1048;&#1058;&#1045;&#1051;&#1068;%20&#1043;&#1054;&#1044;&#1040;%202019\&#1052;&#1054;&#1025;\&#1074;&#1099;&#1085;&#1086;&#1089;&#1080;&#1090;&#1089;&#1103;%20&#1095;&#1077;&#1088;&#1085;&#1099;&#1081;%20&#1103;&#1097;&#1080;&#1082;.mp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D:\&#1056;&#1072;&#1073;&#1086;&#1090;&#1072;%202018-2019\&#1059;&#1063;&#1048;&#1058;&#1045;&#1051;&#1068;%20&#1043;&#1054;&#1044;&#1040;%202019\&#1052;&#1054;&#1025;\&#1092;&#1080;&#1079;&#1082;&#1091;&#1083;&#1100;&#1090;&#1084;&#1080;&#1085;&#1091;&#1090;&#1082;&#1072;.mp3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1.jpe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D:\&#1056;&#1072;&#1073;&#1086;&#1090;&#1072;%202018-2019\&#1059;&#1063;&#1048;&#1058;&#1045;&#1051;&#1068;%20&#1043;&#1054;&#1044;&#1040;%202019\&#1052;&#1054;&#1025;\&#1041;&#1077;&#1096;&#1077;&#1085;&#1085;&#1099;&#1081;%20&#1086;&#1075;&#1091;&#1088;&#1077;&#1094;%20(Ecballium%20elaterium)%20(1).mp4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audio" Target="file:///D:\&#1056;&#1072;&#1073;&#1086;&#1090;&#1072;%202018-2019\&#1059;&#1063;&#1048;&#1058;&#1045;&#1051;&#1068;%20&#1043;&#1054;&#1044;&#1040;%202019\&#1052;&#1054;&#1025;\&#1092;&#1080;&#1079;&#1082;&#1091;&#1083;&#1100;&#1090;&#1084;&#1080;&#1085;&#1091;&#1090;&#1082;&#1072;.mp3" TargetMode="Externa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2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1.jpeg"/><Relationship Id="rId5" Type="http://schemas.openxmlformats.org/officeDocument/2006/relationships/image" Target="../media/image11.jpe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D:\&#1056;&#1072;&#1073;&#1086;&#1090;&#1072;%202018-2019\&#1059;&#1063;&#1048;&#1058;&#1045;&#1051;&#1068;%20&#1043;&#1054;&#1044;&#1040;%202019\&#1052;&#1054;&#1025;\&#1055;&#1088;&#1086;&#1088;&#1072;&#1089;&#1090;&#1072;&#1085;&#1080;&#1077;%20&#1089;&#1077;&#1084;&#1077;&#1085;&#1080;.%20Seed%20germination.%20Daniel%20Csobot..mp4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052736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Предмет - БИОЛОГИЯ</a:t>
            </a:r>
          </a:p>
          <a:p>
            <a:r>
              <a:rPr lang="ru-RU" sz="4800" dirty="0" smtClean="0"/>
              <a:t>Класс - 6 «А»</a:t>
            </a:r>
          </a:p>
          <a:p>
            <a:pPr algn="ctr"/>
            <a:endParaRPr lang="ru-RU" sz="4800" dirty="0" smtClean="0"/>
          </a:p>
          <a:p>
            <a:pPr algn="ctr"/>
            <a:endParaRPr lang="ru-RU" sz="4800" dirty="0" smtClean="0"/>
          </a:p>
          <a:p>
            <a:pPr algn="r"/>
            <a:r>
              <a:rPr lang="ru-RU" sz="4800" dirty="0" smtClean="0"/>
              <a:t>Учитель - ХАРИТОНОВА ОЛЬГА СЕРГЕЕВНА</a:t>
            </a:r>
            <a:endParaRPr lang="ru-RU" sz="4800" dirty="0"/>
          </a:p>
        </p:txBody>
      </p:sp>
      <p:pic>
        <p:nvPicPr>
          <p:cNvPr id="3" name="выносится черный ящик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539552" y="616530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20000"/>
                <a:lumOff val="80000"/>
              </a:schemeClr>
            </a:gs>
            <a:gs pos="50000">
              <a:schemeClr val="bg2">
                <a:lumMod val="90000"/>
              </a:schemeClr>
            </a:gs>
            <a:gs pos="100000">
              <a:srgbClr val="FFFFA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xn---31-edd4anybuvjk6d9a.xn--p1ai/wp-content/uploads/2015/12/frukty19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31896"/>
            <a:ext cx="6624348" cy="44456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90872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Плоды. Строение и значение плодов</a:t>
            </a:r>
            <a:r>
              <a:rPr lang="ru-RU" sz="48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8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246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1340768"/>
            <a:ext cx="79928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1.Вспомнить органы растений;</a:t>
            </a:r>
          </a:p>
          <a:p>
            <a:r>
              <a:rPr lang="ru-RU" sz="3200" b="1" dirty="0" smtClean="0"/>
              <a:t>2.Сформулировать определение понятия «ПЛОД»;</a:t>
            </a:r>
          </a:p>
          <a:p>
            <a:r>
              <a:rPr lang="ru-RU" sz="3200" b="1" dirty="0" smtClean="0"/>
              <a:t>3.Рассмотреть особенности внутреннего строения плодов;</a:t>
            </a:r>
          </a:p>
          <a:p>
            <a:r>
              <a:rPr lang="ru-RU" sz="3200" b="1" dirty="0" smtClean="0"/>
              <a:t>4.Изучить виды плодов;</a:t>
            </a:r>
          </a:p>
          <a:p>
            <a:r>
              <a:rPr lang="ru-RU" sz="3200" b="1" dirty="0" smtClean="0"/>
              <a:t>5.Проанализировать способы распространения плодов;</a:t>
            </a:r>
          </a:p>
          <a:p>
            <a:r>
              <a:rPr lang="ru-RU" sz="3200" b="1" dirty="0" smtClean="0"/>
              <a:t>6. Выяснить значение плодов в природе и жизни человека.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title"/>
          </p:nvPr>
        </p:nvSpPr>
        <p:spPr>
          <a:xfrm>
            <a:off x="251520" y="260648"/>
            <a:ext cx="8229600" cy="92211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План</a:t>
            </a:r>
            <a:endParaRPr lang="en-US" dirty="0" smtClean="0">
              <a:solidFill>
                <a:srgbClr val="9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83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04" name="Rectangle 28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4" name="Схема 23"/>
          <p:cNvGraphicFramePr/>
          <p:nvPr/>
        </p:nvGraphicFramePr>
        <p:xfrm>
          <a:off x="0" y="404664"/>
          <a:ext cx="9144000" cy="6453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92242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6D155E3B-FE9E-47BC-8C27-A8E7241CFF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">
                                            <p:graphicEl>
                                              <a:dgm id="{6D155E3B-FE9E-47BC-8C27-A8E7241CFF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A8B5FED4-54D7-422C-9638-FF2CBEBD8B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4">
                                            <p:graphicEl>
                                              <a:dgm id="{A8B5FED4-54D7-422C-9638-FF2CBEBD8B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DE95A53C-7F10-4D10-954E-C10F4B2777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4">
                                            <p:graphicEl>
                                              <a:dgm id="{DE95A53C-7F10-4D10-954E-C10F4B2777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D5942C80-49F5-4A14-8227-8710E8EA47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4">
                                            <p:graphicEl>
                                              <a:dgm id="{D5942C80-49F5-4A14-8227-8710E8EA47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66F5DF23-E88E-426E-A7A2-AAA6168352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">
                                            <p:graphicEl>
                                              <a:dgm id="{66F5DF23-E88E-426E-A7A2-AAA6168352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63A20EEB-AB87-41E4-B332-66154FA20F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4">
                                            <p:graphicEl>
                                              <a:dgm id="{63A20EEB-AB87-41E4-B332-66154FA20F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391A5185-8EBA-46D2-8E51-D149A5855F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4">
                                            <p:graphicEl>
                                              <a:dgm id="{391A5185-8EBA-46D2-8E51-D149A5855F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D1FE7BD9-F584-4813-BBFC-5DDCB0B544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4">
                                            <p:graphicEl>
                                              <a:dgm id="{D1FE7BD9-F584-4813-BBFC-5DDCB0B544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DA362445-4FEA-41BF-806E-44F645E5D0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4">
                                            <p:graphicEl>
                                              <a:dgm id="{DA362445-4FEA-41BF-806E-44F645E5D0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B1F61593-0F45-4A8C-ACED-93B57A1A5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4">
                                            <p:graphicEl>
                                              <a:dgm id="{B1F61593-0F45-4A8C-ACED-93B57A1A5F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1C993733-3C17-43B9-ACA0-7A71D12F5E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4">
                                            <p:graphicEl>
                                              <a:dgm id="{1C993733-3C17-43B9-ACA0-7A71D12F5E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3CC4BBD2-707C-48D1-BC61-3792CAB2B2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4">
                                            <p:graphicEl>
                                              <a:dgm id="{3CC4BBD2-707C-48D1-BC61-3792CAB2B2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4D59DAA2-49AE-43A8-A2E0-DE20D66A88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4">
                                            <p:graphicEl>
                                              <a:dgm id="{4D59DAA2-49AE-43A8-A2E0-DE20D66A88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09FFC869-3CCA-41E8-B7C5-2B953848CF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4">
                                            <p:graphicEl>
                                              <a:dgm id="{09FFC869-3CCA-41E8-B7C5-2B953848CF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190F6FE8-D3C4-48E3-8B44-D49ED59165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4">
                                            <p:graphicEl>
                                              <a:dgm id="{190F6FE8-D3C4-48E3-8B44-D49ED59165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092A978A-0769-4581-8762-224A9E4524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4">
                                            <p:graphicEl>
                                              <a:dgm id="{092A978A-0769-4581-8762-224A9E4524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2CC2379D-29D6-4BEC-9F6B-99E44409E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4">
                                            <p:graphicEl>
                                              <a:dgm id="{2CC2379D-29D6-4BEC-9F6B-99E44409E1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78F437B5-5798-4684-B308-5F0DF2B902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4">
                                            <p:graphicEl>
                                              <a:dgm id="{78F437B5-5798-4684-B308-5F0DF2B902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9F08DE8A-DE18-49D9-A7A9-3E0BE2FD1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4">
                                            <p:graphicEl>
                                              <a:dgm id="{9F08DE8A-DE18-49D9-A7A9-3E0BE2FD1F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8FEED5FB-C863-479D-99A4-F2259EDD48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4">
                                            <p:graphicEl>
                                              <a:dgm id="{8FEED5FB-C863-479D-99A4-F2259EDD48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1E9DAF8E-93D1-4E5F-B208-D1E8AAEFF8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4">
                                            <p:graphicEl>
                                              <a:dgm id="{1E9DAF8E-93D1-4E5F-B208-D1E8AAEFF8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A59412D2-C682-4F9E-A16F-C2D5794CC1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4">
                                            <p:graphicEl>
                                              <a:dgm id="{A59412D2-C682-4F9E-A16F-C2D5794CC1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E7663319-CA87-49C3-BB51-44941EDEF1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4">
                                            <p:graphicEl>
                                              <a:dgm id="{E7663319-CA87-49C3-BB51-44941EDEF1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C49A1FD2-E3AA-4D09-A3FD-A2C126EFA4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4">
                                            <p:graphicEl>
                                              <a:dgm id="{C49A1FD2-E3AA-4D09-A3FD-A2C126EFA4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3334DB38-54AC-4542-B332-0E3759F7B0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4">
                                            <p:graphicEl>
                                              <a:dgm id="{3334DB38-54AC-4542-B332-0E3759F7B0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graphicEl>
                                              <a:dgm id="{0E8ADA99-37EB-4065-8208-C4FD187CDE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4">
                                            <p:graphicEl>
                                              <a:dgm id="{0E8ADA99-37EB-4065-8208-C4FD187CDE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4" grpId="0" uiExpand="1">
        <p:bldSub>
          <a:bldDgm bld="lvl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rmAutofit/>
          </a:bodyPr>
          <a:lstStyle/>
          <a:p>
            <a:r>
              <a:rPr lang="ru-RU" b="1" dirty="0" smtClean="0"/>
              <a:t>ПЛОД – орган размножения цветковых растений, образующийся из цветка после опыления и оплодотворения.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764704"/>
            <a:ext cx="2699792" cy="1152128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/>
              <a:t>ОКОЛОПЛОДНИК</a:t>
            </a:r>
            <a:r>
              <a:rPr lang="ru-RU" sz="1200" b="1" dirty="0" smtClean="0"/>
              <a:t/>
            </a:r>
            <a:br>
              <a:rPr lang="ru-RU" sz="1200" b="1" dirty="0" smtClean="0"/>
            </a:br>
            <a:endParaRPr lang="ru-RU" sz="1200" b="1" dirty="0"/>
          </a:p>
        </p:txBody>
      </p:sp>
      <p:pic>
        <p:nvPicPr>
          <p:cNvPr id="3" name="Picture 6" descr="Ябло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51520" y="0"/>
            <a:ext cx="3888432" cy="2492896"/>
          </a:xfrm>
          <a:prstGeom prst="rect">
            <a:avLst/>
          </a:prstGeom>
          <a:noFill/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6516216" y="2348880"/>
            <a:ext cx="2232248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84168" y="1556792"/>
            <a:ext cx="16561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/>
              <a:t>СЕМЕНА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2051720" y="1556792"/>
            <a:ext cx="388843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2195736" y="1124744"/>
            <a:ext cx="338437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51520" y="2492895"/>
          <a:ext cx="8892480" cy="426887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4824536"/>
                <a:gridCol w="1763688"/>
              </a:tblGrid>
              <a:tr h="62581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вопрос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ОКОЛОПЛОДНИК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СЕМЯ</a:t>
                      </a:r>
                      <a:endParaRPr lang="ru-RU" sz="2800" dirty="0"/>
                    </a:p>
                  </a:txBody>
                  <a:tcPr/>
                </a:tc>
              </a:tr>
              <a:tr h="62581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Что?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Повторить п.5</a:t>
                      </a:r>
                      <a:r>
                        <a:rPr lang="ru-RU" baseline="0" dirty="0" smtClean="0"/>
                        <a:t> и заполнить дома самостоятельно</a:t>
                      </a:r>
                      <a:endParaRPr lang="ru-RU" dirty="0"/>
                    </a:p>
                  </a:txBody>
                  <a:tcPr/>
                </a:tc>
              </a:tr>
              <a:tr h="1305534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Из чего образуется?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11701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Какие функции выполняет?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endParaRPr lang="ru-RU" sz="2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764704"/>
            <a:ext cx="2699792" cy="1152128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/>
              <a:t>ОКОЛОПЛОДНИК</a:t>
            </a:r>
            <a:r>
              <a:rPr lang="ru-RU" sz="1200" b="1" dirty="0" smtClean="0"/>
              <a:t/>
            </a:r>
            <a:br>
              <a:rPr lang="ru-RU" sz="1200" b="1" dirty="0" smtClean="0"/>
            </a:br>
            <a:endParaRPr lang="ru-RU" sz="1200" b="1" dirty="0"/>
          </a:p>
        </p:txBody>
      </p:sp>
      <p:pic>
        <p:nvPicPr>
          <p:cNvPr id="3" name="Picture 6" descr="Ябло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51520" y="0"/>
            <a:ext cx="3888432" cy="2492896"/>
          </a:xfrm>
          <a:prstGeom prst="rect">
            <a:avLst/>
          </a:prstGeom>
          <a:noFill/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6516216" y="2348880"/>
            <a:ext cx="2232248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84168" y="1556792"/>
            <a:ext cx="16561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/>
              <a:t>СЕМЕНА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2051720" y="1556792"/>
            <a:ext cx="388843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2195736" y="1124744"/>
            <a:ext cx="338437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51520" y="2492895"/>
          <a:ext cx="8892480" cy="426887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32248"/>
                <a:gridCol w="4896544"/>
                <a:gridCol w="1763688"/>
              </a:tblGrid>
              <a:tr h="62581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вопрос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ОКОЛОПЛОДНИК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СЕМЯ</a:t>
                      </a:r>
                      <a:endParaRPr lang="ru-RU" sz="2800" dirty="0"/>
                    </a:p>
                  </a:txBody>
                  <a:tcPr/>
                </a:tc>
              </a:tr>
              <a:tr h="62581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Что?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Наружная часть плода</a:t>
                      </a:r>
                      <a:endParaRPr lang="ru-RU" sz="28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Повторить п.5</a:t>
                      </a:r>
                      <a:r>
                        <a:rPr lang="ru-RU" baseline="0" dirty="0" smtClean="0"/>
                        <a:t> и заполнить дома самостоятельно</a:t>
                      </a:r>
                      <a:endParaRPr lang="ru-RU" dirty="0"/>
                    </a:p>
                  </a:txBody>
                  <a:tcPr/>
                </a:tc>
              </a:tr>
              <a:tr h="1305534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Из чего образуется?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11701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Какие функции выполняет?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endParaRPr lang="ru-RU" sz="2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764704"/>
            <a:ext cx="2699792" cy="1152128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/>
              <a:t>ОКОЛОПЛОДНИК</a:t>
            </a:r>
            <a:r>
              <a:rPr lang="ru-RU" sz="1200" b="1" dirty="0" smtClean="0"/>
              <a:t/>
            </a:r>
            <a:br>
              <a:rPr lang="ru-RU" sz="1200" b="1" dirty="0" smtClean="0"/>
            </a:br>
            <a:endParaRPr lang="ru-RU" sz="1200" b="1" dirty="0"/>
          </a:p>
        </p:txBody>
      </p:sp>
      <p:pic>
        <p:nvPicPr>
          <p:cNvPr id="3" name="Picture 6" descr="Ябло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51520" y="0"/>
            <a:ext cx="3888432" cy="2492896"/>
          </a:xfrm>
          <a:prstGeom prst="rect">
            <a:avLst/>
          </a:prstGeom>
          <a:noFill/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6516216" y="2348880"/>
            <a:ext cx="2232248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84168" y="1556792"/>
            <a:ext cx="16561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/>
              <a:t>СЕМЕНА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2051720" y="1556792"/>
            <a:ext cx="388843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2195736" y="1124744"/>
            <a:ext cx="338437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51520" y="2492895"/>
          <a:ext cx="8892480" cy="433493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4824536"/>
                <a:gridCol w="1763688"/>
              </a:tblGrid>
              <a:tr h="62581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вопрос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ОКОЛОПЛОДНИК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СЕМЯ</a:t>
                      </a:r>
                      <a:endParaRPr lang="ru-RU" sz="2800" dirty="0"/>
                    </a:p>
                  </a:txBody>
                  <a:tcPr/>
                </a:tc>
              </a:tr>
              <a:tr h="62581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Что?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Наружная часть плода</a:t>
                      </a:r>
                      <a:endParaRPr lang="ru-RU" sz="28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Повторить п.5</a:t>
                      </a:r>
                      <a:r>
                        <a:rPr lang="ru-RU" baseline="0" dirty="0" smtClean="0"/>
                        <a:t> и заполнить дома самостоятельно</a:t>
                      </a:r>
                      <a:endParaRPr lang="ru-RU" dirty="0"/>
                    </a:p>
                  </a:txBody>
                  <a:tcPr/>
                </a:tc>
              </a:tr>
              <a:tr h="1305534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Из чего образуется?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Из стенок завязи;</a:t>
                      </a:r>
                      <a:r>
                        <a:rPr lang="ru-RU" sz="2800" baseline="0" dirty="0" smtClean="0"/>
                        <a:t> Участвуют – цветоложе, околоцветник, цветоножка</a:t>
                      </a:r>
                      <a:endParaRPr lang="ru-RU" sz="2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11701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Какие функции выполняет?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endParaRPr lang="ru-RU" sz="2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764704"/>
            <a:ext cx="2699792" cy="1152128"/>
          </a:xfrm>
        </p:spPr>
        <p:txBody>
          <a:bodyPr>
            <a:normAutofit/>
          </a:bodyPr>
          <a:lstStyle/>
          <a:p>
            <a:pPr lvl="0"/>
            <a:r>
              <a:rPr lang="ru-RU" sz="2400" b="1" dirty="0" smtClean="0"/>
              <a:t>ОКОЛОПЛОДНИК</a:t>
            </a:r>
            <a:r>
              <a:rPr lang="ru-RU" sz="1200" b="1" dirty="0" smtClean="0"/>
              <a:t/>
            </a:r>
            <a:br>
              <a:rPr lang="ru-RU" sz="1200" b="1" dirty="0" smtClean="0"/>
            </a:br>
            <a:endParaRPr lang="ru-RU" sz="1200" b="1" dirty="0"/>
          </a:p>
        </p:txBody>
      </p:sp>
      <p:pic>
        <p:nvPicPr>
          <p:cNvPr id="3" name="Picture 6" descr="Ябло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51520" y="0"/>
            <a:ext cx="3888432" cy="2492896"/>
          </a:xfrm>
          <a:prstGeom prst="rect">
            <a:avLst/>
          </a:prstGeom>
          <a:noFill/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6516216" y="2348880"/>
            <a:ext cx="2232248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84168" y="1556792"/>
            <a:ext cx="16561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/>
              <a:t>СЕМЕНА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2051720" y="1556792"/>
            <a:ext cx="388843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2195736" y="1124744"/>
            <a:ext cx="338437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51520" y="2492895"/>
          <a:ext cx="8892480" cy="442155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4824536"/>
                <a:gridCol w="1763688"/>
              </a:tblGrid>
              <a:tr h="62581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вопрос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ОКОЛОПЛОДНИК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СЕМЯ</a:t>
                      </a:r>
                      <a:endParaRPr lang="ru-RU" sz="2800" dirty="0"/>
                    </a:p>
                  </a:txBody>
                  <a:tcPr/>
                </a:tc>
              </a:tr>
              <a:tr h="625818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Что?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Наружная часть плода</a:t>
                      </a:r>
                      <a:endParaRPr lang="ru-RU" sz="28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Повторить п.5</a:t>
                      </a:r>
                      <a:r>
                        <a:rPr lang="ru-RU" baseline="0" dirty="0" smtClean="0"/>
                        <a:t> и заполнить дома самостоятельно</a:t>
                      </a:r>
                      <a:endParaRPr lang="ru-RU" dirty="0"/>
                    </a:p>
                  </a:txBody>
                  <a:tcPr/>
                </a:tc>
              </a:tr>
              <a:tr h="1305534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Из чего образуется?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Из стенок завязи;</a:t>
                      </a:r>
                      <a:r>
                        <a:rPr lang="ru-RU" sz="2800" baseline="0" dirty="0" smtClean="0"/>
                        <a:t> Участвуют – цветоложе, околоцветник, цветоножка</a:t>
                      </a:r>
                      <a:endParaRPr lang="ru-RU" sz="2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711701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Какие функции выполняет?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2800" dirty="0" smtClean="0"/>
                        <a:t>Механическая защита семени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2800" baseline="0" dirty="0" smtClean="0"/>
                        <a:t> Запас питательных веществ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2800" baseline="0" dirty="0" smtClean="0"/>
                        <a:t> Фактор распространения</a:t>
                      </a:r>
                      <a:endParaRPr lang="ru-RU" sz="2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94928" cy="4653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2" descr="Фунду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0037" y="1961456"/>
            <a:ext cx="4423963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физкультминут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316416" y="47667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4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02634"/>
          </a:xfrm>
        </p:spPr>
        <p:txBody>
          <a:bodyPr>
            <a:normAutofit/>
          </a:bodyPr>
          <a:lstStyle/>
          <a:p>
            <a:r>
              <a:rPr lang="ru-RU" sz="6600" dirty="0" smtClean="0"/>
              <a:t>Классификация плодов </a:t>
            </a: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386"/>
          </a:xfrm>
        </p:spPr>
        <p:txBody>
          <a:bodyPr>
            <a:normAutofit/>
          </a:bodyPr>
          <a:lstStyle/>
          <a:p>
            <a:r>
              <a:rPr lang="ru-RU" dirty="0" smtClean="0"/>
              <a:t>По содержанию воды в околоплоднике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СУХИЕ                   СОЧНЫЕ</a:t>
            </a:r>
            <a:endParaRPr lang="ru-RU" dirty="0"/>
          </a:p>
        </p:txBody>
      </p:sp>
      <p:sp>
        <p:nvSpPr>
          <p:cNvPr id="3" name="Стрелка вниз 2"/>
          <p:cNvSpPr/>
          <p:nvPr/>
        </p:nvSpPr>
        <p:spPr>
          <a:xfrm>
            <a:off x="2123728" y="1916832"/>
            <a:ext cx="50405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>
            <a:off x="6228184" y="1916832"/>
            <a:ext cx="50405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9" descr="жёлуд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12976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56992"/>
            <a:ext cx="2172962" cy="1941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D:\Профиль\Desktop\Рисунок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67350"/>
            <a:ext cx="2276475" cy="13906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Профиль\Desktop\Рисунок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356992"/>
            <a:ext cx="2339752" cy="20661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ailly.cn/pic/digi/20134991923868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01008"/>
            <a:ext cx="2043655" cy="12961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Профиль\Desktop\Рисунок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264395"/>
            <a:ext cx="2600093" cy="159360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ÐÐ°ÑÑÐ¸Ð½ÐºÐ¸ Ð¿Ð¾ Ð·Ð°Ð¿ÑÐ¾ÑÑ Ð¿ÐµÑÑÐ¸Ðº Ð¸ ÑÐ±Ð»Ð¾ÐºÐ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243408"/>
            <a:ext cx="9144000" cy="7141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natural-medicine.ru/uploads/posts/2012-03/1331906108_7209280_orig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041576"/>
            <a:ext cx="5539744" cy="38164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4" name="Picture 2" descr="ÐÐ°ÑÑÐ¸Ð½ÐºÐ¸ Ð¿Ð¾ Ð·Ð°Ð¿ÑÐ¾ÑÑ ÑÐ±Ð»Ð¾ÐºÐ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4419600" cy="28765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3370386"/>
          </a:xfrm>
        </p:spPr>
        <p:txBody>
          <a:bodyPr>
            <a:normAutofit/>
          </a:bodyPr>
          <a:lstStyle/>
          <a:p>
            <a:r>
              <a:rPr lang="ru-RU" dirty="0" smtClean="0"/>
              <a:t>По количеству семян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односемянные          многосемянные</a:t>
            </a:r>
            <a:endParaRPr lang="ru-RU" sz="3100" dirty="0"/>
          </a:p>
        </p:txBody>
      </p:sp>
      <p:sp>
        <p:nvSpPr>
          <p:cNvPr id="3" name="Стрелка вниз 2"/>
          <p:cNvSpPr/>
          <p:nvPr/>
        </p:nvSpPr>
        <p:spPr>
          <a:xfrm>
            <a:off x="2339752" y="1700808"/>
            <a:ext cx="50405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>
            <a:off x="6300192" y="1700808"/>
            <a:ext cx="50405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3" descr="D:\Профиль\Desktop\Рисунок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068960"/>
            <a:ext cx="2381250" cy="13430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Вишн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91462" y="3212976"/>
            <a:ext cx="126736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http://natural-medicine.ru/uploads/posts/2012-03/1331906108_7209280_orig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648329"/>
            <a:ext cx="2952328" cy="20339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Профиль\Desktop\Рисунок1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525" y="3140968"/>
            <a:ext cx="2276475" cy="13906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Малин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7185968" y="4679442"/>
            <a:ext cx="1958032" cy="2178558"/>
          </a:xfrm>
          <a:prstGeom prst="rect">
            <a:avLst/>
          </a:prstGeom>
          <a:noFill/>
        </p:spPr>
      </p:pic>
      <p:pic>
        <p:nvPicPr>
          <p:cNvPr id="18" name="Picture 5" descr="Смородина"/>
          <p:cNvPicPr>
            <a:picLocks noChangeAspect="1" noChangeArrowheads="1"/>
          </p:cNvPicPr>
          <p:nvPr/>
        </p:nvPicPr>
        <p:blipFill>
          <a:blip r:embed="rId7" cstate="print"/>
          <a:srcRect l="9950" t="-3485" r="15228"/>
          <a:stretch>
            <a:fillRect/>
          </a:stretch>
        </p:blipFill>
        <p:spPr bwMode="auto">
          <a:xfrm>
            <a:off x="4716016" y="3717032"/>
            <a:ext cx="2160588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Бешенный огурец (Ecballium elaterium) (1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703042"/>
          </a:xfrm>
        </p:spPr>
        <p:txBody>
          <a:bodyPr>
            <a:normAutofit/>
          </a:bodyPr>
          <a:lstStyle/>
          <a:p>
            <a:r>
              <a:rPr lang="ru-RU" dirty="0" smtClean="0"/>
              <a:t>По способу раскрытия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вскрывающиеся     невскрывающиеся</a:t>
            </a:r>
            <a:endParaRPr lang="ru-RU" sz="3100" dirty="0"/>
          </a:p>
        </p:txBody>
      </p:sp>
      <p:sp>
        <p:nvSpPr>
          <p:cNvPr id="3" name="Стрелка вниз 2"/>
          <p:cNvSpPr/>
          <p:nvPr/>
        </p:nvSpPr>
        <p:spPr>
          <a:xfrm>
            <a:off x="2339752" y="1700808"/>
            <a:ext cx="50405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>
            <a:off x="6300192" y="1700808"/>
            <a:ext cx="50405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8" descr="Коробочка"/>
          <p:cNvPicPr>
            <a:picLocks noChangeAspect="1" noChangeArrowheads="1"/>
          </p:cNvPicPr>
          <p:nvPr/>
        </p:nvPicPr>
        <p:blipFill>
          <a:blip r:embed="rId3" cstate="print"/>
          <a:srcRect t="-1387" r="49208"/>
          <a:stretch>
            <a:fillRect/>
          </a:stretch>
        </p:blipFill>
        <p:spPr>
          <a:xfrm>
            <a:off x="0" y="2708920"/>
            <a:ext cx="2605087" cy="2897187"/>
          </a:xfrm>
          <a:prstGeom prst="rect">
            <a:avLst/>
          </a:prstGeom>
          <a:noFill/>
        </p:spPr>
      </p:pic>
      <p:sp>
        <p:nvSpPr>
          <p:cNvPr id="56322" name="AutoShape 2" descr="ÐÐ°ÑÑÐ¸Ð½ÐºÐ¸ Ð¿Ð¾ Ð·Ð°Ð¿ÑÐ¾ÑÑ Ð±ÐµÑÐµÐ½ÑÐ¹ Ð¾Ð³ÑÑÐµÑ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6324" name="AutoShape 4" descr="ÐÐ°ÑÑÐ¸Ð½ÐºÐ¸ Ð¿Ð¾ Ð·Ð°Ð¿ÑÐ¾ÑÑ Ð±ÐµÑÐµÐ½ÑÐ¹ Ð¾Ð³ÑÑÐµÑ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6326" name="Picture 6" descr="ÐÐ°ÑÑÐ¸Ð½ÐºÐ¸ Ð¿Ð¾ Ð·Ð°Ð¿ÑÐ¾ÑÑ Ð±ÐµÑÐµÐ½ÑÐ¹ Ð¾Ð³ÑÑÐµÑ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4869160"/>
            <a:ext cx="2656572" cy="1988840"/>
          </a:xfrm>
          <a:prstGeom prst="rect">
            <a:avLst/>
          </a:prstGeom>
          <a:noFill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068960"/>
            <a:ext cx="1848710" cy="1475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 descr="D:\Профиль\Desktop\Рисунок1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797152"/>
            <a:ext cx="3076575" cy="15906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D:\Профиль\Desktop\Рисунок1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924944"/>
            <a:ext cx="1752600" cy="16573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D:\Профиль\Desktop\Рисунок1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068960"/>
            <a:ext cx="2315256" cy="16561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физкультминут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395536" y="260648"/>
            <a:ext cx="216024" cy="216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4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36912"/>
            <a:ext cx="8172400" cy="1800200"/>
          </a:xfrm>
        </p:spPr>
        <p:txBody>
          <a:bodyPr>
            <a:normAutofit/>
          </a:bodyPr>
          <a:lstStyle/>
          <a:p>
            <a:r>
              <a:rPr lang="ru-RU" dirty="0" smtClean="0"/>
              <a:t>СПОСОБЫ РАСПРОСТРАНЕНИЯ СЕМЯН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ru-RU" dirty="0" err="1" smtClean="0"/>
              <a:t>Саморазбрасывание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3456384" cy="2016224"/>
          </a:xfrm>
        </p:spPr>
        <p:txBody>
          <a:bodyPr/>
          <a:lstStyle/>
          <a:p>
            <a:r>
              <a:rPr lang="ru-RU" dirty="0" err="1" smtClean="0"/>
              <a:t>Откатывание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800600" y="1340768"/>
            <a:ext cx="3810000" cy="2160240"/>
          </a:xfrm>
        </p:spPr>
        <p:txBody>
          <a:bodyPr/>
          <a:lstStyle/>
          <a:p>
            <a:r>
              <a:rPr lang="ru-RU" dirty="0" smtClean="0"/>
              <a:t>Рассыпание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323528" y="4038600"/>
            <a:ext cx="4324672" cy="1981200"/>
          </a:xfrm>
        </p:spPr>
        <p:txBody>
          <a:bodyPr/>
          <a:lstStyle/>
          <a:p>
            <a:r>
              <a:rPr lang="ru-RU" dirty="0" err="1" smtClean="0"/>
              <a:t>Самозарывание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 err="1" smtClean="0"/>
              <a:t>Выстреливание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7" name="Picture 9" descr="жёлуд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17145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4" name="Picture 2" descr="ÐÐ°ÑÑÐ¸Ð½ÐºÐ¸ Ð¿Ð¾ Ð·Ð°Ð¿ÑÐ¾ÑÑ ÑÐ±Ð»Ð¾ÐºÐ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844824"/>
            <a:ext cx="2471513" cy="1224136"/>
          </a:xfrm>
          <a:prstGeom prst="rect">
            <a:avLst/>
          </a:prstGeom>
          <a:noFill/>
        </p:spPr>
      </p:pic>
      <p:pic>
        <p:nvPicPr>
          <p:cNvPr id="9" name="Picture 4" descr="D:\Профиль\Desktop\Рисунок1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060848"/>
            <a:ext cx="2267744" cy="18509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Профиль\Desktop\Рисунок1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1844824"/>
            <a:ext cx="1886018" cy="1152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Профиль\Desktop\Рисунок1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653136"/>
            <a:ext cx="2952328" cy="17621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ÐÐ°ÑÑÐ¸Ð½ÐºÐ¸ Ð¿Ð¾ Ð·Ð°Ð¿ÑÐ¾ÑÑ Ð±ÐµÑÐµÐ½ÑÐ¹ Ð¾Ð³ÑÑÐµÑ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4725144"/>
            <a:ext cx="2656572" cy="19888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20109" y="1196751"/>
            <a:ext cx="3594030" cy="5381923"/>
          </a:xfrm>
          <a:prstGeom prst="round2DiagRect">
            <a:avLst/>
          </a:prstGeom>
          <a:noFill/>
          <a:ln w="9525">
            <a:solidFill>
              <a:schemeClr val="accent5">
                <a:lumMod val="20000"/>
                <a:lumOff val="80000"/>
              </a:schemeClr>
            </a:solidFill>
          </a:ln>
          <a:effectLst>
            <a:outerShdw blurRad="101600" dist="1270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55976" y="4015716"/>
            <a:ext cx="4088026" cy="2725652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accent5">
                <a:lumMod val="20000"/>
                <a:lumOff val="80000"/>
              </a:schemeClr>
            </a:solidFill>
          </a:ln>
          <a:effectLst/>
        </p:spPr>
      </p:pic>
      <p:pic>
        <p:nvPicPr>
          <p:cNvPr id="8" name="Picture 5"/>
          <p:cNvPicPr preferRelativeResize="0"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820983" y="1243030"/>
            <a:ext cx="3923928" cy="2616165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accent5">
                <a:lumMod val="20000"/>
                <a:lumOff val="80000"/>
              </a:schemeClr>
            </a:solidFill>
          </a:ln>
          <a:effectLst/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60648"/>
            <a:ext cx="8229600" cy="850106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Распространение ветром </a:t>
            </a:r>
            <a:r>
              <a:rPr lang="ru-RU" sz="3600" dirty="0" smtClean="0"/>
              <a:t>(за счет уменьшения веса и увеличения парусности)</a:t>
            </a:r>
            <a:endParaRPr lang="en-US" sz="3600" dirty="0" smtClean="0">
              <a:solidFill>
                <a:srgbClr val="9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243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995936" y="1219799"/>
            <a:ext cx="4248472" cy="3325673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accent5">
                <a:lumMod val="20000"/>
                <a:lumOff val="80000"/>
              </a:schemeClr>
            </a:solidFill>
          </a:ln>
          <a:effectLst/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188640"/>
            <a:ext cx="8712968" cy="1512168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Распространение животными (не переваривание в кишечнике; образование крючков, липучек и т.д.)</a:t>
            </a:r>
            <a:endParaRPr lang="en-US" sz="3600" dirty="0" smtClean="0">
              <a:solidFill>
                <a:srgbClr val="9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Профиль\Desktop\Рисунок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33436"/>
            <a:ext cx="3168352" cy="47245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364088" y="3901881"/>
            <a:ext cx="3651719" cy="2897782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accent5">
                <a:lumMod val="20000"/>
                <a:lumOff val="80000"/>
              </a:schemeClr>
            </a:solidFill>
          </a:ln>
          <a:effectLst/>
        </p:spPr>
      </p:pic>
    </p:spTree>
    <p:extLst>
      <p:ext uri="{BB962C8B-B14F-4D97-AF65-F5344CB8AC3E}">
        <p14:creationId xmlns="" xmlns:p14="http://schemas.microsoft.com/office/powerpoint/2010/main" val="354063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188640"/>
            <a:ext cx="8712968" cy="1512168"/>
          </a:xfrm>
        </p:spPr>
        <p:txBody>
          <a:bodyPr>
            <a:normAutofit/>
          </a:bodyPr>
          <a:lstStyle/>
          <a:p>
            <a:pPr algn="l"/>
            <a:r>
              <a:rPr lang="ru-RU" sz="4000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Распространение человеком</a:t>
            </a:r>
            <a:endParaRPr lang="en-US" sz="3600" dirty="0" smtClean="0">
              <a:solidFill>
                <a:srgbClr val="9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0" name="Picture 4" descr="ÐÐ°ÑÑÐ¸Ð½ÐºÐ¸ Ð¿Ð¾ Ð·Ð°Ð¿ÑÐ¾ÑÑ ÑÐ±Ð¾Ñ Ð²Ð¸Ð½Ð¾Ð³ÑÐ°Ð´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1556792"/>
            <a:ext cx="4359755" cy="2592288"/>
          </a:xfrm>
          <a:prstGeom prst="rect">
            <a:avLst/>
          </a:prstGeom>
          <a:noFill/>
        </p:spPr>
      </p:pic>
      <p:pic>
        <p:nvPicPr>
          <p:cNvPr id="14342" name="Picture 6" descr="ÐÐ°ÑÑÐ¸Ð½ÐºÐ¸ Ð¿Ð¾ Ð·Ð°Ð¿ÑÐ¾ÑÑ Ð¿Ð¾ÑÐµÐ² Ð·ÐµÑÐ½Ð¾Ð²ÑÑ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99756"/>
            <a:ext cx="4139952" cy="2758244"/>
          </a:xfrm>
          <a:prstGeom prst="rect">
            <a:avLst/>
          </a:prstGeom>
          <a:noFill/>
        </p:spPr>
      </p:pic>
      <p:pic>
        <p:nvPicPr>
          <p:cNvPr id="14344" name="Picture 8" descr="ÐÐ°ÑÑÐ¸Ð½ÐºÐ¸ Ð¿Ð¾ Ð·Ð°Ð¿ÑÐ¾ÑÑ Ð¿ÐµÑÐµÐ½Ð¾Ñ ÑÐµÐ¼ÑÐ½ Ð½Ð° Ð¾Ð´ÐµÐ¶Ð´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132856"/>
            <a:ext cx="2952328" cy="4502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4063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Прорастание семени. Seed germination. Daniel Csobot.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Значение плодов</a:t>
            </a:r>
            <a:endParaRPr lang="ru-RU" dirty="0"/>
          </a:p>
        </p:txBody>
      </p:sp>
      <p:sp>
        <p:nvSpPr>
          <p:cNvPr id="63490" name="AutoShape 2" descr="ÐÐ°ÑÑÐ¸Ð½ÐºÐ¸ Ð¿Ð¾ Ð·Ð°Ð¿ÑÐ¾ÑÑ ÑÐµÐ±ÐµÐ½Ð¾Ðº ÐµÑÑ Ð°ÑÐ±ÑÐ·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3492" name="AutoShape 4" descr="ÐÐ°ÑÑÐ¸Ð½ÐºÐ¸ Ð¿Ð¾ Ð·Ð°Ð¿ÑÐ¾ÑÑ ÑÐµÐ±ÐµÐ½Ð¾Ðº ÐµÑÑ Ð°ÑÐ±ÑÐ·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3494" name="Picture 6" descr="ÐÐ°ÑÑÐ¸Ð½ÐºÐ¸ Ð¿Ð¾ Ð·Ð°Ð¿ÑÐ¾ÑÑ ÑÐµÐ±ÐµÐ½Ð¾Ðº ÐµÑÑ Ð°ÑÐ±ÑÐ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49039"/>
            <a:ext cx="4572000" cy="3108961"/>
          </a:xfrm>
          <a:prstGeom prst="rect">
            <a:avLst/>
          </a:prstGeom>
          <a:noFill/>
        </p:spPr>
      </p:pic>
      <p:pic>
        <p:nvPicPr>
          <p:cNvPr id="63496" name="Picture 8" descr="ÐÐ°ÑÑÐ¸Ð½ÐºÐ¸ Ð¿Ð¾ Ð·Ð°Ð¿ÑÐ¾ÑÑ Ð¼Ð°ÑÑÑÑÐºÐ° Ð¸ Ð±Ð°Ð½Ð°Ð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30386" y="2078088"/>
            <a:ext cx="3613614" cy="4779912"/>
          </a:xfrm>
          <a:prstGeom prst="rect">
            <a:avLst/>
          </a:prstGeom>
          <a:noFill/>
        </p:spPr>
      </p:pic>
      <p:pic>
        <p:nvPicPr>
          <p:cNvPr id="63498" name="Picture 10" descr="ÐÐ°ÑÑÐ¸Ð½ÐºÐ¸ Ð¿Ð¾ Ð·Ð°Ð¿ÑÐ¾ÑÑ Ð¿ÑÐ¾ÑÑÑÐ´Ð° ÑÐ°Ð¹ ÑÐ¼Ð°Ð»Ð¸Ð½Ð¾Ð¹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268760"/>
            <a:ext cx="4176464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Значение плодов</a:t>
            </a:r>
            <a:endParaRPr lang="ru-RU" dirty="0"/>
          </a:p>
        </p:txBody>
      </p:sp>
      <p:pic>
        <p:nvPicPr>
          <p:cNvPr id="66562" name="Picture 2" descr="ÐÐ°ÑÑÐ¸Ð½ÐºÐ¸ Ð¿Ð¾ Ð·Ð°Ð¿ÑÐ¾ÑÑ Ð¿Ð¾ÑÐ»Ðµ Ð¿Ð¾Ð¶Ð°ÑÐ° ÑÐ°ÑÑ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8687"/>
            <a:ext cx="9144000" cy="3639314"/>
          </a:xfrm>
          <a:prstGeom prst="rect">
            <a:avLst/>
          </a:prstGeom>
          <a:noFill/>
        </p:spPr>
      </p:pic>
      <p:pic>
        <p:nvPicPr>
          <p:cNvPr id="66564" name="Picture 4" descr="ÐÐ°ÑÑÐ¸Ð½ÐºÐ¸ Ð¿Ð¾ Ð·Ð°Ð¿ÑÐ¾ÑÑ Ð¿Ð¾ÑÐ»Ðµ Ð¿Ð¾Ð¶Ð°ÑÐ° ÑÐ°ÑÑ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60648"/>
            <a:ext cx="4067944" cy="2711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1340768"/>
            <a:ext cx="79928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V</a:t>
            </a:r>
            <a:r>
              <a:rPr lang="ru-RU" sz="3200" b="1" dirty="0" smtClean="0"/>
              <a:t>1.Вспомнить органы растений;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V </a:t>
            </a:r>
            <a:r>
              <a:rPr lang="ru-RU" sz="3200" b="1" dirty="0" smtClean="0"/>
              <a:t>2.Сформулировать определение понятия «ПЛОД»;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V </a:t>
            </a:r>
            <a:r>
              <a:rPr lang="ru-RU" sz="3200" b="1" dirty="0" smtClean="0"/>
              <a:t>3.Рассмотреть особенности внутреннего строения плодов;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V </a:t>
            </a:r>
            <a:r>
              <a:rPr lang="ru-RU" sz="3200" b="1" dirty="0" smtClean="0"/>
              <a:t>4.Изучить виды плодов;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V </a:t>
            </a:r>
            <a:r>
              <a:rPr lang="ru-RU" sz="3200" b="1" dirty="0" smtClean="0"/>
              <a:t>5.Проанализировать способы распространения плодов;</a:t>
            </a:r>
          </a:p>
          <a:p>
            <a:r>
              <a:rPr lang="en-US" sz="3200" b="1" dirty="0" smtClean="0">
                <a:solidFill>
                  <a:srgbClr val="FF0000"/>
                </a:solidFill>
              </a:rPr>
              <a:t>V </a:t>
            </a:r>
            <a:r>
              <a:rPr lang="ru-RU" sz="3200" b="1" dirty="0" smtClean="0"/>
              <a:t>6. Выяснить значение плодов в природе и жизни человека.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title"/>
          </p:nvPr>
        </p:nvSpPr>
        <p:spPr>
          <a:xfrm>
            <a:off x="251520" y="260648"/>
            <a:ext cx="8229600" cy="92211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План</a:t>
            </a:r>
            <a:endParaRPr lang="en-US" dirty="0" smtClean="0">
              <a:solidFill>
                <a:srgbClr val="9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83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Найди лишнее:</a:t>
            </a:r>
            <a:endParaRPr lang="en-US" sz="4000" dirty="0" smtClean="0">
              <a:solidFill>
                <a:srgbClr val="92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6" name="Text Box 3"/>
          <p:cNvSpPr txBox="1">
            <a:spLocks noChangeArrowheads="1"/>
          </p:cNvSpPr>
          <p:nvPr/>
        </p:nvSpPr>
        <p:spPr bwMode="auto">
          <a:xfrm>
            <a:off x="468313" y="5589588"/>
            <a:ext cx="8207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4000" b="0" dirty="0">
                <a:latin typeface="Arial" pitchFamily="34" charset="0"/>
              </a:rPr>
              <a:t>      1.                   2.                  3.</a:t>
            </a:r>
            <a:endParaRPr lang="en-US" sz="4000" b="0" dirty="0">
              <a:latin typeface="Arial" pitchFamily="34" charset="0"/>
            </a:endParaRPr>
          </a:p>
        </p:txBody>
      </p:sp>
      <p:pic>
        <p:nvPicPr>
          <p:cNvPr id="1026" name="Picture 2" descr="D:\Профиль\Desktop\Рисунок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36631"/>
            <a:ext cx="1301750" cy="2743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Профиль\Desktop\Рисунок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501" y="2036631"/>
            <a:ext cx="1481137" cy="28876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Профиль\Desktop\Рисунок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088" y="1867834"/>
            <a:ext cx="1879600" cy="31289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693584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4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Найди лишнее:</a:t>
            </a:r>
            <a:endParaRPr lang="en-US" sz="4000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68313" y="5589588"/>
            <a:ext cx="8207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4000" b="0" dirty="0">
                <a:latin typeface="Arial" pitchFamily="34" charset="0"/>
              </a:rPr>
              <a:t>      1.                   2.                  3.</a:t>
            </a:r>
            <a:endParaRPr lang="en-US" sz="4000" b="0" dirty="0">
              <a:latin typeface="Arial" pitchFamily="34" charset="0"/>
            </a:endParaRPr>
          </a:p>
        </p:txBody>
      </p:sp>
      <p:pic>
        <p:nvPicPr>
          <p:cNvPr id="10245" name="Picture 5" descr="Scan0122"/>
          <p:cNvPicPr>
            <a:picLocks noChangeAspect="1" noChangeArrowheads="1"/>
          </p:cNvPicPr>
          <p:nvPr/>
        </p:nvPicPr>
        <p:blipFill>
          <a:blip r:embed="rId2" cstate="email">
            <a:lum bright="-20000" contrast="38000"/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2376760" cy="3315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Профиль\Desktop\Рисунок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229630"/>
            <a:ext cx="2084387" cy="30622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Профиль\Desktop\Рисунок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365920"/>
            <a:ext cx="1803400" cy="2990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646853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5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4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Найди лишнее:</a:t>
            </a:r>
            <a:endParaRPr lang="en-US" sz="4000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468313" y="5589588"/>
            <a:ext cx="8207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4000" b="0" dirty="0">
                <a:latin typeface="Arial" pitchFamily="34" charset="0"/>
              </a:rPr>
              <a:t>      1.                   2.                  3.</a:t>
            </a:r>
            <a:endParaRPr lang="en-US" sz="4000" b="0" dirty="0">
              <a:latin typeface="Arial" pitchFamily="34" charset="0"/>
            </a:endParaRPr>
          </a:p>
        </p:txBody>
      </p:sp>
      <p:pic>
        <p:nvPicPr>
          <p:cNvPr id="2050" name="Picture 2" descr="D:\Профиль\Desktop\Рисунок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17552"/>
            <a:ext cx="2381250" cy="2371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Профиль\Desktop\Рисунок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17552"/>
            <a:ext cx="2162175" cy="2381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Профиль\Desktop\Рисунок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966975"/>
            <a:ext cx="1722437" cy="26574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027395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40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Найди лишнее:</a:t>
            </a:r>
            <a:endParaRPr lang="en-US" sz="4000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68313" y="5589588"/>
            <a:ext cx="8207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2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4000" b="0" dirty="0">
                <a:latin typeface="Arial" pitchFamily="34" charset="0"/>
              </a:rPr>
              <a:t>      1.                   2.                  3.</a:t>
            </a:r>
            <a:endParaRPr lang="en-US" sz="4000" b="0" dirty="0">
              <a:latin typeface="Arial" pitchFamily="34" charset="0"/>
            </a:endParaRPr>
          </a:p>
        </p:txBody>
      </p:sp>
      <p:pic>
        <p:nvPicPr>
          <p:cNvPr id="1026" name="Picture 2" descr="D:\Профиль\Desktop\Рисунок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76872"/>
            <a:ext cx="2084387" cy="30622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Профиль\Desktop\Рисунок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76872"/>
            <a:ext cx="1803400" cy="2990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ÐÐ°ÑÑÐ¸Ð½ÐºÐ¸ Ð¿Ð¾ Ð·Ð°Ð¿ÑÐ¾ÑÑ ÑÐ¸ÑÑÐ½Ð¾Ðº Ð±ÐµÑÐµÐ½ÑÐ¹ Ð¾Ð³ÑÑÐµÑ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348880"/>
            <a:ext cx="2483768" cy="31368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646853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02634"/>
          </a:xfrm>
        </p:spPr>
        <p:txBody>
          <a:bodyPr/>
          <a:lstStyle/>
          <a:p>
            <a:pPr algn="l"/>
            <a:r>
              <a:rPr lang="ru-RU" dirty="0" smtClean="0"/>
              <a:t>ДОМАШНЕЕ ЗАДАНИЕ</a:t>
            </a:r>
            <a:br>
              <a:rPr lang="ru-RU" dirty="0" smtClean="0"/>
            </a:br>
            <a:r>
              <a:rPr lang="ru-RU" dirty="0" smtClean="0"/>
              <a:t>-учить §12;</a:t>
            </a:r>
            <a:br>
              <a:rPr lang="ru-RU" dirty="0" smtClean="0"/>
            </a:br>
            <a:r>
              <a:rPr lang="ru-RU" dirty="0" smtClean="0"/>
              <a:t>-повторить §5-11;</a:t>
            </a:r>
            <a:br>
              <a:rPr lang="ru-RU" dirty="0" smtClean="0"/>
            </a:br>
            <a:r>
              <a:rPr lang="ru-RU" dirty="0" smtClean="0"/>
              <a:t>- </a:t>
            </a:r>
            <a:r>
              <a:rPr lang="ru-RU" dirty="0" smtClean="0">
                <a:solidFill>
                  <a:srgbClr val="FF0000"/>
                </a:solidFill>
              </a:rPr>
              <a:t>подготовка к КН/Р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/>
              <a:t>-творческое задание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/>
          <a:lstStyle/>
          <a:p>
            <a:r>
              <a:rPr lang="ru-RU" sz="7200" dirty="0" smtClean="0">
                <a:solidFill>
                  <a:srgbClr val="002060"/>
                </a:solidFill>
              </a:rPr>
              <a:t>СПАСИБО ЗА СОТРУДНИЧЕСТВО!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2230</TotalTime>
  <Words>350</Words>
  <Application>Microsoft Office PowerPoint</Application>
  <PresentationFormat>Экран (4:3)</PresentationFormat>
  <Paragraphs>107</Paragraphs>
  <Slides>32</Slides>
  <Notes>0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Слайд 1</vt:lpstr>
      <vt:lpstr>Слайд 2</vt:lpstr>
      <vt:lpstr>План</vt:lpstr>
      <vt:lpstr>Слайд 4</vt:lpstr>
      <vt:lpstr>ПЛОД – орган размножения цветковых растений, образующийся из цветка после опыления и оплодотворения.</vt:lpstr>
      <vt:lpstr>ОКОЛОПЛОДНИК </vt:lpstr>
      <vt:lpstr>ОКОЛОПЛОДНИК </vt:lpstr>
      <vt:lpstr>ОКОЛОПЛОДНИК </vt:lpstr>
      <vt:lpstr>ОКОЛОПЛОДНИК </vt:lpstr>
      <vt:lpstr>Слайд 10</vt:lpstr>
      <vt:lpstr>Классификация плодов </vt:lpstr>
      <vt:lpstr>По содержанию воды в околоплоднике  СУХИЕ                   СОЧНЫЕ</vt:lpstr>
      <vt:lpstr>Слайд 13</vt:lpstr>
      <vt:lpstr>Слайд 14</vt:lpstr>
      <vt:lpstr>По количеству семян  односемянные          многосемянные</vt:lpstr>
      <vt:lpstr>Слайд 16</vt:lpstr>
      <vt:lpstr>По способу раскрытия  вскрывающиеся     невскрывающиеся</vt:lpstr>
      <vt:lpstr>СПОСОБЫ РАСПРОСТРАНЕНИЯ СЕМЯН</vt:lpstr>
      <vt:lpstr>Саморазбрасывание </vt:lpstr>
      <vt:lpstr>Распространение ветром (за счет уменьшения веса и увеличения парусности)</vt:lpstr>
      <vt:lpstr>Распространение животными (не переваривание в кишечнике; образование крючков, липучек и т.д.)</vt:lpstr>
      <vt:lpstr>Распространение человеком</vt:lpstr>
      <vt:lpstr>Слайд 23</vt:lpstr>
      <vt:lpstr>Значение плодов</vt:lpstr>
      <vt:lpstr>Значение плодов</vt:lpstr>
      <vt:lpstr>План</vt:lpstr>
      <vt:lpstr>Найди лишнее:</vt:lpstr>
      <vt:lpstr>Найди лишнее:</vt:lpstr>
      <vt:lpstr>Найди лишнее:</vt:lpstr>
      <vt:lpstr>Найди лишнее:</vt:lpstr>
      <vt:lpstr>ДОМАШНЕЕ ЗАДАНИЕ -учить §12; -повторить §5-11; - подготовка к КН/Р -творческое задание</vt:lpstr>
      <vt:lpstr>СПАСИБО ЗА СОТРУДНИЧЕСТВО!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Владелец</dc:creator>
  <cp:lastModifiedBy>1</cp:lastModifiedBy>
  <cp:revision>166</cp:revision>
  <dcterms:created xsi:type="dcterms:W3CDTF">2016-06-26T14:08:46Z</dcterms:created>
  <dcterms:modified xsi:type="dcterms:W3CDTF">2019-01-28T10:22:33Z</dcterms:modified>
</cp:coreProperties>
</file>