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58" r:id="rId5"/>
    <p:sldId id="264" r:id="rId6"/>
    <p:sldId id="265" r:id="rId7"/>
    <p:sldId id="266" r:id="rId8"/>
    <p:sldId id="267" r:id="rId9"/>
    <p:sldId id="269" r:id="rId10"/>
    <p:sldId id="270" r:id="rId11"/>
    <p:sldId id="271" r:id="rId12"/>
    <p:sldId id="272" r:id="rId13"/>
    <p:sldId id="274" r:id="rId14"/>
    <p:sldId id="275" r:id="rId15"/>
    <p:sldId id="277" r:id="rId16"/>
    <p:sldId id="278" r:id="rId17"/>
    <p:sldId id="263" r:id="rId18"/>
    <p:sldId id="279" r:id="rId19"/>
    <p:sldId id="280" r:id="rId20"/>
    <p:sldId id="281" r:id="rId21"/>
    <p:sldId id="283" r:id="rId22"/>
    <p:sldId id="284" r:id="rId23"/>
    <p:sldId id="285" r:id="rId24"/>
    <p:sldId id="288" r:id="rId25"/>
    <p:sldId id="286" r:id="rId26"/>
    <p:sldId id="287" r:id="rId27"/>
    <p:sldId id="289" r:id="rId28"/>
    <p:sldId id="290" r:id="rId29"/>
    <p:sldId id="282" r:id="rId3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h3.amic.ru/images/items/27159395d579dbe623e8edd06e7849d6/images/12343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322963"/>
            <a:ext cx="8305800" cy="5535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114800" y="1371600"/>
            <a:ext cx="5029201" cy="5181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 </a:t>
            </a:r>
            <a:br>
              <a:rPr lang="ru-RU" sz="2000" dirty="0" smtClean="0"/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историей не спорят,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историей живут,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Она объединяет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подвиг и на труд.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Едино государство,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Когда един народ.                                                                     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Когда великой силой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Он движется вперед.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Врага он побеждает,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Объединившись в бой,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Русь освобождает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жертвует собой.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 славу тех героев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Живем одной судьбой,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Сегодня День единства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Мы празднуем с тобой.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371600"/>
            <a:ext cx="3657600" cy="517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6" name="Picture 10" descr="https://cdn.photosight.ru/img/2/c61/4430559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2" name="Picture 6" descr="https://b1.culture.ru/c/2402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9390"/>
            <a:ext cx="6477000" cy="682861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52600" y="2332037"/>
            <a:ext cx="6324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Роса состоит из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росинок,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капелек пара –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туман,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Песок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мельчайших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песчинок,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Россия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из россиян.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Давно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по духу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едины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связаны общей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судьбой,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знамя единства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водило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 и на труд, и на бой.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447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Давайте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познакомимся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с историей этого праздника</a:t>
            </a:r>
            <a:endParaRPr lang="ru-RU" dirty="0"/>
          </a:p>
        </p:txBody>
      </p:sp>
      <p:pic>
        <p:nvPicPr>
          <p:cNvPr id="16386" name="Picture 2" descr="http://i.mycdn.me/i?r=AzEPZsRbOZEKgBhR0XGMT1RkIRoPgvhIUv1Q8KSAhJIGy6aKTM5SRkZCeTgDn6uOy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2743200"/>
            <a:ext cx="5029200" cy="37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33400" y="1371600"/>
            <a:ext cx="8001000" cy="5181600"/>
          </a:xfrm>
        </p:spPr>
        <p:txBody>
          <a:bodyPr rtlCol="0">
            <a:normAutofit fontScale="77500" lnSpcReduction="2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Перенесемся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400 лет назад в начало 17 века, когда в России началась </a:t>
            </a:r>
            <a:r>
              <a:rPr lang="ru-RU" b="1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Смута великая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 называли тревожное время неурожаев, голода, беспорядков и восстаний.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Умер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царь.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 царя начались беспорядки. Сразу же два года подряд были неурожайные, в стране начался голод. Многие хотели в эти трудные для всех годы занять русский престол.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России участились грабежи и разбои, а порядок навести некому.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Воспользовавшись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этим, войска польского и шведского королей вторглись в русские земли.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Над страной нависла смертельная опасность. Польские войска выжигали государство Русское, разоряли, людей убивали.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ds04.infourok.ru/uploads/ex/11af/0007c656-aa351632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0"/>
            <a:ext cx="6324600" cy="4470838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4294967295"/>
          </p:nvPr>
        </p:nvSpPr>
        <p:spPr>
          <a:xfrm>
            <a:off x="533400" y="4191000"/>
            <a:ext cx="8305800" cy="2667000"/>
          </a:xfrm>
        </p:spPr>
        <p:txBody>
          <a:bodyPr rtlCol="0">
            <a:normAutofit fontScale="925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огда </a:t>
            </a: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Родина в опасности, </a:t>
            </a: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всегда находятся </a:t>
            </a: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героические люди, чтобы спасти ее.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Купец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Кузьма Минин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воевода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Дмитрий Пожарский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собрали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народное ополчение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Русский народ решил объединиться в одно целое для изгнания с родной земли врагов.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sz="half" idx="4294967295"/>
          </p:nvPr>
        </p:nvSpPr>
        <p:spPr>
          <a:xfrm>
            <a:off x="5410200" y="304800"/>
            <a:ext cx="3571875" cy="6324600"/>
          </a:xfrm>
        </p:spPr>
        <p:txBody>
          <a:bodyPr rtlCol="0">
            <a:normAutofit fontScale="850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Огромная толпа заполнила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Соборную площадь Нижнего Новгорода.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Тут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пустую бочку поднялся выборный начальник горожан: староста 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Кузьма Минин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Братья! Не пожалеем ничего! - сказал староста.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Отдадим всё, чем владеем, для спасения Родины. </a:t>
            </a:r>
          </a:p>
        </p:txBody>
      </p:sp>
      <p:pic>
        <p:nvPicPr>
          <p:cNvPr id="7171" name="Picture 2" descr="http://img1.liveinternet.ru/images/attach/c/1/55/453/55453582_Vozzvanie_Kuzmuy_Minina_k_nizhegorodcam_v_1611_god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0"/>
            <a:ext cx="556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2" descr="http://img1.liveinternet.ru/images/attach/c/1/50/769/50769695_min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5400"/>
            <a:ext cx="4191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810000" y="1447800"/>
            <a:ext cx="4876800" cy="5410200"/>
          </a:xfrm>
        </p:spPr>
        <p:txBody>
          <a:bodyPr rtlCol="0">
            <a:normAutofit fontScale="925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Выдернув из-за пазухи туго набитый деньгами кошелек, он разом высыпал его в стоявшее рядом ведро.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Сюда же все люди с площади стали бросать деньги, драгоценности.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Жители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стали сносить все, что у них есть, что накопили за свою жизнь.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у кого ничего не было, тот снимал с себя медный крест и отдавал на общее дело.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4294967295"/>
          </p:nvPr>
        </p:nvSpPr>
        <p:spPr>
          <a:xfrm>
            <a:off x="685800" y="4876800"/>
            <a:ext cx="7848600" cy="1609724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Надо было иметь очень много денег, чтобы собрать большое и сильное войско, вооружить его и прокормить воинов.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4" descr="http://itoc.su/wp-content/uploads/minin-novgorod-nar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0"/>
            <a:ext cx="6969358" cy="4954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4294967295"/>
          </p:nvPr>
        </p:nvSpPr>
        <p:spPr>
          <a:xfrm>
            <a:off x="0" y="5410200"/>
            <a:ext cx="9144000" cy="12255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Скоро собралась большая сила. Стали думать, кого позвать в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предводители. </a:t>
            </a:r>
            <a:endParaRPr 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2" descr="http://www.oboznik.ru/wp-content/uploads/2013/05/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8153400" cy="554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2" descr="http://www.stoletie.ru/upload/iblock/47b/16.jpg_Thumbnail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7802"/>
            <a:ext cx="3962399" cy="548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Содержимое 2"/>
          <p:cNvSpPr>
            <a:spLocks noGrp="1"/>
          </p:cNvSpPr>
          <p:nvPr>
            <p:ph idx="4294967295"/>
          </p:nvPr>
        </p:nvSpPr>
        <p:spPr>
          <a:xfrm>
            <a:off x="3810000" y="1371600"/>
            <a:ext cx="4876800" cy="5257800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Остановились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князе Дмитрии Михайловиче Пожарском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Font typeface="Arial" charset="0"/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Пожарский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был способным, умным военачальником, человеком честным и справедливым. 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Font typeface="Arial" charset="0"/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Князь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согласился возглавить войска, но при условии, что Минин будет заниматься хозяйством ополчения и его казной.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2" descr="http://www.cirota.ru/forum/images/109/10994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1"/>
            <a:ext cx="4734248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724400" y="1447800"/>
            <a:ext cx="3962400" cy="5410200"/>
          </a:xfrm>
        </p:spPr>
        <p:txBody>
          <a:bodyPr rtlCol="0">
            <a:normAutofit fontScale="925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ополчение, которое возглавлял князь Пожарский, был прислан </a:t>
            </a:r>
            <a:r>
              <a:rPr lang="ru-RU" sz="3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Казани </a:t>
            </a: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чудотворный образ </a:t>
            </a:r>
            <a:r>
              <a:rPr lang="ru-RU" sz="3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Пресвятой Богородицы.</a:t>
            </a:r>
            <a:r>
              <a:rPr lang="ru-RU" sz="3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Весь </a:t>
            </a: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народ и ополчение с молитвой обратились </a:t>
            </a:r>
            <a:r>
              <a:rPr lang="ru-RU" sz="3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Господу и Его Пречистой Матери </a:t>
            </a: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небесной помощью. </a:t>
            </a:r>
            <a:endParaRPr lang="ru-RU" sz="3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молитва была услышана. </a:t>
            </a:r>
            <a:endParaRPr lang="ru-RU" sz="3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57200" y="5000625"/>
            <a:ext cx="8077200" cy="1628775"/>
          </a:xfrm>
        </p:spPr>
        <p:txBody>
          <a:bodyPr rtlCol="0">
            <a:normAutofit fontScale="85000" lnSpcReduction="2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Войско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 главе с Дмитрием Пожарским двинулось к Москве и в пути росло не по дням, а по часам.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Люди стекались отовсюду.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Вся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Русская земля встала против захватчиков и предателей.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Начались бои за Москву.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0"/>
            <a:ext cx="6807201" cy="503335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4294967295"/>
          </p:nvPr>
        </p:nvSpPr>
        <p:spPr>
          <a:xfrm>
            <a:off x="457200" y="5029200"/>
            <a:ext cx="8229600" cy="1600200"/>
          </a:xfrm>
        </p:spPr>
        <p:txBody>
          <a:bodyPr>
            <a:normAutofit fontScale="92500"/>
          </a:bodyPr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Князь Пожарский оказался талантливым полководцем. 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Кузьма Минин, не жалея жизни, сражался под стенами столицы, как простой ратник. </a:t>
            </a:r>
          </a:p>
        </p:txBody>
      </p:sp>
      <p:pic>
        <p:nvPicPr>
          <p:cNvPr id="23554" name="Picture 2" descr="https://img1.liveinternet.ru/images/attach/d/2/145/192/145192419_Pantyuhin_YUriy_Petrovich__Minin_i_Pozharski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8153400" cy="505372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229600" cy="85725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Изгнание поляков из Кремля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400"/>
            <a:ext cx="8153400" cy="1554162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 ноября 1612 года вражеское войско сдалось на милость победителей, ополчение во главе с Мининым и Пожарским взяло Китай-город. Москва была освобождена.</a:t>
            </a:r>
          </a:p>
        </p:txBody>
      </p:sp>
      <p:pic>
        <p:nvPicPr>
          <p:cNvPr id="15364" name="Picture 7" descr="0_6d4c8_af2ce2e1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8153400" cy="5234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2"/>
          <p:cNvSpPr>
            <a:spLocks noGrp="1"/>
          </p:cNvSpPr>
          <p:nvPr>
            <p:ph idx="4294967295"/>
          </p:nvPr>
        </p:nvSpPr>
        <p:spPr>
          <a:xfrm>
            <a:off x="457200" y="4929188"/>
            <a:ext cx="8229600" cy="1928812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память освобождения Москвы от поляков в Москве был построен на деньги Д. Пожарского </a:t>
            </a: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Казанский собор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честь Казанской иконы Божией Матери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6387" name="Picture 2" descr="http://upload.wikimedia.org/wikipedia/commons/thumb/c/c7/The_Kazan_Cathedral.jpg/800px-The_Kazan_Cathed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7219950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0"/>
            <a:ext cx="8229600" cy="1112838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Памятник Кузьме Минину и Дмитрию Пожарскому на Красной площади в Москве. </a:t>
            </a:r>
            <a:endParaRPr lang="ru-RU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пП</a:t>
            </a:r>
            <a:r>
              <a:rPr lang="ru-RU" dirty="0" smtClean="0"/>
              <a:t> </a:t>
            </a:r>
            <a:r>
              <a:rPr lang="ru-RU" dirty="0" err="1" smtClean="0"/>
              <a:t>Дми</a:t>
            </a:r>
            <a:endParaRPr lang="ru-RU" dirty="0"/>
          </a:p>
        </p:txBody>
      </p:sp>
      <p:pic>
        <p:nvPicPr>
          <p:cNvPr id="22532" name="Picture 4" descr="https://b1.culture.ru/c/8144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8153400" cy="52882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05400" y="1285875"/>
            <a:ext cx="3581400" cy="53832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200" dirty="0" smtClean="0"/>
              <a:t>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3000" b="1" dirty="0" smtClean="0">
                <a:solidFill>
                  <a:srgbClr val="800000"/>
                </a:solidFill>
                <a:latin typeface="Georgia" pitchFamily="18" charset="0"/>
              </a:rPr>
              <a:t>           </a:t>
            </a: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«Гражданину Минину и князю Пожарскому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благодарная Россия»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4000" b="1" dirty="0" smtClean="0">
                <a:solidFill>
                  <a:srgbClr val="800000"/>
                </a:solidFill>
                <a:latin typeface="Georgia" pitchFamily="18" charset="0"/>
              </a:rPr>
              <a:t>  </a:t>
            </a:r>
          </a:p>
        </p:txBody>
      </p:sp>
      <p:pic>
        <p:nvPicPr>
          <p:cNvPr id="18435" name="Picture 4" descr="400px-Monument_to_Minin_and_Pozharsky_and_St_Basils_Cthedral2"/>
          <p:cNvPicPr>
            <a:picLocks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5334000" cy="6857999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1676400"/>
            <a:ext cx="7710487" cy="4952999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ноября </a:t>
            </a: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 это день единства всех </a:t>
            </a: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российских народов;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ноября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это день спасения России от самой большой опасности, которая когда-либо ей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грозила;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это возрождённый праздник со своей историей.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это день памяти Казанской иконы Божией </a:t>
            </a:r>
            <a:r>
              <a:rPr lang="ru-RU" sz="3200" b="1" dirty="0" smtClean="0">
                <a:solidFill>
                  <a:srgbClr val="002060"/>
                </a:solidFill>
                <a:latin typeface="Georgia" pitchFamily="18" charset="0"/>
              </a:rPr>
              <a:t>Матери</a:t>
            </a:r>
            <a:r>
              <a:rPr lang="ru-RU" sz="3200" dirty="0" smtClean="0">
                <a:solidFill>
                  <a:srgbClr val="002060"/>
                </a:solidFill>
                <a:latin typeface="Georgia" pitchFamily="18" charset="0"/>
              </a:rPr>
              <a:t>.</a:t>
            </a:r>
            <a:endParaRPr lang="ru-RU" sz="3200" dirty="0" smtClean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35842" name="Picture 2" descr="https://dsgeolog.klgd.prosadiki.ru/media/2018/08/27/1232411449/fla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09800" cy="2209800"/>
          </a:xfrm>
          <a:prstGeom prst="rect">
            <a:avLst/>
          </a:prstGeom>
          <a:noFill/>
        </p:spPr>
      </p:pic>
      <p:pic>
        <p:nvPicPr>
          <p:cNvPr id="35844" name="Picture 4" descr="https://im0-tub-ru.yandex.net/i?id=08cb3de8d7c60b7446a419018dd120da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8236" y="0"/>
            <a:ext cx="2305764" cy="17526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http://crimea.arbitr.ru/sites/faszso.arbitr.ru/files/images/Dey%204%20november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1173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https://ds05.infourok.ru/uploads/ex/0171/000963c8-3ff2a707/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ds04.infourok.ru/uploads/ex/0655/0001b404-bb6b7814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0964" name="Picture 4" descr="https://img2.freepng.ru/20181201/wkc/kisspng-portable-network-graphics-clip-art-vector-graphics-5c02a4d4821954.25538607154367714053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3571" y="228600"/>
            <a:ext cx="2340429" cy="218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admin\Desktop\Фильмы 3а\ФОТО\День народного единства\IMG-f0a3732f184eb2647a73725ab2b7f379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91100" cy="6858000"/>
          </a:xfrm>
          <a:prstGeom prst="rect">
            <a:avLst/>
          </a:prstGeom>
          <a:noFill/>
        </p:spPr>
      </p:pic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228600"/>
            <a:ext cx="4040188" cy="639762"/>
          </a:xfrm>
        </p:spPr>
        <p:txBody>
          <a:bodyPr/>
          <a:lstStyle/>
          <a:p>
            <a:r>
              <a:rPr lang="ru-RU" dirty="0" err="1" smtClean="0">
                <a:solidFill>
                  <a:schemeClr val="bg1"/>
                </a:solidFill>
              </a:rPr>
              <a:t>Ишмуратов</a:t>
            </a:r>
            <a:r>
              <a:rPr lang="ru-RU" dirty="0" smtClean="0">
                <a:solidFill>
                  <a:schemeClr val="bg1"/>
                </a:solidFill>
              </a:rPr>
              <a:t> Тимур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67468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1993" name="Picture 9" descr="https://mtdata.ru/u19/photoDB25/20095296604-0/origin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8665" y="0"/>
            <a:ext cx="458533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admin\Desktop\Фильмы 3а\ФОТО\День народного единства\IMG-35df92eb1a38efdc978f6ba7bab709a8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248400"/>
          </a:xfrm>
          <a:prstGeom prst="rect">
            <a:avLst/>
          </a:prstGeom>
          <a:noFill/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5638800" y="6248400"/>
            <a:ext cx="1752600" cy="45720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Котов Степан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45060" name="Picture 4" descr="https://surprisse.com/muscards/view/2016/11/03/6d8094dh4da6d0sou7mohd91es7dahd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553" y="0"/>
            <a:ext cx="4827153" cy="3505200"/>
          </a:xfrm>
          <a:prstGeom prst="rect">
            <a:avLst/>
          </a:prstGeom>
          <a:noFill/>
        </p:spPr>
      </p:pic>
      <p:pic>
        <p:nvPicPr>
          <p:cNvPr id="45062" name="Picture 6" descr="https://adm.odincult.ru/images/__temp/2020-06/6682389445ee2f8b6bf7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5200"/>
            <a:ext cx="4800600" cy="335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4" name="Picture 6" descr="http://new.p-izmerenie.ru/images/maslenica/7893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066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admin\Desktop\Фильмы 3а\ФОТО\День народного единства\IMG-7e204aa9232ad905b7d372e71edeb96b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8880" cy="6629400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4040188" cy="5334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Киреев Владислав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4042" name="Picture 10" descr="https://3d-galleru.ru/cards/5/87/172m101207jfgufg/s-dnm-narodnogo-edinstva-rossi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2707" y="381000"/>
            <a:ext cx="4581293" cy="6019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admin\Desktop\Фильмы 3а\ФОТО\День народного единства\IMG-8c472c2419da20f8f6697eb267e36694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72050" cy="6629400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3400" y="0"/>
            <a:ext cx="4040188" cy="639762"/>
          </a:xfrm>
        </p:spPr>
        <p:txBody>
          <a:bodyPr/>
          <a:lstStyle/>
          <a:p>
            <a:r>
              <a:rPr lang="ru-RU" dirty="0" err="1" smtClean="0">
                <a:solidFill>
                  <a:srgbClr val="0000FF"/>
                </a:solidFill>
              </a:rPr>
              <a:t>Семионов</a:t>
            </a:r>
            <a:r>
              <a:rPr lang="ru-RU" dirty="0" smtClean="0">
                <a:solidFill>
                  <a:srgbClr val="0000FF"/>
                </a:solidFill>
              </a:rPr>
              <a:t> Михаил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46084" name="Picture 4" descr="https://xn--96-vlchawpoc3g.ot7.ru/admin/uploads/0/8/5/%D0%9F%D0%BE%D0%B7%D0%B4%D1%80%D0%B0%D0%B2%D0%B8%D1%82%D0%B5%D0%BB%D1%8C%D0%BD%D1%8B%D0%B5-%D0%BE%D1%82%D0%BA%D1%80%D1%8B%D1%82%D0%BA%D0%B8-%D0%BD%D0%B0-%D0%B4%D0%B5%D0%BD%D1%8C-%D0%BD%D0%B0%D1%80%D0%BE%D0%B4%D0%BD%D0%BE%D0%B3%D0%BE-%D0%B5%D0%B4%D0%B8%D0%BD%D1%81%D1%82%D0%B2%D0%B0-%D1%81%D0%BA%D0%B0%D1%87%D0%B0%D1%82%D1%8C-%D0%B1%D0%B5%D1%81%D0%BF%D0%BB%D0%B0%D1%82%D0%BD%D0%BE-826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0"/>
            <a:ext cx="4191000" cy="314325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8534400" y="2971800"/>
            <a:ext cx="609600" cy="1524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6086" name="Picture 6" descr="https://kanevskaya-rdshi.ru/upload/images/11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657600"/>
            <a:ext cx="4762500" cy="2352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1" name="Picture 7" descr="https://yt3.ggpht.com/a/AATXAJxO1lMEJlbhWP1rdscRZDJUPWJqOBnINQahBqY-=s900-c-k-c0xffffffff-no-rj-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63660"/>
            <a:ext cx="3962400" cy="3594339"/>
          </a:xfrm>
          <a:prstGeom prst="rect">
            <a:avLst/>
          </a:prstGeom>
          <a:noFill/>
        </p:spPr>
      </p:pic>
      <p:pic>
        <p:nvPicPr>
          <p:cNvPr id="47105" name="Picture 1" descr="C:\Users\admin\Desktop\Фильмы 3а\ФОТО\День народного единства\IMG-a9c1f6b7b8ce28d7601eca3220a89e30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77000" y="0"/>
            <a:ext cx="2667000" cy="639762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Бабина Татьяна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7107" name="Picture 3" descr="https://otkritkioks.ru/wp-content/uploads/2017/11/deni-narodnogo-edinstv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160520" cy="3352800"/>
          </a:xfrm>
          <a:prstGeom prst="rect">
            <a:avLst/>
          </a:prstGeom>
          <a:noFill/>
        </p:spPr>
      </p:pic>
      <p:pic>
        <p:nvPicPr>
          <p:cNvPr id="47109" name="Picture 5" descr="https://filed3-1.my.mail.ru/pic?url=https%3A%2F%2Fcontent.foto.my.mail.ru%2Fcommunity%2Fimpress%2F8992%2Fh-44636.jpg&amp;mw=&amp;mh=&amp;sig=5df8b4a77e3d97f9b3edb5f4e6ae314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0"/>
            <a:ext cx="2971800" cy="2231552"/>
          </a:xfrm>
          <a:prstGeom prst="rect">
            <a:avLst/>
          </a:prstGeom>
          <a:noFill/>
        </p:spPr>
      </p:pic>
      <p:pic>
        <p:nvPicPr>
          <p:cNvPr id="11" name="Picture 5" descr="https://filed3-1.my.mail.ru/pic?url=https%3A%2F%2Fcontent.foto.my.mail.ru%2Fcommunity%2Fimpress%2F8992%2Fh-44636.jpg&amp;mw=&amp;mh=&amp;sig=5df8b4a77e3d97f9b3edb5f4e6ae314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895600" y="1752600"/>
            <a:ext cx="2326386" cy="1965268"/>
          </a:xfrm>
          <a:prstGeom prst="rect">
            <a:avLst/>
          </a:prstGeom>
          <a:noFill/>
        </p:spPr>
      </p:pic>
      <p:pic>
        <p:nvPicPr>
          <p:cNvPr id="12" name="Picture 5" descr="https://filed3-1.my.mail.ru/pic?url=https%3A%2F%2Fcontent.foto.my.mail.ru%2Fcommunity%2Fimpress%2F8992%2Fh-44636.jpg&amp;mw=&amp;mh=&amp;sig=5df8b4a77e3d97f9b3edb5f4e6ae314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-609600" y="0"/>
            <a:ext cx="2326386" cy="19652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http://sp.mycdn.me/image?id=875335078318&amp;t=44&amp;plc=WEB&amp;tkn=*NMBtukYtVT2zcb1RTaBynLv9dRc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383</Words>
  <Application>Microsoft Office PowerPoint</Application>
  <PresentationFormat>Экран (4:3)</PresentationFormat>
  <Paragraphs>53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Office Theme</vt:lpstr>
      <vt:lpstr>Слайд 1</vt:lpstr>
      <vt:lpstr>   С историей не спорят, С историей живут, Она объединяет На подвиг и на труд. Едино государство, Когда един народ.                                                                      Когда великой силой Он движется вперед. Врага он побеждает, Объединившись в бой, И Русь освобождает И жертвует собой. Во славу тех героев Живем одной судьбой, Сегодня День единства Мы празднуем с тобой.   </vt:lpstr>
      <vt:lpstr>Слайд 3</vt:lpstr>
      <vt:lpstr>Давайте познакомимся  с историей этого праздника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Изгнание поляков из Кремля</vt:lpstr>
      <vt:lpstr>Слайд 16</vt:lpstr>
      <vt:lpstr>Памятник Кузьме Минину и Дмитрию Пожарскому на Красной площади в Москве. </vt:lpstr>
      <vt:lpstr>Слайд 18</vt:lpstr>
      <vt:lpstr> 4 ноября – это день единства всех российских народов; 4 ноября – это день спасения России от самой большой опасности, которая когда-либо ей грозила; 4 ноября – это возрождённый праздник со своей историей. 4 ноября – это день памяти Казанской иконы Божией Матери.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Катенок</dc:creator>
  <cp:lastModifiedBy>admin</cp:lastModifiedBy>
  <cp:revision>14</cp:revision>
  <dcterms:created xsi:type="dcterms:W3CDTF">2013-10-28T09:12:00Z</dcterms:created>
  <dcterms:modified xsi:type="dcterms:W3CDTF">2020-11-04T05:43:49Z</dcterms:modified>
</cp:coreProperties>
</file>