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65" r:id="rId5"/>
    <p:sldId id="259" r:id="rId6"/>
    <p:sldId id="264" r:id="rId7"/>
    <p:sldId id="290" r:id="rId8"/>
    <p:sldId id="292" r:id="rId9"/>
    <p:sldId id="266" r:id="rId10"/>
    <p:sldId id="267" r:id="rId11"/>
    <p:sldId id="293" r:id="rId12"/>
    <p:sldId id="294" r:id="rId13"/>
    <p:sldId id="268" r:id="rId14"/>
    <p:sldId id="270" r:id="rId15"/>
    <p:sldId id="269" r:id="rId16"/>
    <p:sldId id="271" r:id="rId17"/>
    <p:sldId id="272" r:id="rId18"/>
    <p:sldId id="295" r:id="rId19"/>
    <p:sldId id="273" r:id="rId20"/>
    <p:sldId id="276" r:id="rId21"/>
    <p:sldId id="277" r:id="rId22"/>
    <p:sldId id="296" r:id="rId23"/>
    <p:sldId id="298" r:id="rId24"/>
    <p:sldId id="299" r:id="rId25"/>
    <p:sldId id="302" r:id="rId26"/>
    <p:sldId id="297" r:id="rId27"/>
    <p:sldId id="301" r:id="rId28"/>
    <p:sldId id="279" r:id="rId29"/>
    <p:sldId id="300" r:id="rId30"/>
    <p:sldId id="274" r:id="rId31"/>
    <p:sldId id="275" r:id="rId32"/>
    <p:sldId id="278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256" r:id="rId44"/>
    <p:sldId id="258" r:id="rId45"/>
    <p:sldId id="263" r:id="rId46"/>
    <p:sldId id="262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159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070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828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224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709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674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945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79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829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266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922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91D6A-143E-4291-B90F-DE52D44EA1EF}" type="datetimeFigureOut">
              <a:rPr lang="ru-RU" smtClean="0"/>
              <a:t>04.04.2023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ADC88-597D-473A-B9A1-24C09E4C68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963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300" y="365125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332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397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500" y="0"/>
            <a:ext cx="9969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88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1100" y="1851025"/>
            <a:ext cx="10515600" cy="4351338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200" y="365125"/>
            <a:ext cx="12331700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561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68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100" y="365125"/>
            <a:ext cx="11137900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876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37" y="623887"/>
            <a:ext cx="7477125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464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04875" y="-1238250"/>
            <a:ext cx="14001750" cy="933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160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0"/>
            <a:ext cx="12166600" cy="646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884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" y="365125"/>
            <a:ext cx="11430000" cy="602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512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365125"/>
            <a:ext cx="11328400" cy="634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79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400" y="1143794"/>
            <a:ext cx="117856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457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Устойчивый снежный покров,</a:t>
            </a:r>
            <a:b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холодные продолжительные зимы</a:t>
            </a:r>
            <a:br>
              <a:rPr lang="ru-RU" sz="18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825624"/>
            <a:ext cx="11455400" cy="503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5660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0"/>
            <a:ext cx="11315700" cy="652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434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365125"/>
            <a:ext cx="11163300" cy="649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540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41300"/>
            <a:ext cx="11620500" cy="676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069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00" y="0"/>
            <a:ext cx="109855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853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-123825"/>
            <a:ext cx="11334750" cy="710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7655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254000"/>
            <a:ext cx="11785600" cy="633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690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" y="0"/>
            <a:ext cx="114046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5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681" y="1714260"/>
            <a:ext cx="4572638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7374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7801"/>
            <a:ext cx="11391900" cy="599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11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8207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3338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3175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6776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719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14260"/>
            <a:ext cx="7544119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916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5148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365126"/>
            <a:ext cx="11772900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8512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" y="365125"/>
            <a:ext cx="12192000" cy="625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1388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714260"/>
            <a:ext cx="7848919" cy="486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516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0" y="101600"/>
            <a:ext cx="11074400" cy="619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449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68400" y="889844"/>
            <a:ext cx="98679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Заполните пустые ячейки на схеме, выбрав слова и/или словосочетания из приведённого списка.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Ель, белка, верблюд, саксаул, тайга, пустыня.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Устойчивый снежный покров,</a:t>
            </a:r>
          </a:p>
          <a:p>
            <a:endParaRPr lang="ru-RU" dirty="0" smtClean="0"/>
          </a:p>
          <a:p>
            <a:r>
              <a:rPr lang="ru-RU" dirty="0" smtClean="0"/>
              <a:t>холодные продолжительные зимы</a:t>
            </a:r>
          </a:p>
          <a:p>
            <a:endParaRPr lang="ru-RU" dirty="0" smtClean="0"/>
          </a:p>
          <a:p>
            <a:r>
              <a:rPr lang="ru-RU" dirty="0" smtClean="0"/>
              <a:t>Животное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26862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144384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Тундра, полынь, белая куропатка, степь, жаворонок, карликовая ива.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Холодный климат, короткое</a:t>
            </a:r>
          </a:p>
          <a:p>
            <a:endParaRPr lang="ru-RU" dirty="0" smtClean="0"/>
          </a:p>
          <a:p>
            <a:r>
              <a:rPr lang="ru-RU" dirty="0" smtClean="0"/>
              <a:t>лето и продолжительная зима</a:t>
            </a:r>
          </a:p>
          <a:p>
            <a:endParaRPr lang="ru-RU" dirty="0" smtClean="0"/>
          </a:p>
          <a:p>
            <a:r>
              <a:rPr lang="ru-RU" dirty="0" smtClean="0"/>
              <a:t>Животное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17126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144384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Тундра, полынь, белая куропатка, степь, жаворонок, карликовая ива.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Жаркое лето и холодная</a:t>
            </a:r>
          </a:p>
          <a:p>
            <a:endParaRPr lang="ru-RU" dirty="0" smtClean="0"/>
          </a:p>
          <a:p>
            <a:r>
              <a:rPr lang="ru-RU" dirty="0" smtClean="0"/>
              <a:t>малоснежная зима</a:t>
            </a:r>
          </a:p>
          <a:p>
            <a:endParaRPr lang="ru-RU" dirty="0" smtClean="0"/>
          </a:p>
          <a:p>
            <a:r>
              <a:rPr lang="ru-RU" dirty="0" smtClean="0"/>
              <a:t>Животное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85243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Белая куропатка, тундра, пустыня, варан, верблюжья колючка, карликовая ива.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Жаркий климат, небольшое</a:t>
            </a:r>
          </a:p>
          <a:p>
            <a:endParaRPr lang="ru-RU" dirty="0" smtClean="0"/>
          </a:p>
          <a:p>
            <a:r>
              <a:rPr lang="ru-RU" dirty="0" smtClean="0"/>
              <a:t>количество выпадающих осадков</a:t>
            </a:r>
          </a:p>
          <a:p>
            <a:endParaRPr lang="ru-RU" dirty="0" smtClean="0"/>
          </a:p>
          <a:p>
            <a:r>
              <a:rPr lang="ru-RU" dirty="0" smtClean="0"/>
              <a:t>Животное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66996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1028343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Тайга, белка, пустыня, тушканчик, лиственница, саксаул.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Засушливое, очень жаркое</a:t>
            </a:r>
          </a:p>
          <a:p>
            <a:endParaRPr lang="ru-RU" dirty="0" smtClean="0"/>
          </a:p>
          <a:p>
            <a:r>
              <a:rPr lang="ru-RU" dirty="0" smtClean="0"/>
              <a:t>лето, морозная зима с</a:t>
            </a:r>
          </a:p>
          <a:p>
            <a:endParaRPr lang="ru-RU" dirty="0" smtClean="0"/>
          </a:p>
          <a:p>
            <a:r>
              <a:rPr lang="ru-RU" dirty="0" smtClean="0"/>
              <a:t>редко выпадающим снегом</a:t>
            </a:r>
          </a:p>
          <a:p>
            <a:endParaRPr lang="ru-RU" dirty="0" smtClean="0"/>
          </a:p>
          <a:p>
            <a:r>
              <a:rPr lang="ru-RU" dirty="0" smtClean="0"/>
              <a:t>и сильными ветрами</a:t>
            </a:r>
          </a:p>
          <a:p>
            <a:endParaRPr lang="ru-RU" dirty="0" smtClean="0"/>
          </a:p>
          <a:p>
            <a:r>
              <a:rPr lang="ru-RU" dirty="0" smtClean="0"/>
              <a:t>Животное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80545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1305342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Степь, соболь, тайга, полярная куропатка, ель, саксаул.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Продолжительная холодная зима</a:t>
            </a:r>
          </a:p>
          <a:p>
            <a:endParaRPr lang="ru-RU" dirty="0" smtClean="0"/>
          </a:p>
          <a:p>
            <a:r>
              <a:rPr lang="ru-RU" dirty="0" smtClean="0"/>
              <a:t>с устойчивым снежным покровом,</a:t>
            </a:r>
          </a:p>
          <a:p>
            <a:endParaRPr lang="ru-RU" dirty="0" smtClean="0"/>
          </a:p>
          <a:p>
            <a:r>
              <a:rPr lang="ru-RU" dirty="0" smtClean="0"/>
              <a:t>прохладное, умеренно влажное лето</a:t>
            </a:r>
          </a:p>
          <a:p>
            <a:endParaRPr lang="ru-RU" dirty="0" smtClean="0"/>
          </a:p>
          <a:p>
            <a:r>
              <a:rPr lang="ru-RU" dirty="0" smtClean="0"/>
              <a:t>Животное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78418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1305342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Степь, сосна, лемминг, рысь, тундра, морошка.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Продолжительная морозная зима,</a:t>
            </a:r>
          </a:p>
          <a:p>
            <a:endParaRPr lang="ru-RU" dirty="0" smtClean="0"/>
          </a:p>
          <a:p>
            <a:r>
              <a:rPr lang="ru-RU" dirty="0" smtClean="0"/>
              <a:t>короткое холодное лето, сильные</a:t>
            </a:r>
          </a:p>
          <a:p>
            <a:endParaRPr lang="ru-RU" dirty="0" smtClean="0"/>
          </a:p>
          <a:p>
            <a:r>
              <a:rPr lang="ru-RU" dirty="0" smtClean="0"/>
              <a:t>ветры в течение всего года,</a:t>
            </a:r>
          </a:p>
          <a:p>
            <a:endParaRPr lang="ru-RU" dirty="0" smtClean="0"/>
          </a:p>
          <a:p>
            <a:r>
              <a:rPr lang="ru-RU" dirty="0" smtClean="0"/>
              <a:t>многолетняя мерзлота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915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1166843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Лось, смешанные леса, мятлик, дрофа, карликовая ива, степь.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Холодная зима с позёмками</a:t>
            </a:r>
          </a:p>
          <a:p>
            <a:endParaRPr lang="ru-RU" dirty="0" smtClean="0"/>
          </a:p>
          <a:p>
            <a:r>
              <a:rPr lang="ru-RU" dirty="0" smtClean="0"/>
              <a:t>и метелями; жаркое, засушливое,</a:t>
            </a:r>
          </a:p>
          <a:p>
            <a:endParaRPr lang="ru-RU" dirty="0" smtClean="0"/>
          </a:p>
          <a:p>
            <a:r>
              <a:rPr lang="ru-RU" dirty="0" smtClean="0"/>
              <a:t>продолжительное лето</a:t>
            </a:r>
          </a:p>
          <a:p>
            <a:endParaRPr lang="ru-RU" dirty="0" smtClean="0"/>
          </a:p>
          <a:p>
            <a:r>
              <a:rPr lang="ru-RU" dirty="0" smtClean="0"/>
              <a:t>Животное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75577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803400" y="1582341"/>
            <a:ext cx="73406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Осина, смешанные леса, сайгак, тундра, морошка, лось.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Природная зона</a:t>
            </a:r>
          </a:p>
          <a:p>
            <a:endParaRPr lang="ru-RU" dirty="0" smtClean="0"/>
          </a:p>
          <a:p>
            <a:r>
              <a:rPr lang="ru-RU" dirty="0" smtClean="0"/>
              <a:t>Растение</a:t>
            </a:r>
          </a:p>
          <a:p>
            <a:endParaRPr lang="ru-RU" dirty="0" smtClean="0"/>
          </a:p>
          <a:p>
            <a:r>
              <a:rPr lang="ru-RU" dirty="0" smtClean="0"/>
              <a:t>Природные условия</a:t>
            </a:r>
          </a:p>
          <a:p>
            <a:r>
              <a:rPr lang="ru-RU" dirty="0" smtClean="0"/>
              <a:t>Умеренно холодная, снежная зима;</a:t>
            </a:r>
          </a:p>
          <a:p>
            <a:endParaRPr lang="ru-RU" dirty="0" smtClean="0"/>
          </a:p>
          <a:p>
            <a:r>
              <a:rPr lang="ru-RU" dirty="0" smtClean="0"/>
              <a:t>тёплое, умеренно влажное лето</a:t>
            </a:r>
          </a:p>
          <a:p>
            <a:endParaRPr lang="ru-RU" dirty="0" smtClean="0"/>
          </a:p>
          <a:p>
            <a:r>
              <a:rPr lang="ru-RU" dirty="0" smtClean="0"/>
              <a:t>Животное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18942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87" y="828675"/>
            <a:ext cx="107156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5100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" y="0"/>
            <a:ext cx="10033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3286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-223838"/>
            <a:ext cx="9753600" cy="730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01159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15900"/>
            <a:ext cx="11747500" cy="629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9370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303</Words>
  <Application>Microsoft Office PowerPoint</Application>
  <PresentationFormat>Широкоэкранный</PresentationFormat>
  <Paragraphs>132</Paragraphs>
  <Slides>46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Устойчивый снежный покров,  холодные продолжительные зимы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11</cp:revision>
  <dcterms:created xsi:type="dcterms:W3CDTF">2022-02-27T17:52:37Z</dcterms:created>
  <dcterms:modified xsi:type="dcterms:W3CDTF">2023-04-04T04:26:10Z</dcterms:modified>
</cp:coreProperties>
</file>