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441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059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67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111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6034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847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750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723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297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2FFB779-270B-4192-84BA-A697F48306DC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314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239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6450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61674" y="694558"/>
            <a:ext cx="10058400" cy="35661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Моё лето 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в… 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Турции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736" y="667622"/>
            <a:ext cx="9994006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42779" y="361950"/>
            <a:ext cx="7030676" cy="2246769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лучшая поездка этого лета была в Турцию. Мы впервые побывали на Средиземном море, которое было очень тёплым. Мы побывали на различных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экскурсиях, узнали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древнегреческих городах, погружались с аквалангами, побывали в красивом аквапарке, в турецкой бане, объехали большую территорию, увидели много красивого и интересного. Мы бы хотели повторить наше путешествие.</a:t>
            </a:r>
          </a:p>
        </p:txBody>
      </p:sp>
      <p:pic>
        <p:nvPicPr>
          <p:cNvPr id="11" name="Рисунок 11" descr="SAM_27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879" y="2792626"/>
            <a:ext cx="5887709" cy="3445497"/>
          </a:xfrm>
          <a:prstGeom prst="rect">
            <a:avLst/>
          </a:prstGeom>
        </p:spPr>
      </p:pic>
      <p:pic>
        <p:nvPicPr>
          <p:cNvPr id="13" name="Рисунок 13" descr="SAM_28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4566" y="2792626"/>
            <a:ext cx="6237218" cy="3581091"/>
          </a:xfrm>
          <a:prstGeom prst="rect">
            <a:avLst/>
          </a:prstGeom>
        </p:spPr>
      </p:pic>
      <p:pic>
        <p:nvPicPr>
          <p:cNvPr id="17" name="Рисунок 17" descr="SAM_29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5751" y="158578"/>
            <a:ext cx="3616393" cy="263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58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898" y="447675"/>
            <a:ext cx="11235846" cy="138499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летели на самолёте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Airbus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A320. Длина разбега самолёта равна 2090 м, примерная скорость в момент отрыва от земли - 268 км/ч. За какое время самолёт может взлететь?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Рисунок 5" descr="Lufthansa_Airbus_A320-211_D-AIQT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666" y="2083252"/>
            <a:ext cx="6521962" cy="366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32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538" y="466725"/>
            <a:ext cx="10258321" cy="138499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горки в аквапарке около 50 м, время за которое можно с неё скатиться примерно 7 с. Определить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ускорение и скорость в конце спуска.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5" descr="SAM_28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022" y="2047875"/>
            <a:ext cx="5275897" cy="395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8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590550"/>
            <a:ext cx="9268595" cy="138499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последний день мы катались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электротрицикле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Он разгонялся до 40 км/ч за 20 с. С каким ускорением двигался 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электротрицикл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3" name="Рисунок 3" descr="3cycle_3seat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111" y="2333625"/>
            <a:ext cx="4770534" cy="353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67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149</Words>
  <Application>Microsoft Office PowerPoint</Application>
  <PresentationFormat>Широкоэкранный</PresentationFormat>
  <Paragraphs>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Моё лето</dc:title>
  <dc:creator/>
  <cp:lastModifiedBy/>
  <cp:revision>3</cp:revision>
  <dcterms:created xsi:type="dcterms:W3CDTF">2012-07-30T23:42:41Z</dcterms:created>
  <dcterms:modified xsi:type="dcterms:W3CDTF">2018-09-25T05:13:46Z</dcterms:modified>
</cp:coreProperties>
</file>